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5"/>
  </p:sldMasterIdLst>
  <p:notesMasterIdLst>
    <p:notesMasterId r:id="rId15"/>
  </p:notesMasterIdLst>
  <p:sldIdLst>
    <p:sldId id="352" r:id="rId6"/>
    <p:sldId id="323" r:id="rId7"/>
    <p:sldId id="351" r:id="rId8"/>
    <p:sldId id="354" r:id="rId9"/>
    <p:sldId id="348" r:id="rId10"/>
    <p:sldId id="324" r:id="rId11"/>
    <p:sldId id="349" r:id="rId12"/>
    <p:sldId id="350" r:id="rId13"/>
    <p:sldId id="355" r:id="rId1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7F3A"/>
    <a:srgbClr val="B6B52E"/>
    <a:srgbClr val="A5579E"/>
    <a:srgbClr val="00ABC2"/>
    <a:srgbClr val="D95E25"/>
    <a:srgbClr val="FB2000"/>
    <a:srgbClr val="6F9C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2F5620-BF33-42AD-A699-A72338D571D7}" v="1589" dt="2023-09-17T15:51:45.815"/>
    <p1510:client id="{3FC1C535-C17E-4A2E-BB97-05B2B0E82C88}" v="20" vWet="22" dt="2023-09-17T15:38:35.8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133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Bickford" userId="0b5d8652-af8b-4036-b645-d1c77964965f" providerId="ADAL" clId="{15DF22BB-46A5-4270-B31C-46C6F8D64847}"/>
    <pc:docChg chg="undo redo custSel addSld delSld modSld sldOrd">
      <pc:chgData name="Emma Bickford" userId="0b5d8652-af8b-4036-b645-d1c77964965f" providerId="ADAL" clId="{15DF22BB-46A5-4270-B31C-46C6F8D64847}" dt="2023-09-09T16:06:13.311" v="4180" actId="14100"/>
      <pc:docMkLst>
        <pc:docMk/>
      </pc:docMkLst>
      <pc:sldChg chg="addSp modSp mod">
        <pc:chgData name="Emma Bickford" userId="0b5d8652-af8b-4036-b645-d1c77964965f" providerId="ADAL" clId="{15DF22BB-46A5-4270-B31C-46C6F8D64847}" dt="2023-09-09T13:06:35.402" v="1226" actId="18131"/>
        <pc:sldMkLst>
          <pc:docMk/>
          <pc:sldMk cId="734737505" sldId="323"/>
        </pc:sldMkLst>
        <pc:spChg chg="mod">
          <ac:chgData name="Emma Bickford" userId="0b5d8652-af8b-4036-b645-d1c77964965f" providerId="ADAL" clId="{15DF22BB-46A5-4270-B31C-46C6F8D64847}" dt="2023-09-09T12:22:13.165" v="1065" actId="1036"/>
          <ac:spMkLst>
            <pc:docMk/>
            <pc:sldMk cId="734737505" sldId="323"/>
            <ac:spMk id="2" creationId="{E6DE8E58-1647-D349-8359-FEF9F9382D8E}"/>
          </ac:spMkLst>
        </pc:spChg>
        <pc:spChg chg="add mod">
          <ac:chgData name="Emma Bickford" userId="0b5d8652-af8b-4036-b645-d1c77964965f" providerId="ADAL" clId="{15DF22BB-46A5-4270-B31C-46C6F8D64847}" dt="2023-09-09T12:22:07.521" v="1052" actId="1076"/>
          <ac:spMkLst>
            <pc:docMk/>
            <pc:sldMk cId="734737505" sldId="323"/>
            <ac:spMk id="3" creationId="{8524491D-3C03-1B91-CC13-47EA09054AEC}"/>
          </ac:spMkLst>
        </pc:spChg>
        <pc:picChg chg="mod modCrop">
          <ac:chgData name="Emma Bickford" userId="0b5d8652-af8b-4036-b645-d1c77964965f" providerId="ADAL" clId="{15DF22BB-46A5-4270-B31C-46C6F8D64847}" dt="2023-09-09T13:06:35.402" v="1226" actId="18131"/>
          <ac:picMkLst>
            <pc:docMk/>
            <pc:sldMk cId="734737505" sldId="323"/>
            <ac:picMk id="16" creationId="{E9D1EAF3-315C-FF61-DC86-22F0C3628A6C}"/>
          </ac:picMkLst>
        </pc:picChg>
      </pc:sldChg>
      <pc:sldChg chg="addSp delSp modSp mod">
        <pc:chgData name="Emma Bickford" userId="0b5d8652-af8b-4036-b645-d1c77964965f" providerId="ADAL" clId="{15DF22BB-46A5-4270-B31C-46C6F8D64847}" dt="2023-09-09T11:52:47.880" v="301" actId="1036"/>
        <pc:sldMkLst>
          <pc:docMk/>
          <pc:sldMk cId="517768795" sldId="324"/>
        </pc:sldMkLst>
        <pc:spChg chg="mod">
          <ac:chgData name="Emma Bickford" userId="0b5d8652-af8b-4036-b645-d1c77964965f" providerId="ADAL" clId="{15DF22BB-46A5-4270-B31C-46C6F8D64847}" dt="2023-09-09T11:25:54.241" v="224" actId="1076"/>
          <ac:spMkLst>
            <pc:docMk/>
            <pc:sldMk cId="517768795" sldId="324"/>
            <ac:spMk id="2" creationId="{E6DE8E58-1647-D349-8359-FEF9F9382D8E}"/>
          </ac:spMkLst>
        </pc:spChg>
        <pc:spChg chg="add del mod">
          <ac:chgData name="Emma Bickford" userId="0b5d8652-af8b-4036-b645-d1c77964965f" providerId="ADAL" clId="{15DF22BB-46A5-4270-B31C-46C6F8D64847}" dt="2023-09-09T11:26:39.021" v="253" actId="478"/>
          <ac:spMkLst>
            <pc:docMk/>
            <pc:sldMk cId="517768795" sldId="324"/>
            <ac:spMk id="19" creationId="{299AF20B-4979-E1CC-26C8-FA792A0A57F2}"/>
          </ac:spMkLst>
        </pc:spChg>
        <pc:spChg chg="add mod">
          <ac:chgData name="Emma Bickford" userId="0b5d8652-af8b-4036-b645-d1c77964965f" providerId="ADAL" clId="{15DF22BB-46A5-4270-B31C-46C6F8D64847}" dt="2023-09-09T11:52:41.150" v="294" actId="164"/>
          <ac:spMkLst>
            <pc:docMk/>
            <pc:sldMk cId="517768795" sldId="324"/>
            <ac:spMk id="20" creationId="{DA318820-9136-9F44-701A-05695F95EF2E}"/>
          </ac:spMkLst>
        </pc:spChg>
        <pc:spChg chg="add mod">
          <ac:chgData name="Emma Bickford" userId="0b5d8652-af8b-4036-b645-d1c77964965f" providerId="ADAL" clId="{15DF22BB-46A5-4270-B31C-46C6F8D64847}" dt="2023-09-09T11:52:41.150" v="294" actId="164"/>
          <ac:spMkLst>
            <pc:docMk/>
            <pc:sldMk cId="517768795" sldId="324"/>
            <ac:spMk id="21" creationId="{7C41D1A8-2B89-62B2-D847-037BDF11E8FE}"/>
          </ac:spMkLst>
        </pc:spChg>
        <pc:spChg chg="add mod">
          <ac:chgData name="Emma Bickford" userId="0b5d8652-af8b-4036-b645-d1c77964965f" providerId="ADAL" clId="{15DF22BB-46A5-4270-B31C-46C6F8D64847}" dt="2023-09-09T11:52:41.150" v="294" actId="164"/>
          <ac:spMkLst>
            <pc:docMk/>
            <pc:sldMk cId="517768795" sldId="324"/>
            <ac:spMk id="22" creationId="{FBA6EBC7-491D-F177-9ED3-3D1A961F8FA3}"/>
          </ac:spMkLst>
        </pc:spChg>
        <pc:spChg chg="add mod">
          <ac:chgData name="Emma Bickford" userId="0b5d8652-af8b-4036-b645-d1c77964965f" providerId="ADAL" clId="{15DF22BB-46A5-4270-B31C-46C6F8D64847}" dt="2023-09-09T11:52:41.150" v="294" actId="164"/>
          <ac:spMkLst>
            <pc:docMk/>
            <pc:sldMk cId="517768795" sldId="324"/>
            <ac:spMk id="23" creationId="{B50251C2-CE5A-4AF3-7C1A-4C863120EE37}"/>
          </ac:spMkLst>
        </pc:spChg>
        <pc:grpChg chg="add del mod">
          <ac:chgData name="Emma Bickford" userId="0b5d8652-af8b-4036-b645-d1c77964965f" providerId="ADAL" clId="{15DF22BB-46A5-4270-B31C-46C6F8D64847}" dt="2023-09-09T11:24:28.622" v="158" actId="478"/>
          <ac:grpSpMkLst>
            <pc:docMk/>
            <pc:sldMk cId="517768795" sldId="324"/>
            <ac:grpSpMk id="3" creationId="{F0FFD93C-E2E4-0BB8-2AC2-BA850D47C6EA}"/>
          </ac:grpSpMkLst>
        </pc:grpChg>
        <pc:grpChg chg="add mod">
          <ac:chgData name="Emma Bickford" userId="0b5d8652-af8b-4036-b645-d1c77964965f" providerId="ADAL" clId="{15DF22BB-46A5-4270-B31C-46C6F8D64847}" dt="2023-09-09T11:52:42.885" v="298" actId="1036"/>
          <ac:grpSpMkLst>
            <pc:docMk/>
            <pc:sldMk cId="517768795" sldId="324"/>
            <ac:grpSpMk id="24" creationId="{F5A34B30-7826-8AF3-2BA8-B4265F730140}"/>
          </ac:grpSpMkLst>
        </pc:grpChg>
        <pc:picChg chg="mod modCrop">
          <ac:chgData name="Emma Bickford" userId="0b5d8652-af8b-4036-b645-d1c77964965f" providerId="ADAL" clId="{15DF22BB-46A5-4270-B31C-46C6F8D64847}" dt="2023-09-09T11:24:09.463" v="157" actId="164"/>
          <ac:picMkLst>
            <pc:docMk/>
            <pc:sldMk cId="517768795" sldId="324"/>
            <ac:picMk id="4" creationId="{D9C71A53-0861-3BD7-6EE0-1DAADA0680EE}"/>
          </ac:picMkLst>
        </pc:picChg>
        <pc:picChg chg="mod">
          <ac:chgData name="Emma Bickford" userId="0b5d8652-af8b-4036-b645-d1c77964965f" providerId="ADAL" clId="{15DF22BB-46A5-4270-B31C-46C6F8D64847}" dt="2023-09-09T11:52:47.880" v="301" actId="1036"/>
          <ac:picMkLst>
            <pc:docMk/>
            <pc:sldMk cId="517768795" sldId="324"/>
            <ac:picMk id="7" creationId="{F73CDBFA-7FBA-2237-B280-57BE092072A3}"/>
          </ac:picMkLst>
        </pc:picChg>
        <pc:picChg chg="del mod">
          <ac:chgData name="Emma Bickford" userId="0b5d8652-af8b-4036-b645-d1c77964965f" providerId="ADAL" clId="{15DF22BB-46A5-4270-B31C-46C6F8D64847}" dt="2023-09-09T11:24:29.503" v="159" actId="478"/>
          <ac:picMkLst>
            <pc:docMk/>
            <pc:sldMk cId="517768795" sldId="324"/>
            <ac:picMk id="13" creationId="{6BAB8F17-97FF-3A23-CF6D-0B9DEF51794E}"/>
          </ac:picMkLst>
        </pc:picChg>
        <pc:picChg chg="mod modCrop">
          <ac:chgData name="Emma Bickford" userId="0b5d8652-af8b-4036-b645-d1c77964965f" providerId="ADAL" clId="{15DF22BB-46A5-4270-B31C-46C6F8D64847}" dt="2023-09-09T11:24:09.463" v="157" actId="164"/>
          <ac:picMkLst>
            <pc:docMk/>
            <pc:sldMk cId="517768795" sldId="324"/>
            <ac:picMk id="14" creationId="{45849C6B-2520-AED4-7887-0039E3ADCC40}"/>
          </ac:picMkLst>
        </pc:picChg>
        <pc:picChg chg="add mod">
          <ac:chgData name="Emma Bickford" userId="0b5d8652-af8b-4036-b645-d1c77964965f" providerId="ADAL" clId="{15DF22BB-46A5-4270-B31C-46C6F8D64847}" dt="2023-09-09T11:52:41.150" v="294" actId="164"/>
          <ac:picMkLst>
            <pc:docMk/>
            <pc:sldMk cId="517768795" sldId="324"/>
            <ac:picMk id="16" creationId="{0C721F1B-5B64-81B0-17B6-23FF3CFD1EA3}"/>
          </ac:picMkLst>
        </pc:picChg>
        <pc:picChg chg="mod modCrop">
          <ac:chgData name="Emma Bickford" userId="0b5d8652-af8b-4036-b645-d1c77964965f" providerId="ADAL" clId="{15DF22BB-46A5-4270-B31C-46C6F8D64847}" dt="2023-09-09T11:24:09.463" v="157" actId="164"/>
          <ac:picMkLst>
            <pc:docMk/>
            <pc:sldMk cId="517768795" sldId="324"/>
            <ac:picMk id="17" creationId="{99B4A2D2-CEE9-96FA-D1C3-D0598B1D9738}"/>
          </ac:picMkLst>
        </pc:picChg>
        <pc:picChg chg="mod modCrop">
          <ac:chgData name="Emma Bickford" userId="0b5d8652-af8b-4036-b645-d1c77964965f" providerId="ADAL" clId="{15DF22BB-46A5-4270-B31C-46C6F8D64847}" dt="2023-09-09T11:24:09.463" v="157" actId="164"/>
          <ac:picMkLst>
            <pc:docMk/>
            <pc:sldMk cId="517768795" sldId="324"/>
            <ac:picMk id="18" creationId="{25C77783-F8E4-610A-124A-CBF3B4219408}"/>
          </ac:picMkLst>
        </pc:picChg>
      </pc:sldChg>
      <pc:sldChg chg="addSp delSp modSp mod modNotesTx">
        <pc:chgData name="Emma Bickford" userId="0b5d8652-af8b-4036-b645-d1c77964965f" providerId="ADAL" clId="{15DF22BB-46A5-4270-B31C-46C6F8D64847}" dt="2023-09-09T14:04:32.491" v="1837" actId="20577"/>
        <pc:sldMkLst>
          <pc:docMk/>
          <pc:sldMk cId="1590784041" sldId="348"/>
        </pc:sldMkLst>
        <pc:spChg chg="mod">
          <ac:chgData name="Emma Bickford" userId="0b5d8652-af8b-4036-b645-d1c77964965f" providerId="ADAL" clId="{15DF22BB-46A5-4270-B31C-46C6F8D64847}" dt="2023-09-09T12:23:32.738" v="1129" actId="1076"/>
          <ac:spMkLst>
            <pc:docMk/>
            <pc:sldMk cId="1590784041" sldId="348"/>
            <ac:spMk id="2" creationId="{E6DE8E58-1647-D349-8359-FEF9F9382D8E}"/>
          </ac:spMkLst>
        </pc:spChg>
        <pc:spChg chg="add mod">
          <ac:chgData name="Emma Bickford" userId="0b5d8652-af8b-4036-b645-d1c77964965f" providerId="ADAL" clId="{15DF22BB-46A5-4270-B31C-46C6F8D64847}" dt="2023-09-09T13:54:04.070" v="1384" actId="164"/>
          <ac:spMkLst>
            <pc:docMk/>
            <pc:sldMk cId="1590784041" sldId="348"/>
            <ac:spMk id="19" creationId="{817CEDBA-18BF-F709-3647-7D4824D7001B}"/>
          </ac:spMkLst>
        </pc:spChg>
        <pc:spChg chg="add mod">
          <ac:chgData name="Emma Bickford" userId="0b5d8652-af8b-4036-b645-d1c77964965f" providerId="ADAL" clId="{15DF22BB-46A5-4270-B31C-46C6F8D64847}" dt="2023-09-09T13:08:48.010" v="1341" actId="1076"/>
          <ac:spMkLst>
            <pc:docMk/>
            <pc:sldMk cId="1590784041" sldId="348"/>
            <ac:spMk id="30" creationId="{9B4BCC78-70D4-DE99-808D-62B32C4E1142}"/>
          </ac:spMkLst>
        </pc:spChg>
        <pc:spChg chg="add mod">
          <ac:chgData name="Emma Bickford" userId="0b5d8652-af8b-4036-b645-d1c77964965f" providerId="ADAL" clId="{15DF22BB-46A5-4270-B31C-46C6F8D64847}" dt="2023-09-09T13:54:07.389" v="1385" actId="1076"/>
          <ac:spMkLst>
            <pc:docMk/>
            <pc:sldMk cId="1590784041" sldId="348"/>
            <ac:spMk id="31" creationId="{F855A571-5450-96DD-CBE1-5DBD4A371D89}"/>
          </ac:spMkLst>
        </pc:spChg>
        <pc:spChg chg="add mod">
          <ac:chgData name="Emma Bickford" userId="0b5d8652-af8b-4036-b645-d1c77964965f" providerId="ADAL" clId="{15DF22BB-46A5-4270-B31C-46C6F8D64847}" dt="2023-09-09T14:04:32.491" v="1837" actId="20577"/>
          <ac:spMkLst>
            <pc:docMk/>
            <pc:sldMk cId="1590784041" sldId="348"/>
            <ac:spMk id="32" creationId="{A59AA252-A47D-39F2-DD37-147DF7618F23}"/>
          </ac:spMkLst>
        </pc:spChg>
        <pc:spChg chg="add mod">
          <ac:chgData name="Emma Bickford" userId="0b5d8652-af8b-4036-b645-d1c77964965f" providerId="ADAL" clId="{15DF22BB-46A5-4270-B31C-46C6F8D64847}" dt="2023-09-09T13:59:27.574" v="1754" actId="1076"/>
          <ac:spMkLst>
            <pc:docMk/>
            <pc:sldMk cId="1590784041" sldId="348"/>
            <ac:spMk id="36" creationId="{91649214-216C-D6B7-C58D-46B7373D9C98}"/>
          </ac:spMkLst>
        </pc:spChg>
        <pc:spChg chg="add mod">
          <ac:chgData name="Emma Bickford" userId="0b5d8652-af8b-4036-b645-d1c77964965f" providerId="ADAL" clId="{15DF22BB-46A5-4270-B31C-46C6F8D64847}" dt="2023-09-09T14:02:57.078" v="1771" actId="1076"/>
          <ac:spMkLst>
            <pc:docMk/>
            <pc:sldMk cId="1590784041" sldId="348"/>
            <ac:spMk id="37" creationId="{6AFEC133-F64C-40BC-EC22-6A8984A9B604}"/>
          </ac:spMkLst>
        </pc:spChg>
        <pc:grpChg chg="mod">
          <ac:chgData name="Emma Bickford" userId="0b5d8652-af8b-4036-b645-d1c77964965f" providerId="ADAL" clId="{15DF22BB-46A5-4270-B31C-46C6F8D64847}" dt="2023-09-09T13:58:22.850" v="1733" actId="1076"/>
          <ac:grpSpMkLst>
            <pc:docMk/>
            <pc:sldMk cId="1590784041" sldId="348"/>
            <ac:grpSpMk id="10" creationId="{236BDC47-0FC6-0195-B9B4-0C4BB42EB8EF}"/>
          </ac:grpSpMkLst>
        </pc:grpChg>
        <pc:grpChg chg="add mod">
          <ac:chgData name="Emma Bickford" userId="0b5d8652-af8b-4036-b645-d1c77964965f" providerId="ADAL" clId="{15DF22BB-46A5-4270-B31C-46C6F8D64847}" dt="2023-09-09T13:59:34.326" v="1756" actId="1076"/>
          <ac:grpSpMkLst>
            <pc:docMk/>
            <pc:sldMk cId="1590784041" sldId="348"/>
            <ac:grpSpMk id="33" creationId="{260B1157-5BD7-2CF5-6652-0E8EDD948BBB}"/>
          </ac:grpSpMkLst>
        </pc:grpChg>
        <pc:grpChg chg="add mod">
          <ac:chgData name="Emma Bickford" userId="0b5d8652-af8b-4036-b645-d1c77964965f" providerId="ADAL" clId="{15DF22BB-46A5-4270-B31C-46C6F8D64847}" dt="2023-09-09T14:03:01.694" v="1773" actId="1076"/>
          <ac:grpSpMkLst>
            <pc:docMk/>
            <pc:sldMk cId="1590784041" sldId="348"/>
            <ac:grpSpMk id="39" creationId="{3081FAB0-5392-C917-36B2-B876C9E8F3FC}"/>
          </ac:grpSpMkLst>
        </pc:grpChg>
        <pc:picChg chg="add mod">
          <ac:chgData name="Emma Bickford" userId="0b5d8652-af8b-4036-b645-d1c77964965f" providerId="ADAL" clId="{15DF22BB-46A5-4270-B31C-46C6F8D64847}" dt="2023-09-09T14:02:49.711" v="1769" actId="1076"/>
          <ac:picMkLst>
            <pc:docMk/>
            <pc:sldMk cId="1590784041" sldId="348"/>
            <ac:picMk id="4" creationId="{BA2D4D09-3EBA-C1B4-DB86-933D150592FA}"/>
          </ac:picMkLst>
        </pc:picChg>
        <pc:picChg chg="add del mod">
          <ac:chgData name="Emma Bickford" userId="0b5d8652-af8b-4036-b645-d1c77964965f" providerId="ADAL" clId="{15DF22BB-46A5-4270-B31C-46C6F8D64847}" dt="2023-09-09T12:29:05.680" v="1151" actId="478"/>
          <ac:picMkLst>
            <pc:docMk/>
            <pc:sldMk cId="1590784041" sldId="348"/>
            <ac:picMk id="13" creationId="{1DBBD8C4-61D7-3937-0999-F120F592AEA9}"/>
          </ac:picMkLst>
        </pc:picChg>
        <pc:picChg chg="mod">
          <ac:chgData name="Emma Bickford" userId="0b5d8652-af8b-4036-b645-d1c77964965f" providerId="ADAL" clId="{15DF22BB-46A5-4270-B31C-46C6F8D64847}" dt="2023-09-09T13:54:13.631" v="1388" actId="1076"/>
          <ac:picMkLst>
            <pc:docMk/>
            <pc:sldMk cId="1590784041" sldId="348"/>
            <ac:picMk id="15" creationId="{6FA7A3CA-A474-DC10-CB75-736A08A9AC9B}"/>
          </ac:picMkLst>
        </pc:picChg>
        <pc:picChg chg="add del mod">
          <ac:chgData name="Emma Bickford" userId="0b5d8652-af8b-4036-b645-d1c77964965f" providerId="ADAL" clId="{15DF22BB-46A5-4270-B31C-46C6F8D64847}" dt="2023-09-09T12:29:32.266" v="1154" actId="478"/>
          <ac:picMkLst>
            <pc:docMk/>
            <pc:sldMk cId="1590784041" sldId="348"/>
            <ac:picMk id="16" creationId="{CE791A81-983A-F371-04C9-A1F69F6E7D3E}"/>
          </ac:picMkLst>
        </pc:picChg>
        <pc:picChg chg="add mod">
          <ac:chgData name="Emma Bickford" userId="0b5d8652-af8b-4036-b645-d1c77964965f" providerId="ADAL" clId="{15DF22BB-46A5-4270-B31C-46C6F8D64847}" dt="2023-09-09T13:54:04.070" v="1384" actId="164"/>
          <ac:picMkLst>
            <pc:docMk/>
            <pc:sldMk cId="1590784041" sldId="348"/>
            <ac:picMk id="18" creationId="{BED7232E-D446-E681-3340-69145873D75D}"/>
          </ac:picMkLst>
        </pc:picChg>
        <pc:picChg chg="add mod modCrop">
          <ac:chgData name="Emma Bickford" userId="0b5d8652-af8b-4036-b645-d1c77964965f" providerId="ADAL" clId="{15DF22BB-46A5-4270-B31C-46C6F8D64847}" dt="2023-09-09T13:59:23.286" v="1753" actId="1076"/>
          <ac:picMkLst>
            <pc:docMk/>
            <pc:sldMk cId="1590784041" sldId="348"/>
            <ac:picMk id="21" creationId="{74BE99F0-D3B3-ECE7-47A4-DC70D5B08494}"/>
          </ac:picMkLst>
        </pc:picChg>
        <pc:picChg chg="add mod">
          <ac:chgData name="Emma Bickford" userId="0b5d8652-af8b-4036-b645-d1c77964965f" providerId="ADAL" clId="{15DF22BB-46A5-4270-B31C-46C6F8D64847}" dt="2023-09-09T14:03:03.726" v="1774" actId="1076"/>
          <ac:picMkLst>
            <pc:docMk/>
            <pc:sldMk cId="1590784041" sldId="348"/>
            <ac:picMk id="23" creationId="{B2235A97-17D8-CDB5-1F04-8746831EAD63}"/>
          </ac:picMkLst>
        </pc:picChg>
        <pc:picChg chg="add del mod">
          <ac:chgData name="Emma Bickford" userId="0b5d8652-af8b-4036-b645-d1c77964965f" providerId="ADAL" clId="{15DF22BB-46A5-4270-B31C-46C6F8D64847}" dt="2023-09-09T13:58:37.974" v="1739" actId="478"/>
          <ac:picMkLst>
            <pc:docMk/>
            <pc:sldMk cId="1590784041" sldId="348"/>
            <ac:picMk id="24" creationId="{D756EDAC-6A1F-CE12-53FB-2CC43BB0AB79}"/>
          </ac:picMkLst>
        </pc:picChg>
        <pc:picChg chg="add mod">
          <ac:chgData name="Emma Bickford" userId="0b5d8652-af8b-4036-b645-d1c77964965f" providerId="ADAL" clId="{15DF22BB-46A5-4270-B31C-46C6F8D64847}" dt="2023-09-09T13:59:03.168" v="1748" actId="164"/>
          <ac:picMkLst>
            <pc:docMk/>
            <pc:sldMk cId="1590784041" sldId="348"/>
            <ac:picMk id="25" creationId="{E6FC99E2-126E-B491-967F-E3E35FA3639F}"/>
          </ac:picMkLst>
        </pc:picChg>
        <pc:picChg chg="add del mod">
          <ac:chgData name="Emma Bickford" userId="0b5d8652-af8b-4036-b645-d1c77964965f" providerId="ADAL" clId="{15DF22BB-46A5-4270-B31C-46C6F8D64847}" dt="2023-09-09T13:01:50.714" v="1202" actId="478"/>
          <ac:picMkLst>
            <pc:docMk/>
            <pc:sldMk cId="1590784041" sldId="348"/>
            <ac:picMk id="27" creationId="{9DE3AFED-CC5F-2D15-E813-7227C03E9EC9}"/>
          </ac:picMkLst>
        </pc:picChg>
        <pc:picChg chg="add mod">
          <ac:chgData name="Emma Bickford" userId="0b5d8652-af8b-4036-b645-d1c77964965f" providerId="ADAL" clId="{15DF22BB-46A5-4270-B31C-46C6F8D64847}" dt="2023-09-09T13:59:03.168" v="1748" actId="164"/>
          <ac:picMkLst>
            <pc:docMk/>
            <pc:sldMk cId="1590784041" sldId="348"/>
            <ac:picMk id="29" creationId="{F6BEA072-F6A3-CFF3-BD3D-4588EF670744}"/>
          </ac:picMkLst>
        </pc:picChg>
        <pc:picChg chg="add mod">
          <ac:chgData name="Emma Bickford" userId="0b5d8652-af8b-4036-b645-d1c77964965f" providerId="ADAL" clId="{15DF22BB-46A5-4270-B31C-46C6F8D64847}" dt="2023-09-09T13:59:46.374" v="1760" actId="1076"/>
          <ac:picMkLst>
            <pc:docMk/>
            <pc:sldMk cId="1590784041" sldId="348"/>
            <ac:picMk id="35" creationId="{0A24DAFC-DADD-1A8F-54AF-25962FD0DC19}"/>
          </ac:picMkLst>
        </pc:picChg>
        <pc:picChg chg="add mod">
          <ac:chgData name="Emma Bickford" userId="0b5d8652-af8b-4036-b645-d1c77964965f" providerId="ADAL" clId="{15DF22BB-46A5-4270-B31C-46C6F8D64847}" dt="2023-09-09T13:59:03.168" v="1748" actId="164"/>
          <ac:picMkLst>
            <pc:docMk/>
            <pc:sldMk cId="1590784041" sldId="348"/>
            <ac:picMk id="38" creationId="{0B3CCA1B-4DB1-297F-035C-88307312367C}"/>
          </ac:picMkLst>
        </pc:picChg>
        <pc:picChg chg="add mod">
          <ac:chgData name="Emma Bickford" userId="0b5d8652-af8b-4036-b645-d1c77964965f" providerId="ADAL" clId="{15DF22BB-46A5-4270-B31C-46C6F8D64847}" dt="2023-09-09T14:02:45.750" v="1768" actId="1076"/>
          <ac:picMkLst>
            <pc:docMk/>
            <pc:sldMk cId="1590784041" sldId="348"/>
            <ac:picMk id="41" creationId="{9B156079-C5D5-DDE5-9AF8-FCCD0472FA05}"/>
          </ac:picMkLst>
        </pc:picChg>
        <pc:picChg chg="add del mod">
          <ac:chgData name="Emma Bickford" userId="0b5d8652-af8b-4036-b645-d1c77964965f" providerId="ADAL" clId="{15DF22BB-46A5-4270-B31C-46C6F8D64847}" dt="2023-09-09T14:02:32.561" v="1763" actId="478"/>
          <ac:picMkLst>
            <pc:docMk/>
            <pc:sldMk cId="1590784041" sldId="348"/>
            <ac:picMk id="1026" creationId="{1ABC0D1F-14DF-4806-4D08-06B74764176E}"/>
          </ac:picMkLst>
        </pc:picChg>
      </pc:sldChg>
      <pc:sldChg chg="addSp delSp modSp mod modNotesTx">
        <pc:chgData name="Emma Bickford" userId="0b5d8652-af8b-4036-b645-d1c77964965f" providerId="ADAL" clId="{15DF22BB-46A5-4270-B31C-46C6F8D64847}" dt="2023-09-09T15:50:12.486" v="3786" actId="1076"/>
        <pc:sldMkLst>
          <pc:docMk/>
          <pc:sldMk cId="375892760" sldId="349"/>
        </pc:sldMkLst>
        <pc:spChg chg="mod">
          <ac:chgData name="Emma Bickford" userId="0b5d8652-af8b-4036-b645-d1c77964965f" providerId="ADAL" clId="{15DF22BB-46A5-4270-B31C-46C6F8D64847}" dt="2023-09-09T15:50:12.486" v="3786" actId="1076"/>
          <ac:spMkLst>
            <pc:docMk/>
            <pc:sldMk cId="375892760" sldId="349"/>
            <ac:spMk id="2" creationId="{E6DE8E58-1647-D349-8359-FEF9F9382D8E}"/>
          </ac:spMkLst>
        </pc:spChg>
        <pc:spChg chg="add del mod">
          <ac:chgData name="Emma Bickford" userId="0b5d8652-af8b-4036-b645-d1c77964965f" providerId="ADAL" clId="{15DF22BB-46A5-4270-B31C-46C6F8D64847}" dt="2023-09-09T15:34:05.815" v="3187" actId="478"/>
          <ac:spMkLst>
            <pc:docMk/>
            <pc:sldMk cId="375892760" sldId="349"/>
            <ac:spMk id="4" creationId="{D8A00425-4E7D-7EF0-98A1-CB6A6AE2F44F}"/>
          </ac:spMkLst>
        </pc:spChg>
        <pc:spChg chg="add mod">
          <ac:chgData name="Emma Bickford" userId="0b5d8652-af8b-4036-b645-d1c77964965f" providerId="ADAL" clId="{15DF22BB-46A5-4270-B31C-46C6F8D64847}" dt="2023-09-09T15:40:28.784" v="3703" actId="20577"/>
          <ac:spMkLst>
            <pc:docMk/>
            <pc:sldMk cId="375892760" sldId="349"/>
            <ac:spMk id="5" creationId="{22EC138E-D0D5-E9C4-CE31-82EB87EE5DE9}"/>
          </ac:spMkLst>
        </pc:spChg>
        <pc:spChg chg="add del mod">
          <ac:chgData name="Emma Bickford" userId="0b5d8652-af8b-4036-b645-d1c77964965f" providerId="ADAL" clId="{15DF22BB-46A5-4270-B31C-46C6F8D64847}" dt="2023-09-09T15:33:48.165" v="3175" actId="478"/>
          <ac:spMkLst>
            <pc:docMk/>
            <pc:sldMk cId="375892760" sldId="349"/>
            <ac:spMk id="13" creationId="{FCA929CA-FB00-AF4B-9A16-F23D69912638}"/>
          </ac:spMkLst>
        </pc:spChg>
        <pc:spChg chg="add del mod ord">
          <ac:chgData name="Emma Bickford" userId="0b5d8652-af8b-4036-b645-d1c77964965f" providerId="ADAL" clId="{15DF22BB-46A5-4270-B31C-46C6F8D64847}" dt="2023-09-09T15:33:48.736" v="3176" actId="478"/>
          <ac:spMkLst>
            <pc:docMk/>
            <pc:sldMk cId="375892760" sldId="349"/>
            <ac:spMk id="14" creationId="{3D2ECF4E-FE93-A143-39A9-7694199B14A0}"/>
          </ac:spMkLst>
        </pc:spChg>
        <pc:spChg chg="add del mod">
          <ac:chgData name="Emma Bickford" userId="0b5d8652-af8b-4036-b645-d1c77964965f" providerId="ADAL" clId="{15DF22BB-46A5-4270-B31C-46C6F8D64847}" dt="2023-09-09T12:15:25.867" v="905" actId="478"/>
          <ac:spMkLst>
            <pc:docMk/>
            <pc:sldMk cId="375892760" sldId="349"/>
            <ac:spMk id="16" creationId="{8B398DE9-5B03-B6AF-FD18-829B7E75F486}"/>
          </ac:spMkLst>
        </pc:spChg>
        <pc:spChg chg="add del mod">
          <ac:chgData name="Emma Bickford" userId="0b5d8652-af8b-4036-b645-d1c77964965f" providerId="ADAL" clId="{15DF22BB-46A5-4270-B31C-46C6F8D64847}" dt="2023-09-09T15:33:54.206" v="3178" actId="478"/>
          <ac:spMkLst>
            <pc:docMk/>
            <pc:sldMk cId="375892760" sldId="349"/>
            <ac:spMk id="17" creationId="{03FCCB94-E1BC-FC0A-1E8A-CBAFCA551634}"/>
          </ac:spMkLst>
        </pc:spChg>
        <pc:spChg chg="add del mod">
          <ac:chgData name="Emma Bickford" userId="0b5d8652-af8b-4036-b645-d1c77964965f" providerId="ADAL" clId="{15DF22BB-46A5-4270-B31C-46C6F8D64847}" dt="2023-09-09T15:33:56.391" v="3180" actId="478"/>
          <ac:spMkLst>
            <pc:docMk/>
            <pc:sldMk cId="375892760" sldId="349"/>
            <ac:spMk id="18" creationId="{DFC04B04-9561-7E3A-5C84-72DD4E91A7D2}"/>
          </ac:spMkLst>
        </pc:spChg>
        <pc:spChg chg="add del mod">
          <ac:chgData name="Emma Bickford" userId="0b5d8652-af8b-4036-b645-d1c77964965f" providerId="ADAL" clId="{15DF22BB-46A5-4270-B31C-46C6F8D64847}" dt="2023-09-09T15:33:58.650" v="3182" actId="478"/>
          <ac:spMkLst>
            <pc:docMk/>
            <pc:sldMk cId="375892760" sldId="349"/>
            <ac:spMk id="19" creationId="{2C6FD4C2-D1A4-FB5A-2845-D4172309F362}"/>
          </ac:spMkLst>
        </pc:spChg>
        <pc:spChg chg="add del mod">
          <ac:chgData name="Emma Bickford" userId="0b5d8652-af8b-4036-b645-d1c77964965f" providerId="ADAL" clId="{15DF22BB-46A5-4270-B31C-46C6F8D64847}" dt="2023-09-09T15:34:00.313" v="3184" actId="478"/>
          <ac:spMkLst>
            <pc:docMk/>
            <pc:sldMk cId="375892760" sldId="349"/>
            <ac:spMk id="20" creationId="{4FB1BB37-3F29-D2C1-C8F3-F1E8F7793FA8}"/>
          </ac:spMkLst>
        </pc:spChg>
        <pc:spChg chg="add del mod">
          <ac:chgData name="Emma Bickford" userId="0b5d8652-af8b-4036-b645-d1c77964965f" providerId="ADAL" clId="{15DF22BB-46A5-4270-B31C-46C6F8D64847}" dt="2023-09-09T15:34:03.233" v="3186" actId="478"/>
          <ac:spMkLst>
            <pc:docMk/>
            <pc:sldMk cId="375892760" sldId="349"/>
            <ac:spMk id="21" creationId="{EB6B04E4-C828-3DDC-5F3B-F7E800C6A16A}"/>
          </ac:spMkLst>
        </pc:spChg>
        <pc:spChg chg="add del mod">
          <ac:chgData name="Emma Bickford" userId="0b5d8652-af8b-4036-b645-d1c77964965f" providerId="ADAL" clId="{15DF22BB-46A5-4270-B31C-46C6F8D64847}" dt="2023-09-09T15:33:50.159" v="3177" actId="478"/>
          <ac:spMkLst>
            <pc:docMk/>
            <pc:sldMk cId="375892760" sldId="349"/>
            <ac:spMk id="22" creationId="{CFC921B6-A6C3-C70F-16E1-226D3C466C7D}"/>
          </ac:spMkLst>
        </pc:spChg>
        <pc:spChg chg="add del mod">
          <ac:chgData name="Emma Bickford" userId="0b5d8652-af8b-4036-b645-d1c77964965f" providerId="ADAL" clId="{15DF22BB-46A5-4270-B31C-46C6F8D64847}" dt="2023-09-09T15:33:55.864" v="3179" actId="478"/>
          <ac:spMkLst>
            <pc:docMk/>
            <pc:sldMk cId="375892760" sldId="349"/>
            <ac:spMk id="23" creationId="{AD791A38-E071-DE1C-ED11-C675DE0C6C80}"/>
          </ac:spMkLst>
        </pc:spChg>
        <pc:spChg chg="add del mod">
          <ac:chgData name="Emma Bickford" userId="0b5d8652-af8b-4036-b645-d1c77964965f" providerId="ADAL" clId="{15DF22BB-46A5-4270-B31C-46C6F8D64847}" dt="2023-09-09T15:33:58.088" v="3181" actId="478"/>
          <ac:spMkLst>
            <pc:docMk/>
            <pc:sldMk cId="375892760" sldId="349"/>
            <ac:spMk id="24" creationId="{FB924662-F67C-3766-EFD3-493B29F30F6F}"/>
          </ac:spMkLst>
        </pc:spChg>
        <pc:spChg chg="add del mod">
          <ac:chgData name="Emma Bickford" userId="0b5d8652-af8b-4036-b645-d1c77964965f" providerId="ADAL" clId="{15DF22BB-46A5-4270-B31C-46C6F8D64847}" dt="2023-09-09T15:33:59.865" v="3183" actId="478"/>
          <ac:spMkLst>
            <pc:docMk/>
            <pc:sldMk cId="375892760" sldId="349"/>
            <ac:spMk id="25" creationId="{84541509-36CE-ED58-6B2D-E9084C6F48A2}"/>
          </ac:spMkLst>
        </pc:spChg>
        <pc:spChg chg="add del mod">
          <ac:chgData name="Emma Bickford" userId="0b5d8652-af8b-4036-b645-d1c77964965f" providerId="ADAL" clId="{15DF22BB-46A5-4270-B31C-46C6F8D64847}" dt="2023-09-09T15:34:02.609" v="3185" actId="478"/>
          <ac:spMkLst>
            <pc:docMk/>
            <pc:sldMk cId="375892760" sldId="349"/>
            <ac:spMk id="26" creationId="{23E0E709-FF86-3F81-844A-6753DBB7D558}"/>
          </ac:spMkLst>
        </pc:spChg>
        <pc:spChg chg="add mod">
          <ac:chgData name="Emma Bickford" userId="0b5d8652-af8b-4036-b645-d1c77964965f" providerId="ADAL" clId="{15DF22BB-46A5-4270-B31C-46C6F8D64847}" dt="2023-09-09T15:39:51.992" v="3671" actId="1076"/>
          <ac:spMkLst>
            <pc:docMk/>
            <pc:sldMk cId="375892760" sldId="349"/>
            <ac:spMk id="28" creationId="{56D856CC-CB0D-A3F0-962E-1CB2CDEBF99E}"/>
          </ac:spMkLst>
        </pc:spChg>
        <pc:spChg chg="add mod">
          <ac:chgData name="Emma Bickford" userId="0b5d8652-af8b-4036-b645-d1c77964965f" providerId="ADAL" clId="{15DF22BB-46A5-4270-B31C-46C6F8D64847}" dt="2023-09-09T15:39:47.288" v="3669" actId="1076"/>
          <ac:spMkLst>
            <pc:docMk/>
            <pc:sldMk cId="375892760" sldId="349"/>
            <ac:spMk id="29" creationId="{1E027C60-471A-7D24-A6EE-B51C6D35089C}"/>
          </ac:spMkLst>
        </pc:spChg>
        <pc:spChg chg="mod topLvl">
          <ac:chgData name="Emma Bickford" userId="0b5d8652-af8b-4036-b645-d1c77964965f" providerId="ADAL" clId="{15DF22BB-46A5-4270-B31C-46C6F8D64847}" dt="2023-09-09T15:46:45.692" v="3764" actId="164"/>
          <ac:spMkLst>
            <pc:docMk/>
            <pc:sldMk cId="375892760" sldId="349"/>
            <ac:spMk id="44" creationId="{B3372CF4-132C-F552-20D3-F2ADB37E3E55}"/>
          </ac:spMkLst>
        </pc:spChg>
        <pc:grpChg chg="del mod">
          <ac:chgData name="Emma Bickford" userId="0b5d8652-af8b-4036-b645-d1c77964965f" providerId="ADAL" clId="{15DF22BB-46A5-4270-B31C-46C6F8D64847}" dt="2023-09-09T12:15:00.129" v="901" actId="165"/>
          <ac:grpSpMkLst>
            <pc:docMk/>
            <pc:sldMk cId="375892760" sldId="349"/>
            <ac:grpSpMk id="10" creationId="{236BDC47-0FC6-0195-B9B4-0C4BB42EB8EF}"/>
          </ac:grpSpMkLst>
        </pc:grpChg>
        <pc:grpChg chg="add mod">
          <ac:chgData name="Emma Bickford" userId="0b5d8652-af8b-4036-b645-d1c77964965f" providerId="ADAL" clId="{15DF22BB-46A5-4270-B31C-46C6F8D64847}" dt="2023-09-09T12:19:32.586" v="973" actId="164"/>
          <ac:grpSpMkLst>
            <pc:docMk/>
            <pc:sldMk cId="375892760" sldId="349"/>
            <ac:grpSpMk id="27" creationId="{38873AAF-B8DB-AA66-5638-AB9EA10F9E66}"/>
          </ac:grpSpMkLst>
        </pc:grpChg>
        <pc:grpChg chg="add del mod">
          <ac:chgData name="Emma Bickford" userId="0b5d8652-af8b-4036-b645-d1c77964965f" providerId="ADAL" clId="{15DF22BB-46A5-4270-B31C-46C6F8D64847}" dt="2023-09-09T15:45:10.325" v="3730" actId="164"/>
          <ac:grpSpMkLst>
            <pc:docMk/>
            <pc:sldMk cId="375892760" sldId="349"/>
            <ac:grpSpMk id="36" creationId="{CFB21F8D-1969-6825-BB36-EED1D249AA2A}"/>
          </ac:grpSpMkLst>
        </pc:grpChg>
        <pc:grpChg chg="add mod">
          <ac:chgData name="Emma Bickford" userId="0b5d8652-af8b-4036-b645-d1c77964965f" providerId="ADAL" clId="{15DF22BB-46A5-4270-B31C-46C6F8D64847}" dt="2023-09-09T15:46:09.113" v="3756" actId="1076"/>
          <ac:grpSpMkLst>
            <pc:docMk/>
            <pc:sldMk cId="375892760" sldId="349"/>
            <ac:grpSpMk id="41" creationId="{F36F2DBB-A1C9-5AB1-8416-C9683BC3C0DE}"/>
          </ac:grpSpMkLst>
        </pc:grpChg>
        <pc:grpChg chg="add del mod">
          <ac:chgData name="Emma Bickford" userId="0b5d8652-af8b-4036-b645-d1c77964965f" providerId="ADAL" clId="{15DF22BB-46A5-4270-B31C-46C6F8D64847}" dt="2023-09-09T15:46:37.139" v="3762" actId="165"/>
          <ac:grpSpMkLst>
            <pc:docMk/>
            <pc:sldMk cId="375892760" sldId="349"/>
            <ac:grpSpMk id="42" creationId="{60250CE3-2B1B-6406-FB88-F7DC4FD2C6B5}"/>
          </ac:grpSpMkLst>
        </pc:grpChg>
        <pc:grpChg chg="add mod">
          <ac:chgData name="Emma Bickford" userId="0b5d8652-af8b-4036-b645-d1c77964965f" providerId="ADAL" clId="{15DF22BB-46A5-4270-B31C-46C6F8D64847}" dt="2023-09-09T15:46:45.692" v="3764" actId="164"/>
          <ac:grpSpMkLst>
            <pc:docMk/>
            <pc:sldMk cId="375892760" sldId="349"/>
            <ac:grpSpMk id="45" creationId="{0D9923D4-2B77-6451-17A8-55AB62F8A3E9}"/>
          </ac:grpSpMkLst>
        </pc:grpChg>
        <pc:picChg chg="mod modCrop">
          <ac:chgData name="Emma Bickford" userId="0b5d8652-af8b-4036-b645-d1c77964965f" providerId="ADAL" clId="{15DF22BB-46A5-4270-B31C-46C6F8D64847}" dt="2023-09-09T15:39:49.528" v="3670" actId="1076"/>
          <ac:picMkLst>
            <pc:docMk/>
            <pc:sldMk cId="375892760" sldId="349"/>
            <ac:picMk id="3" creationId="{C00A233A-61B5-A5B0-6BFA-CC5F4F2588DC}"/>
          </ac:picMkLst>
        </pc:picChg>
        <pc:picChg chg="mod topLvl modCrop">
          <ac:chgData name="Emma Bickford" userId="0b5d8652-af8b-4036-b645-d1c77964965f" providerId="ADAL" clId="{15DF22BB-46A5-4270-B31C-46C6F8D64847}" dt="2023-09-09T12:15:06.093" v="902" actId="732"/>
          <ac:picMkLst>
            <pc:docMk/>
            <pc:sldMk cId="375892760" sldId="349"/>
            <ac:picMk id="11" creationId="{4F17E9AA-7652-1CED-C87E-B2367331F1BD}"/>
          </ac:picMkLst>
        </pc:picChg>
        <pc:picChg chg="mod topLvl">
          <ac:chgData name="Emma Bickford" userId="0b5d8652-af8b-4036-b645-d1c77964965f" providerId="ADAL" clId="{15DF22BB-46A5-4270-B31C-46C6F8D64847}" dt="2023-09-09T12:15:00.129" v="901" actId="165"/>
          <ac:picMkLst>
            <pc:docMk/>
            <pc:sldMk cId="375892760" sldId="349"/>
            <ac:picMk id="12" creationId="{944325D5-E519-B8CF-EB7B-971D32534E64}"/>
          </ac:picMkLst>
        </pc:picChg>
        <pc:picChg chg="add mod">
          <ac:chgData name="Emma Bickford" userId="0b5d8652-af8b-4036-b645-d1c77964965f" providerId="ADAL" clId="{15DF22BB-46A5-4270-B31C-46C6F8D64847}" dt="2023-09-09T15:43:15.229" v="3711" actId="1076"/>
          <ac:picMkLst>
            <pc:docMk/>
            <pc:sldMk cId="375892760" sldId="349"/>
            <ac:picMk id="31" creationId="{9056460E-9B9B-86AE-72F4-B06D868BD7B4}"/>
          </ac:picMkLst>
        </pc:picChg>
        <pc:picChg chg="add del mod topLvl">
          <ac:chgData name="Emma Bickford" userId="0b5d8652-af8b-4036-b645-d1c77964965f" providerId="ADAL" clId="{15DF22BB-46A5-4270-B31C-46C6F8D64847}" dt="2023-09-09T15:45:13.228" v="3736" actId="931"/>
          <ac:picMkLst>
            <pc:docMk/>
            <pc:sldMk cId="375892760" sldId="349"/>
            <ac:picMk id="33" creationId="{DC6D4CB9-F531-3080-B948-4C1A8B69FEBA}"/>
          </ac:picMkLst>
        </pc:picChg>
        <pc:picChg chg="add del mod topLvl">
          <ac:chgData name="Emma Bickford" userId="0b5d8652-af8b-4036-b645-d1c77964965f" providerId="ADAL" clId="{15DF22BB-46A5-4270-B31C-46C6F8D64847}" dt="2023-09-09T15:45:13.228" v="3736" actId="931"/>
          <ac:picMkLst>
            <pc:docMk/>
            <pc:sldMk cId="375892760" sldId="349"/>
            <ac:picMk id="35" creationId="{31F29ED1-FAEF-86DC-3FD4-32DD58CD6798}"/>
          </ac:picMkLst>
        </pc:picChg>
        <pc:picChg chg="add mod modCrop">
          <ac:chgData name="Emma Bickford" userId="0b5d8652-af8b-4036-b645-d1c77964965f" providerId="ADAL" clId="{15DF22BB-46A5-4270-B31C-46C6F8D64847}" dt="2023-09-09T15:46:06.042" v="3755" actId="164"/>
          <ac:picMkLst>
            <pc:docMk/>
            <pc:sldMk cId="375892760" sldId="349"/>
            <ac:picMk id="38" creationId="{989AC714-A36F-5E74-5B6B-B30E6DDEF685}"/>
          </ac:picMkLst>
        </pc:picChg>
        <pc:picChg chg="add mod modCrop">
          <ac:chgData name="Emma Bickford" userId="0b5d8652-af8b-4036-b645-d1c77964965f" providerId="ADAL" clId="{15DF22BB-46A5-4270-B31C-46C6F8D64847}" dt="2023-09-09T15:46:06.042" v="3755" actId="164"/>
          <ac:picMkLst>
            <pc:docMk/>
            <pc:sldMk cId="375892760" sldId="349"/>
            <ac:picMk id="40" creationId="{95B1F33F-E9FA-5CC2-9413-AB0E13DBC866}"/>
          </ac:picMkLst>
        </pc:picChg>
        <pc:picChg chg="mod topLvl">
          <ac:chgData name="Emma Bickford" userId="0b5d8652-af8b-4036-b645-d1c77964965f" providerId="ADAL" clId="{15DF22BB-46A5-4270-B31C-46C6F8D64847}" dt="2023-09-09T15:46:45.692" v="3764" actId="164"/>
          <ac:picMkLst>
            <pc:docMk/>
            <pc:sldMk cId="375892760" sldId="349"/>
            <ac:picMk id="43" creationId="{C48575B5-D4B6-85DE-D455-8055E7FEC8FE}"/>
          </ac:picMkLst>
        </pc:picChg>
        <pc:picChg chg="add del mod">
          <ac:chgData name="Emma Bickford" userId="0b5d8652-af8b-4036-b645-d1c77964965f" providerId="ADAL" clId="{15DF22BB-46A5-4270-B31C-46C6F8D64847}" dt="2023-09-09T15:49:47.767" v="3771" actId="478"/>
          <ac:picMkLst>
            <pc:docMk/>
            <pc:sldMk cId="375892760" sldId="349"/>
            <ac:picMk id="47" creationId="{C5DCB3AA-2E93-D6F2-F438-CB5D339F1424}"/>
          </ac:picMkLst>
        </pc:picChg>
        <pc:picChg chg="add del mod">
          <ac:chgData name="Emma Bickford" userId="0b5d8652-af8b-4036-b645-d1c77964965f" providerId="ADAL" clId="{15DF22BB-46A5-4270-B31C-46C6F8D64847}" dt="2023-09-09T15:49:56.082" v="3776" actId="478"/>
          <ac:picMkLst>
            <pc:docMk/>
            <pc:sldMk cId="375892760" sldId="349"/>
            <ac:picMk id="49" creationId="{4C486C62-2826-4466-69A3-8EDBFF0854F1}"/>
          </ac:picMkLst>
        </pc:picChg>
      </pc:sldChg>
      <pc:sldChg chg="addSp delSp modSp add mod">
        <pc:chgData name="Emma Bickford" userId="0b5d8652-af8b-4036-b645-d1c77964965f" providerId="ADAL" clId="{15DF22BB-46A5-4270-B31C-46C6F8D64847}" dt="2023-09-09T15:33:04.481" v="3173" actId="1036"/>
        <pc:sldMkLst>
          <pc:docMk/>
          <pc:sldMk cId="3517418712" sldId="350"/>
        </pc:sldMkLst>
        <pc:spChg chg="mod">
          <ac:chgData name="Emma Bickford" userId="0b5d8652-af8b-4036-b645-d1c77964965f" providerId="ADAL" clId="{15DF22BB-46A5-4270-B31C-46C6F8D64847}" dt="2023-09-09T15:33:04.481" v="3173" actId="1036"/>
          <ac:spMkLst>
            <pc:docMk/>
            <pc:sldMk cId="3517418712" sldId="350"/>
            <ac:spMk id="2" creationId="{E6DE8E58-1647-D349-8359-FEF9F9382D8E}"/>
          </ac:spMkLst>
        </pc:spChg>
        <pc:spChg chg="del">
          <ac:chgData name="Emma Bickford" userId="0b5d8652-af8b-4036-b645-d1c77964965f" providerId="ADAL" clId="{15DF22BB-46A5-4270-B31C-46C6F8D64847}" dt="2023-09-09T14:05:41.338" v="1849" actId="478"/>
          <ac:spMkLst>
            <pc:docMk/>
            <pc:sldMk cId="3517418712" sldId="350"/>
            <ac:spMk id="4" creationId="{D8A00425-4E7D-7EF0-98A1-CB6A6AE2F44F}"/>
          </ac:spMkLst>
        </pc:spChg>
        <pc:spChg chg="mod">
          <ac:chgData name="Emma Bickford" userId="0b5d8652-af8b-4036-b645-d1c77964965f" providerId="ADAL" clId="{15DF22BB-46A5-4270-B31C-46C6F8D64847}" dt="2023-09-09T15:31:45.605" v="3141" actId="1037"/>
          <ac:spMkLst>
            <pc:docMk/>
            <pc:sldMk cId="3517418712" sldId="350"/>
            <ac:spMk id="5" creationId="{22EC138E-D0D5-E9C4-CE31-82EB87EE5DE9}"/>
          </ac:spMkLst>
        </pc:spChg>
        <pc:spChg chg="add mod">
          <ac:chgData name="Emma Bickford" userId="0b5d8652-af8b-4036-b645-d1c77964965f" providerId="ADAL" clId="{15DF22BB-46A5-4270-B31C-46C6F8D64847}" dt="2023-09-09T15:25:46.018" v="2856" actId="255"/>
          <ac:spMkLst>
            <pc:docMk/>
            <pc:sldMk cId="3517418712" sldId="350"/>
            <ac:spMk id="10" creationId="{AD220EAD-8940-2505-3762-CE4BC398C7AC}"/>
          </ac:spMkLst>
        </pc:spChg>
        <pc:spChg chg="mod ord">
          <ac:chgData name="Emma Bickford" userId="0b5d8652-af8b-4036-b645-d1c77964965f" providerId="ADAL" clId="{15DF22BB-46A5-4270-B31C-46C6F8D64847}" dt="2023-09-09T15:30:08.470" v="3045" actId="1038"/>
          <ac:spMkLst>
            <pc:docMk/>
            <pc:sldMk cId="3517418712" sldId="350"/>
            <ac:spMk id="13" creationId="{FCA929CA-FB00-AF4B-9A16-F23D69912638}"/>
          </ac:spMkLst>
        </pc:spChg>
        <pc:spChg chg="del mod">
          <ac:chgData name="Emma Bickford" userId="0b5d8652-af8b-4036-b645-d1c77964965f" providerId="ADAL" clId="{15DF22BB-46A5-4270-B31C-46C6F8D64847}" dt="2023-09-09T15:28:48.856" v="2978" actId="478"/>
          <ac:spMkLst>
            <pc:docMk/>
            <pc:sldMk cId="3517418712" sldId="350"/>
            <ac:spMk id="14" creationId="{3D2ECF4E-FE93-A143-39A9-7694199B14A0}"/>
          </ac:spMkLst>
        </pc:spChg>
        <pc:spChg chg="del mod">
          <ac:chgData name="Emma Bickford" userId="0b5d8652-af8b-4036-b645-d1c77964965f" providerId="ADAL" clId="{15DF22BB-46A5-4270-B31C-46C6F8D64847}" dt="2023-09-09T15:28:48.315" v="2977" actId="478"/>
          <ac:spMkLst>
            <pc:docMk/>
            <pc:sldMk cId="3517418712" sldId="350"/>
            <ac:spMk id="17" creationId="{03FCCB94-E1BC-FC0A-1E8A-CBAFCA551634}"/>
          </ac:spMkLst>
        </pc:spChg>
        <pc:spChg chg="del mod">
          <ac:chgData name="Emma Bickford" userId="0b5d8652-af8b-4036-b645-d1c77964965f" providerId="ADAL" clId="{15DF22BB-46A5-4270-B31C-46C6F8D64847}" dt="2023-09-09T15:28:47.731" v="2976" actId="478"/>
          <ac:spMkLst>
            <pc:docMk/>
            <pc:sldMk cId="3517418712" sldId="350"/>
            <ac:spMk id="18" creationId="{DFC04B04-9561-7E3A-5C84-72DD4E91A7D2}"/>
          </ac:spMkLst>
        </pc:spChg>
        <pc:spChg chg="del">
          <ac:chgData name="Emma Bickford" userId="0b5d8652-af8b-4036-b645-d1c77964965f" providerId="ADAL" clId="{15DF22BB-46A5-4270-B31C-46C6F8D64847}" dt="2023-09-09T15:28:47.123" v="2975" actId="478"/>
          <ac:spMkLst>
            <pc:docMk/>
            <pc:sldMk cId="3517418712" sldId="350"/>
            <ac:spMk id="19" creationId="{2C6FD4C2-D1A4-FB5A-2845-D4172309F362}"/>
          </ac:spMkLst>
        </pc:spChg>
        <pc:spChg chg="del">
          <ac:chgData name="Emma Bickford" userId="0b5d8652-af8b-4036-b645-d1c77964965f" providerId="ADAL" clId="{15DF22BB-46A5-4270-B31C-46C6F8D64847}" dt="2023-09-09T15:28:46.551" v="2974" actId="478"/>
          <ac:spMkLst>
            <pc:docMk/>
            <pc:sldMk cId="3517418712" sldId="350"/>
            <ac:spMk id="20" creationId="{4FB1BB37-3F29-D2C1-C8F3-F1E8F7793FA8}"/>
          </ac:spMkLst>
        </pc:spChg>
        <pc:spChg chg="mod">
          <ac:chgData name="Emma Bickford" userId="0b5d8652-af8b-4036-b645-d1c77964965f" providerId="ADAL" clId="{15DF22BB-46A5-4270-B31C-46C6F8D64847}" dt="2023-09-09T15:28:27.688" v="2941" actId="1036"/>
          <ac:spMkLst>
            <pc:docMk/>
            <pc:sldMk cId="3517418712" sldId="350"/>
            <ac:spMk id="21" creationId="{EB6B04E4-C828-3DDC-5F3B-F7E800C6A16A}"/>
          </ac:spMkLst>
        </pc:spChg>
        <pc:spChg chg="del mod">
          <ac:chgData name="Emma Bickford" userId="0b5d8652-af8b-4036-b645-d1c77964965f" providerId="ADAL" clId="{15DF22BB-46A5-4270-B31C-46C6F8D64847}" dt="2023-09-09T15:29:57.146" v="3035" actId="478"/>
          <ac:spMkLst>
            <pc:docMk/>
            <pc:sldMk cId="3517418712" sldId="350"/>
            <ac:spMk id="22" creationId="{CFC921B6-A6C3-C70F-16E1-226D3C466C7D}"/>
          </ac:spMkLst>
        </pc:spChg>
        <pc:spChg chg="del mod">
          <ac:chgData name="Emma Bickford" userId="0b5d8652-af8b-4036-b645-d1c77964965f" providerId="ADAL" clId="{15DF22BB-46A5-4270-B31C-46C6F8D64847}" dt="2023-09-09T15:30:02.817" v="3040" actId="478"/>
          <ac:spMkLst>
            <pc:docMk/>
            <pc:sldMk cId="3517418712" sldId="350"/>
            <ac:spMk id="23" creationId="{AD791A38-E071-DE1C-ED11-C675DE0C6C80}"/>
          </ac:spMkLst>
        </pc:spChg>
        <pc:spChg chg="del mod">
          <ac:chgData name="Emma Bickford" userId="0b5d8652-af8b-4036-b645-d1c77964965f" providerId="ADAL" clId="{15DF22BB-46A5-4270-B31C-46C6F8D64847}" dt="2023-09-09T15:29:58.026" v="3036" actId="478"/>
          <ac:spMkLst>
            <pc:docMk/>
            <pc:sldMk cId="3517418712" sldId="350"/>
            <ac:spMk id="24" creationId="{FB924662-F67C-3766-EFD3-493B29F30F6F}"/>
          </ac:spMkLst>
        </pc:spChg>
        <pc:spChg chg="del mod">
          <ac:chgData name="Emma Bickford" userId="0b5d8652-af8b-4036-b645-d1c77964965f" providerId="ADAL" clId="{15DF22BB-46A5-4270-B31C-46C6F8D64847}" dt="2023-09-09T15:29:59.696" v="3038" actId="478"/>
          <ac:spMkLst>
            <pc:docMk/>
            <pc:sldMk cId="3517418712" sldId="350"/>
            <ac:spMk id="25" creationId="{84541509-36CE-ED58-6B2D-E9084C6F48A2}"/>
          </ac:spMkLst>
        </pc:spChg>
        <pc:spChg chg="del mod">
          <ac:chgData name="Emma Bickford" userId="0b5d8652-af8b-4036-b645-d1c77964965f" providerId="ADAL" clId="{15DF22BB-46A5-4270-B31C-46C6F8D64847}" dt="2023-09-09T15:30:01.091" v="3039" actId="478"/>
          <ac:spMkLst>
            <pc:docMk/>
            <pc:sldMk cId="3517418712" sldId="350"/>
            <ac:spMk id="26" creationId="{23E0E709-FF86-3F81-844A-6753DBB7D558}"/>
          </ac:spMkLst>
        </pc:spChg>
        <pc:spChg chg="add mod">
          <ac:chgData name="Emma Bickford" userId="0b5d8652-af8b-4036-b645-d1c77964965f" providerId="ADAL" clId="{15DF22BB-46A5-4270-B31C-46C6F8D64847}" dt="2023-09-09T15:28:42.995" v="2973" actId="1035"/>
          <ac:spMkLst>
            <pc:docMk/>
            <pc:sldMk cId="3517418712" sldId="350"/>
            <ac:spMk id="28" creationId="{C38E2D09-F70A-60E8-6526-365B148EC2B0}"/>
          </ac:spMkLst>
        </pc:spChg>
        <pc:spChg chg="add mod">
          <ac:chgData name="Emma Bickford" userId="0b5d8652-af8b-4036-b645-d1c77964965f" providerId="ADAL" clId="{15DF22BB-46A5-4270-B31C-46C6F8D64847}" dt="2023-09-09T15:29:00.345" v="2981" actId="1036"/>
          <ac:spMkLst>
            <pc:docMk/>
            <pc:sldMk cId="3517418712" sldId="350"/>
            <ac:spMk id="29" creationId="{E5E8FD86-E8B9-6823-0BD3-32CF088C2980}"/>
          </ac:spMkLst>
        </pc:spChg>
        <pc:spChg chg="add mod">
          <ac:chgData name="Emma Bickford" userId="0b5d8652-af8b-4036-b645-d1c77964965f" providerId="ADAL" clId="{15DF22BB-46A5-4270-B31C-46C6F8D64847}" dt="2023-09-09T15:29:11.397" v="2990" actId="1035"/>
          <ac:spMkLst>
            <pc:docMk/>
            <pc:sldMk cId="3517418712" sldId="350"/>
            <ac:spMk id="30" creationId="{1C15BEFC-5772-AFA3-C9B5-D622D92E623C}"/>
          </ac:spMkLst>
        </pc:spChg>
        <pc:spChg chg="add mod">
          <ac:chgData name="Emma Bickford" userId="0b5d8652-af8b-4036-b645-d1c77964965f" providerId="ADAL" clId="{15DF22BB-46A5-4270-B31C-46C6F8D64847}" dt="2023-09-09T15:29:21.942" v="2996" actId="1035"/>
          <ac:spMkLst>
            <pc:docMk/>
            <pc:sldMk cId="3517418712" sldId="350"/>
            <ac:spMk id="31" creationId="{D2D90F72-827A-851B-A40D-68DC58DB4D72}"/>
          </ac:spMkLst>
        </pc:spChg>
        <pc:spChg chg="add mod">
          <ac:chgData name="Emma Bickford" userId="0b5d8652-af8b-4036-b645-d1c77964965f" providerId="ADAL" clId="{15DF22BB-46A5-4270-B31C-46C6F8D64847}" dt="2023-09-09T15:29:44.769" v="3032" actId="1036"/>
          <ac:spMkLst>
            <pc:docMk/>
            <pc:sldMk cId="3517418712" sldId="350"/>
            <ac:spMk id="32" creationId="{373ED0E9-4068-E274-BB6B-B7392F4CA511}"/>
          </ac:spMkLst>
        </pc:spChg>
        <pc:spChg chg="add mod">
          <ac:chgData name="Emma Bickford" userId="0b5d8652-af8b-4036-b645-d1c77964965f" providerId="ADAL" clId="{15DF22BB-46A5-4270-B31C-46C6F8D64847}" dt="2023-09-09T15:29:41.069" v="3029" actId="1036"/>
          <ac:spMkLst>
            <pc:docMk/>
            <pc:sldMk cId="3517418712" sldId="350"/>
            <ac:spMk id="33" creationId="{F6FD7967-B587-F0D7-7BA8-D472F1CBFA24}"/>
          </ac:spMkLst>
        </pc:spChg>
        <pc:spChg chg="add mod">
          <ac:chgData name="Emma Bickford" userId="0b5d8652-af8b-4036-b645-d1c77964965f" providerId="ADAL" clId="{15DF22BB-46A5-4270-B31C-46C6F8D64847}" dt="2023-09-09T15:30:20.559" v="3053" actId="1036"/>
          <ac:spMkLst>
            <pc:docMk/>
            <pc:sldMk cId="3517418712" sldId="350"/>
            <ac:spMk id="34" creationId="{EB99A004-52AB-0DA1-C3C4-243AA6671BD4}"/>
          </ac:spMkLst>
        </pc:spChg>
        <pc:spChg chg="add mod">
          <ac:chgData name="Emma Bickford" userId="0b5d8652-af8b-4036-b645-d1c77964965f" providerId="ADAL" clId="{15DF22BB-46A5-4270-B31C-46C6F8D64847}" dt="2023-09-09T15:30:33.270" v="3098" actId="20577"/>
          <ac:spMkLst>
            <pc:docMk/>
            <pc:sldMk cId="3517418712" sldId="350"/>
            <ac:spMk id="35" creationId="{99412B9E-3A3B-A8B0-971C-D4628BF8059F}"/>
          </ac:spMkLst>
        </pc:spChg>
        <pc:spChg chg="add mod">
          <ac:chgData name="Emma Bickford" userId="0b5d8652-af8b-4036-b645-d1c77964965f" providerId="ADAL" clId="{15DF22BB-46A5-4270-B31C-46C6F8D64847}" dt="2023-09-09T15:30:44.226" v="3106" actId="1035"/>
          <ac:spMkLst>
            <pc:docMk/>
            <pc:sldMk cId="3517418712" sldId="350"/>
            <ac:spMk id="36" creationId="{B0993DA9-DD69-7895-BBE3-517715969540}"/>
          </ac:spMkLst>
        </pc:spChg>
        <pc:spChg chg="add mod">
          <ac:chgData name="Emma Bickford" userId="0b5d8652-af8b-4036-b645-d1c77964965f" providerId="ADAL" clId="{15DF22BB-46A5-4270-B31C-46C6F8D64847}" dt="2023-09-09T15:30:54.402" v="3112" actId="1038"/>
          <ac:spMkLst>
            <pc:docMk/>
            <pc:sldMk cId="3517418712" sldId="350"/>
            <ac:spMk id="37" creationId="{5508BA02-0C0E-0396-D4DA-3C7F1AE3EEF2}"/>
          </ac:spMkLst>
        </pc:spChg>
        <pc:spChg chg="add mod">
          <ac:chgData name="Emma Bickford" userId="0b5d8652-af8b-4036-b645-d1c77964965f" providerId="ADAL" clId="{15DF22BB-46A5-4270-B31C-46C6F8D64847}" dt="2023-09-09T15:31:02.175" v="3118" actId="1036"/>
          <ac:spMkLst>
            <pc:docMk/>
            <pc:sldMk cId="3517418712" sldId="350"/>
            <ac:spMk id="38" creationId="{AD4E9A5F-2828-44F8-3010-5BF691749017}"/>
          </ac:spMkLst>
        </pc:spChg>
        <pc:spChg chg="add mod">
          <ac:chgData name="Emma Bickford" userId="0b5d8652-af8b-4036-b645-d1c77964965f" providerId="ADAL" clId="{15DF22BB-46A5-4270-B31C-46C6F8D64847}" dt="2023-09-09T15:31:14.911" v="3126" actId="1036"/>
          <ac:spMkLst>
            <pc:docMk/>
            <pc:sldMk cId="3517418712" sldId="350"/>
            <ac:spMk id="39" creationId="{4D6A7E33-6BF9-1CA2-7BC2-BCB0F6129C84}"/>
          </ac:spMkLst>
        </pc:spChg>
        <pc:picChg chg="mod modCrop">
          <ac:chgData name="Emma Bickford" userId="0b5d8652-af8b-4036-b645-d1c77964965f" providerId="ADAL" clId="{15DF22BB-46A5-4270-B31C-46C6F8D64847}" dt="2023-09-09T14:09:58.208" v="1855" actId="18131"/>
          <ac:picMkLst>
            <pc:docMk/>
            <pc:sldMk cId="3517418712" sldId="350"/>
            <ac:picMk id="3" creationId="{C00A233A-61B5-A5B0-6BFA-CC5F4F2588DC}"/>
          </ac:picMkLst>
        </pc:picChg>
        <pc:picChg chg="mod modCrop">
          <ac:chgData name="Emma Bickford" userId="0b5d8652-af8b-4036-b645-d1c77964965f" providerId="ADAL" clId="{15DF22BB-46A5-4270-B31C-46C6F8D64847}" dt="2023-09-09T15:31:56.070" v="3143" actId="732"/>
          <ac:picMkLst>
            <pc:docMk/>
            <pc:sldMk cId="3517418712" sldId="350"/>
            <ac:picMk id="11" creationId="{4F17E9AA-7652-1CED-C87E-B2367331F1BD}"/>
          </ac:picMkLst>
        </pc:picChg>
        <pc:picChg chg="mod">
          <ac:chgData name="Emma Bickford" userId="0b5d8652-af8b-4036-b645-d1c77964965f" providerId="ADAL" clId="{15DF22BB-46A5-4270-B31C-46C6F8D64847}" dt="2023-09-09T15:31:30.964" v="3129" actId="1076"/>
          <ac:picMkLst>
            <pc:docMk/>
            <pc:sldMk cId="3517418712" sldId="350"/>
            <ac:picMk id="12" creationId="{944325D5-E519-B8CF-EB7B-971D32534E64}"/>
          </ac:picMkLst>
        </pc:picChg>
        <pc:picChg chg="mod">
          <ac:chgData name="Emma Bickford" userId="0b5d8652-af8b-4036-b645-d1c77964965f" providerId="ADAL" clId="{15DF22BB-46A5-4270-B31C-46C6F8D64847}" dt="2023-09-09T15:31:34.302" v="3131" actId="1076"/>
          <ac:picMkLst>
            <pc:docMk/>
            <pc:sldMk cId="3517418712" sldId="350"/>
            <ac:picMk id="15" creationId="{6FA7A3CA-A474-DC10-CB75-736A08A9AC9B}"/>
          </ac:picMkLst>
        </pc:picChg>
        <pc:picChg chg="add mod">
          <ac:chgData name="Emma Bickford" userId="0b5d8652-af8b-4036-b645-d1c77964965f" providerId="ADAL" clId="{15DF22BB-46A5-4270-B31C-46C6F8D64847}" dt="2023-09-09T15:25:58.917" v="2864" actId="1036"/>
          <ac:picMkLst>
            <pc:docMk/>
            <pc:sldMk cId="3517418712" sldId="350"/>
            <ac:picMk id="27" creationId="{CF2541B8-A14B-333C-73B4-853C0D3AE15A}"/>
          </ac:picMkLst>
        </pc:picChg>
        <pc:picChg chg="add mod ord modCrop">
          <ac:chgData name="Emma Bickford" userId="0b5d8652-af8b-4036-b645-d1c77964965f" providerId="ADAL" clId="{15DF22BB-46A5-4270-B31C-46C6F8D64847}" dt="2023-09-09T15:32:29.279" v="3162" actId="732"/>
          <ac:picMkLst>
            <pc:docMk/>
            <pc:sldMk cId="3517418712" sldId="350"/>
            <ac:picMk id="40" creationId="{B68F1093-21C5-7AD8-A8CC-A31901C78CCD}"/>
          </ac:picMkLst>
        </pc:picChg>
        <pc:picChg chg="add mod modCrop">
          <ac:chgData name="Emma Bickford" userId="0b5d8652-af8b-4036-b645-d1c77964965f" providerId="ADAL" clId="{15DF22BB-46A5-4270-B31C-46C6F8D64847}" dt="2023-09-09T15:32:54.434" v="3169" actId="196"/>
          <ac:picMkLst>
            <pc:docMk/>
            <pc:sldMk cId="3517418712" sldId="350"/>
            <ac:picMk id="41" creationId="{2D674387-FCF8-2B09-840B-CD201C7C01B8}"/>
          </ac:picMkLst>
        </pc:picChg>
      </pc:sldChg>
      <pc:sldChg chg="add del">
        <pc:chgData name="Emma Bickford" userId="0b5d8652-af8b-4036-b645-d1c77964965f" providerId="ADAL" clId="{15DF22BB-46A5-4270-B31C-46C6F8D64847}" dt="2023-09-09T15:51:49.669" v="3788" actId="2890"/>
        <pc:sldMkLst>
          <pc:docMk/>
          <pc:sldMk cId="509810790" sldId="351"/>
        </pc:sldMkLst>
      </pc:sldChg>
      <pc:sldChg chg="addSp delSp modSp add mod ord">
        <pc:chgData name="Emma Bickford" userId="0b5d8652-af8b-4036-b645-d1c77964965f" providerId="ADAL" clId="{15DF22BB-46A5-4270-B31C-46C6F8D64847}" dt="2023-09-09T16:06:13.311" v="4180" actId="14100"/>
        <pc:sldMkLst>
          <pc:docMk/>
          <pc:sldMk cId="2319676632" sldId="351"/>
        </pc:sldMkLst>
        <pc:spChg chg="mod">
          <ac:chgData name="Emma Bickford" userId="0b5d8652-af8b-4036-b645-d1c77964965f" providerId="ADAL" clId="{15DF22BB-46A5-4270-B31C-46C6F8D64847}" dt="2023-09-09T15:59:45.882" v="4060" actId="403"/>
          <ac:spMkLst>
            <pc:docMk/>
            <pc:sldMk cId="2319676632" sldId="351"/>
            <ac:spMk id="2" creationId="{E6DE8E58-1647-D349-8359-FEF9F9382D8E}"/>
          </ac:spMkLst>
        </pc:spChg>
        <pc:spChg chg="del">
          <ac:chgData name="Emma Bickford" userId="0b5d8652-af8b-4036-b645-d1c77964965f" providerId="ADAL" clId="{15DF22BB-46A5-4270-B31C-46C6F8D64847}" dt="2023-09-09T15:53:21.136" v="3821" actId="478"/>
          <ac:spMkLst>
            <pc:docMk/>
            <pc:sldMk cId="2319676632" sldId="351"/>
            <ac:spMk id="5" creationId="{22EC138E-D0D5-E9C4-CE31-82EB87EE5DE9}"/>
          </ac:spMkLst>
        </pc:spChg>
        <pc:spChg chg="del">
          <ac:chgData name="Emma Bickford" userId="0b5d8652-af8b-4036-b645-d1c77964965f" providerId="ADAL" clId="{15DF22BB-46A5-4270-B31C-46C6F8D64847}" dt="2023-09-09T15:53:42.712" v="3838" actId="478"/>
          <ac:spMkLst>
            <pc:docMk/>
            <pc:sldMk cId="2319676632" sldId="351"/>
            <ac:spMk id="10" creationId="{AD220EAD-8940-2505-3762-CE4BC398C7AC}"/>
          </ac:spMkLst>
        </pc:spChg>
        <pc:spChg chg="del">
          <ac:chgData name="Emma Bickford" userId="0b5d8652-af8b-4036-b645-d1c77964965f" providerId="ADAL" clId="{15DF22BB-46A5-4270-B31C-46C6F8D64847}" dt="2023-09-09T15:53:22.172" v="3822" actId="478"/>
          <ac:spMkLst>
            <pc:docMk/>
            <pc:sldMk cId="2319676632" sldId="351"/>
            <ac:spMk id="13" creationId="{FCA929CA-FB00-AF4B-9A16-F23D69912638}"/>
          </ac:spMkLst>
        </pc:spChg>
        <pc:spChg chg="add mod">
          <ac:chgData name="Emma Bickford" userId="0b5d8652-af8b-4036-b645-d1c77964965f" providerId="ADAL" clId="{15DF22BB-46A5-4270-B31C-46C6F8D64847}" dt="2023-09-09T16:00:25.725" v="4106" actId="1076"/>
          <ac:spMkLst>
            <pc:docMk/>
            <pc:sldMk cId="2319676632" sldId="351"/>
            <ac:spMk id="17" creationId="{06E107C7-1CF1-250E-AB75-BB62F6781C62}"/>
          </ac:spMkLst>
        </pc:spChg>
        <pc:spChg chg="add mod">
          <ac:chgData name="Emma Bickford" userId="0b5d8652-af8b-4036-b645-d1c77964965f" providerId="ADAL" clId="{15DF22BB-46A5-4270-B31C-46C6F8D64847}" dt="2023-09-09T16:00:43.653" v="4148" actId="1076"/>
          <ac:spMkLst>
            <pc:docMk/>
            <pc:sldMk cId="2319676632" sldId="351"/>
            <ac:spMk id="18" creationId="{FFBD659A-0E95-C180-FEB6-8D2417793B5A}"/>
          </ac:spMkLst>
        </pc:spChg>
        <pc:spChg chg="del">
          <ac:chgData name="Emma Bickford" userId="0b5d8652-af8b-4036-b645-d1c77964965f" providerId="ADAL" clId="{15DF22BB-46A5-4270-B31C-46C6F8D64847}" dt="2023-09-09T15:53:39.173" v="3836" actId="478"/>
          <ac:spMkLst>
            <pc:docMk/>
            <pc:sldMk cId="2319676632" sldId="351"/>
            <ac:spMk id="21" creationId="{EB6B04E4-C828-3DDC-5F3B-F7E800C6A16A}"/>
          </ac:spMkLst>
        </pc:spChg>
        <pc:spChg chg="del">
          <ac:chgData name="Emma Bickford" userId="0b5d8652-af8b-4036-b645-d1c77964965f" providerId="ADAL" clId="{15DF22BB-46A5-4270-B31C-46C6F8D64847}" dt="2023-09-09T15:53:36.553" v="3834" actId="478"/>
          <ac:spMkLst>
            <pc:docMk/>
            <pc:sldMk cId="2319676632" sldId="351"/>
            <ac:spMk id="28" creationId="{C38E2D09-F70A-60E8-6526-365B148EC2B0}"/>
          </ac:spMkLst>
        </pc:spChg>
        <pc:spChg chg="del">
          <ac:chgData name="Emma Bickford" userId="0b5d8652-af8b-4036-b645-d1c77964965f" providerId="ADAL" clId="{15DF22BB-46A5-4270-B31C-46C6F8D64847}" dt="2023-09-09T15:53:34.528" v="3832" actId="478"/>
          <ac:spMkLst>
            <pc:docMk/>
            <pc:sldMk cId="2319676632" sldId="351"/>
            <ac:spMk id="29" creationId="{E5E8FD86-E8B9-6823-0BD3-32CF088C2980}"/>
          </ac:spMkLst>
        </pc:spChg>
        <pc:spChg chg="add del mod topLvl">
          <ac:chgData name="Emma Bickford" userId="0b5d8652-af8b-4036-b645-d1c77964965f" providerId="ADAL" clId="{15DF22BB-46A5-4270-B31C-46C6F8D64847}" dt="2023-09-09T15:58:42.861" v="3993" actId="14100"/>
          <ac:spMkLst>
            <pc:docMk/>
            <pc:sldMk cId="2319676632" sldId="351"/>
            <ac:spMk id="30" creationId="{1C15BEFC-5772-AFA3-C9B5-D622D92E623C}"/>
          </ac:spMkLst>
        </pc:spChg>
        <pc:spChg chg="del">
          <ac:chgData name="Emma Bickford" userId="0b5d8652-af8b-4036-b645-d1c77964965f" providerId="ADAL" clId="{15DF22BB-46A5-4270-B31C-46C6F8D64847}" dt="2023-09-09T15:53:26.526" v="3827" actId="478"/>
          <ac:spMkLst>
            <pc:docMk/>
            <pc:sldMk cId="2319676632" sldId="351"/>
            <ac:spMk id="31" creationId="{D2D90F72-827A-851B-A40D-68DC58DB4D72}"/>
          </ac:spMkLst>
        </pc:spChg>
        <pc:spChg chg="del">
          <ac:chgData name="Emma Bickford" userId="0b5d8652-af8b-4036-b645-d1c77964965f" providerId="ADAL" clId="{15DF22BB-46A5-4270-B31C-46C6F8D64847}" dt="2023-09-09T15:53:23.536" v="3825" actId="478"/>
          <ac:spMkLst>
            <pc:docMk/>
            <pc:sldMk cId="2319676632" sldId="351"/>
            <ac:spMk id="32" creationId="{373ED0E9-4068-E274-BB6B-B7392F4CA511}"/>
          </ac:spMkLst>
        </pc:spChg>
        <pc:spChg chg="del">
          <ac:chgData name="Emma Bickford" userId="0b5d8652-af8b-4036-b645-d1c77964965f" providerId="ADAL" clId="{15DF22BB-46A5-4270-B31C-46C6F8D64847}" dt="2023-09-09T15:53:23.120" v="3824" actId="478"/>
          <ac:spMkLst>
            <pc:docMk/>
            <pc:sldMk cId="2319676632" sldId="351"/>
            <ac:spMk id="33" creationId="{F6FD7967-B587-F0D7-7BA8-D472F1CBFA24}"/>
          </ac:spMkLst>
        </pc:spChg>
        <pc:spChg chg="del">
          <ac:chgData name="Emma Bickford" userId="0b5d8652-af8b-4036-b645-d1c77964965f" providerId="ADAL" clId="{15DF22BB-46A5-4270-B31C-46C6F8D64847}" dt="2023-09-09T15:53:22.671" v="3823" actId="478"/>
          <ac:spMkLst>
            <pc:docMk/>
            <pc:sldMk cId="2319676632" sldId="351"/>
            <ac:spMk id="34" creationId="{EB99A004-52AB-0DA1-C3C4-243AA6671BD4}"/>
          </ac:spMkLst>
        </pc:spChg>
        <pc:spChg chg="del">
          <ac:chgData name="Emma Bickford" userId="0b5d8652-af8b-4036-b645-d1c77964965f" providerId="ADAL" clId="{15DF22BB-46A5-4270-B31C-46C6F8D64847}" dt="2023-09-09T15:53:25.828" v="3826" actId="478"/>
          <ac:spMkLst>
            <pc:docMk/>
            <pc:sldMk cId="2319676632" sldId="351"/>
            <ac:spMk id="35" creationId="{99412B9E-3A3B-A8B0-971C-D4628BF8059F}"/>
          </ac:spMkLst>
        </pc:spChg>
        <pc:spChg chg="del">
          <ac:chgData name="Emma Bickford" userId="0b5d8652-af8b-4036-b645-d1c77964965f" providerId="ADAL" clId="{15DF22BB-46A5-4270-B31C-46C6F8D64847}" dt="2023-09-09T15:53:28.199" v="3828" actId="478"/>
          <ac:spMkLst>
            <pc:docMk/>
            <pc:sldMk cId="2319676632" sldId="351"/>
            <ac:spMk id="36" creationId="{B0993DA9-DD69-7895-BBE3-517715969540}"/>
          </ac:spMkLst>
        </pc:spChg>
        <pc:spChg chg="del">
          <ac:chgData name="Emma Bickford" userId="0b5d8652-af8b-4036-b645-d1c77964965f" providerId="ADAL" clId="{15DF22BB-46A5-4270-B31C-46C6F8D64847}" dt="2023-09-09T15:53:33.897" v="3831" actId="478"/>
          <ac:spMkLst>
            <pc:docMk/>
            <pc:sldMk cId="2319676632" sldId="351"/>
            <ac:spMk id="37" creationId="{5508BA02-0C0E-0396-D4DA-3C7F1AE3EEF2}"/>
          </ac:spMkLst>
        </pc:spChg>
        <pc:spChg chg="del">
          <ac:chgData name="Emma Bickford" userId="0b5d8652-af8b-4036-b645-d1c77964965f" providerId="ADAL" clId="{15DF22BB-46A5-4270-B31C-46C6F8D64847}" dt="2023-09-09T15:53:35.567" v="3833" actId="478"/>
          <ac:spMkLst>
            <pc:docMk/>
            <pc:sldMk cId="2319676632" sldId="351"/>
            <ac:spMk id="38" creationId="{AD4E9A5F-2828-44F8-3010-5BF691749017}"/>
          </ac:spMkLst>
        </pc:spChg>
        <pc:spChg chg="del">
          <ac:chgData name="Emma Bickford" userId="0b5d8652-af8b-4036-b645-d1c77964965f" providerId="ADAL" clId="{15DF22BB-46A5-4270-B31C-46C6F8D64847}" dt="2023-09-09T15:53:38.360" v="3835" actId="478"/>
          <ac:spMkLst>
            <pc:docMk/>
            <pc:sldMk cId="2319676632" sldId="351"/>
            <ac:spMk id="39" creationId="{4D6A7E33-6BF9-1CA2-7BC2-BCB0F6129C84}"/>
          </ac:spMkLst>
        </pc:spChg>
        <pc:grpChg chg="add del mod">
          <ac:chgData name="Emma Bickford" userId="0b5d8652-af8b-4036-b645-d1c77964965f" providerId="ADAL" clId="{15DF22BB-46A5-4270-B31C-46C6F8D64847}" dt="2023-09-09T15:58:07.556" v="3982" actId="165"/>
          <ac:grpSpMkLst>
            <pc:docMk/>
            <pc:sldMk cId="2319676632" sldId="351"/>
            <ac:grpSpMk id="16" creationId="{205788BA-8AAC-4D6A-BB0F-8477B3A0DD7F}"/>
          </ac:grpSpMkLst>
        </pc:grpChg>
        <pc:picChg chg="del">
          <ac:chgData name="Emma Bickford" userId="0b5d8652-af8b-4036-b645-d1c77964965f" providerId="ADAL" clId="{15DF22BB-46A5-4270-B31C-46C6F8D64847}" dt="2023-09-09T15:56:03.458" v="3851" actId="478"/>
          <ac:picMkLst>
            <pc:docMk/>
            <pc:sldMk cId="2319676632" sldId="351"/>
            <ac:picMk id="3" creationId="{C00A233A-61B5-A5B0-6BFA-CC5F4F2588DC}"/>
          </ac:picMkLst>
        </pc:picChg>
        <pc:picChg chg="add del">
          <ac:chgData name="Emma Bickford" userId="0b5d8652-af8b-4036-b645-d1c77964965f" providerId="ADAL" clId="{15DF22BB-46A5-4270-B31C-46C6F8D64847}" dt="2023-09-09T15:53:32.526" v="3830" actId="478"/>
          <ac:picMkLst>
            <pc:docMk/>
            <pc:sldMk cId="2319676632" sldId="351"/>
            <ac:picMk id="11" creationId="{4F17E9AA-7652-1CED-C87E-B2367331F1BD}"/>
          </ac:picMkLst>
        </pc:picChg>
        <pc:picChg chg="add mod topLvl modCrop">
          <ac:chgData name="Emma Bickford" userId="0b5d8652-af8b-4036-b645-d1c77964965f" providerId="ADAL" clId="{15DF22BB-46A5-4270-B31C-46C6F8D64847}" dt="2023-09-09T15:59:26.879" v="4056"/>
          <ac:picMkLst>
            <pc:docMk/>
            <pc:sldMk cId="2319676632" sldId="351"/>
            <ac:picMk id="14" creationId="{0BC4C8F0-C1A8-6D21-3F57-F467B15384D0}"/>
          </ac:picMkLst>
        </pc:picChg>
        <pc:picChg chg="add mod">
          <ac:chgData name="Emma Bickford" userId="0b5d8652-af8b-4036-b645-d1c77964965f" providerId="ADAL" clId="{15DF22BB-46A5-4270-B31C-46C6F8D64847}" dt="2023-09-09T16:02:39.774" v="4162" actId="1076"/>
          <ac:picMkLst>
            <pc:docMk/>
            <pc:sldMk cId="2319676632" sldId="351"/>
            <ac:picMk id="20" creationId="{19EF48AE-6483-F38D-8F99-7AB6D1757C6F}"/>
          </ac:picMkLst>
        </pc:picChg>
        <pc:picChg chg="add mod">
          <ac:chgData name="Emma Bickford" userId="0b5d8652-af8b-4036-b645-d1c77964965f" providerId="ADAL" clId="{15DF22BB-46A5-4270-B31C-46C6F8D64847}" dt="2023-09-09T16:03:06.121" v="4174" actId="14100"/>
          <ac:picMkLst>
            <pc:docMk/>
            <pc:sldMk cId="2319676632" sldId="351"/>
            <ac:picMk id="22" creationId="{D592E881-0E29-022B-8FB6-7E3F2630B8C6}"/>
          </ac:picMkLst>
        </pc:picChg>
        <pc:picChg chg="del">
          <ac:chgData name="Emma Bickford" userId="0b5d8652-af8b-4036-b645-d1c77964965f" providerId="ADAL" clId="{15DF22BB-46A5-4270-B31C-46C6F8D64847}" dt="2023-09-09T15:53:40.980" v="3837" actId="478"/>
          <ac:picMkLst>
            <pc:docMk/>
            <pc:sldMk cId="2319676632" sldId="351"/>
            <ac:picMk id="27" creationId="{CF2541B8-A14B-333C-73B4-853C0D3AE15A}"/>
          </ac:picMkLst>
        </pc:picChg>
        <pc:picChg chg="add mod">
          <ac:chgData name="Emma Bickford" userId="0b5d8652-af8b-4036-b645-d1c77964965f" providerId="ADAL" clId="{15DF22BB-46A5-4270-B31C-46C6F8D64847}" dt="2023-09-09T16:06:03.727" v="4177" actId="1076"/>
          <ac:picMkLst>
            <pc:docMk/>
            <pc:sldMk cId="2319676632" sldId="351"/>
            <ac:picMk id="1026" creationId="{FE712347-DEE6-7600-D218-D0BA6FD5F9C0}"/>
          </ac:picMkLst>
        </pc:picChg>
        <pc:picChg chg="add mod">
          <ac:chgData name="Emma Bickford" userId="0b5d8652-af8b-4036-b645-d1c77964965f" providerId="ADAL" clId="{15DF22BB-46A5-4270-B31C-46C6F8D64847}" dt="2023-09-09T16:06:13.311" v="4180" actId="14100"/>
          <ac:picMkLst>
            <pc:docMk/>
            <pc:sldMk cId="2319676632" sldId="351"/>
            <ac:picMk id="1028" creationId="{2A697B1D-9BF9-D201-0915-092C300D97DC}"/>
          </ac:picMkLst>
        </pc:picChg>
      </pc:sldChg>
    </pc:docChg>
  </pc:docChgLst>
  <pc:docChgLst>
    <pc:chgData name="Emma Bickford" userId="0b5d8652-af8b-4036-b645-d1c77964965f" providerId="ADAL" clId="{75789CAC-52E8-44D0-84AB-F71D529CCDC4}"/>
    <pc:docChg chg="undo custSel addSld delSld modSld sldOrd">
      <pc:chgData name="Emma Bickford" userId="0b5d8652-af8b-4036-b645-d1c77964965f" providerId="ADAL" clId="{75789CAC-52E8-44D0-84AB-F71D529CCDC4}" dt="2023-09-09T11:14:37.566" v="433"/>
      <pc:docMkLst>
        <pc:docMk/>
      </pc:docMkLst>
      <pc:sldChg chg="addSp delSp modSp mod">
        <pc:chgData name="Emma Bickford" userId="0b5d8652-af8b-4036-b645-d1c77964965f" providerId="ADAL" clId="{75789CAC-52E8-44D0-84AB-F71D529CCDC4}" dt="2023-09-09T10:48:24.253" v="108" actId="18131"/>
        <pc:sldMkLst>
          <pc:docMk/>
          <pc:sldMk cId="734737505" sldId="323"/>
        </pc:sldMkLst>
        <pc:spChg chg="mod ord">
          <ac:chgData name="Emma Bickford" userId="0b5d8652-af8b-4036-b645-d1c77964965f" providerId="ADAL" clId="{75789CAC-52E8-44D0-84AB-F71D529CCDC4}" dt="2023-09-09T10:46:55.708" v="93" actId="313"/>
          <ac:spMkLst>
            <pc:docMk/>
            <pc:sldMk cId="734737505" sldId="323"/>
            <ac:spMk id="2" creationId="{E6DE8E58-1647-D349-8359-FEF9F9382D8E}"/>
          </ac:spMkLst>
        </pc:spChg>
        <pc:spChg chg="del">
          <ac:chgData name="Emma Bickford" userId="0b5d8652-af8b-4036-b645-d1c77964965f" providerId="ADAL" clId="{75789CAC-52E8-44D0-84AB-F71D529CCDC4}" dt="2023-09-09T10:39:54.962" v="25" actId="478"/>
          <ac:spMkLst>
            <pc:docMk/>
            <pc:sldMk cId="734737505" sldId="323"/>
            <ac:spMk id="3" creationId="{7A0335C6-0FEE-4D9A-0062-BD330DE1797B}"/>
          </ac:spMkLst>
        </pc:spChg>
        <pc:grpChg chg="add mod ord">
          <ac:chgData name="Emma Bickford" userId="0b5d8652-af8b-4036-b645-d1c77964965f" providerId="ADAL" clId="{75789CAC-52E8-44D0-84AB-F71D529CCDC4}" dt="2023-09-09T10:46:19.287" v="84" actId="166"/>
          <ac:grpSpMkLst>
            <pc:docMk/>
            <pc:sldMk cId="734737505" sldId="323"/>
            <ac:grpSpMk id="9" creationId="{8159F13F-9916-6426-E59F-CD27C299B9CF}"/>
          </ac:grpSpMkLst>
        </pc:grpChg>
        <pc:grpChg chg="add mod ord">
          <ac:chgData name="Emma Bickford" userId="0b5d8652-af8b-4036-b645-d1c77964965f" providerId="ADAL" clId="{75789CAC-52E8-44D0-84AB-F71D529CCDC4}" dt="2023-09-09T10:46:14.448" v="81" actId="166"/>
          <ac:grpSpMkLst>
            <pc:docMk/>
            <pc:sldMk cId="734737505" sldId="323"/>
            <ac:grpSpMk id="10" creationId="{236BDC47-0FC6-0195-B9B4-0C4BB42EB8EF}"/>
          </ac:grpSpMkLst>
        </pc:grpChg>
        <pc:grpChg chg="add del mod">
          <ac:chgData name="Emma Bickford" userId="0b5d8652-af8b-4036-b645-d1c77964965f" providerId="ADAL" clId="{75789CAC-52E8-44D0-84AB-F71D529CCDC4}" dt="2023-09-09T10:42:22.349" v="67" actId="165"/>
          <ac:grpSpMkLst>
            <pc:docMk/>
            <pc:sldMk cId="734737505" sldId="323"/>
            <ac:grpSpMk id="13" creationId="{64770088-DA28-B366-16DC-BAFB1AA4A169}"/>
          </ac:grpSpMkLst>
        </pc:grpChg>
        <pc:picChg chg="del">
          <ac:chgData name="Emma Bickford" userId="0b5d8652-af8b-4036-b645-d1c77964965f" providerId="ADAL" clId="{75789CAC-52E8-44D0-84AB-F71D529CCDC4}" dt="2023-09-09T10:39:55.900" v="26" actId="478"/>
          <ac:picMkLst>
            <pc:docMk/>
            <pc:sldMk cId="734737505" sldId="323"/>
            <ac:picMk id="5" creationId="{794E7B76-E19D-9724-D54E-90CFB5FB8D69}"/>
          </ac:picMkLst>
        </pc:picChg>
        <pc:picChg chg="add mod modCrop">
          <ac:chgData name="Emma Bickford" userId="0b5d8652-af8b-4036-b645-d1c77964965f" providerId="ADAL" clId="{75789CAC-52E8-44D0-84AB-F71D529CCDC4}" dt="2023-09-09T10:41:56.413" v="58" actId="164"/>
          <ac:picMkLst>
            <pc:docMk/>
            <pc:sldMk cId="734737505" sldId="323"/>
            <ac:picMk id="6" creationId="{54EDC987-F0BF-E0B2-082B-277A0C4099E3}"/>
          </ac:picMkLst>
        </pc:picChg>
        <pc:picChg chg="mod ord">
          <ac:chgData name="Emma Bickford" userId="0b5d8652-af8b-4036-b645-d1c77964965f" providerId="ADAL" clId="{75789CAC-52E8-44D0-84AB-F71D529CCDC4}" dt="2023-09-09T10:46:40.462" v="89" actId="1076"/>
          <ac:picMkLst>
            <pc:docMk/>
            <pc:sldMk cId="734737505" sldId="323"/>
            <ac:picMk id="7" creationId="{F73CDBFA-7FBA-2237-B280-57BE092072A3}"/>
          </ac:picMkLst>
        </pc:picChg>
        <pc:picChg chg="add mod modCrop">
          <ac:chgData name="Emma Bickford" userId="0b5d8652-af8b-4036-b645-d1c77964965f" providerId="ADAL" clId="{75789CAC-52E8-44D0-84AB-F71D529CCDC4}" dt="2023-09-09T10:41:56.413" v="58" actId="164"/>
          <ac:picMkLst>
            <pc:docMk/>
            <pc:sldMk cId="734737505" sldId="323"/>
            <ac:picMk id="8" creationId="{D6F22108-664B-BCBA-9560-54320051FD3F}"/>
          </ac:picMkLst>
        </pc:picChg>
        <pc:picChg chg="mod">
          <ac:chgData name="Emma Bickford" userId="0b5d8652-af8b-4036-b645-d1c77964965f" providerId="ADAL" clId="{75789CAC-52E8-44D0-84AB-F71D529CCDC4}" dt="2023-09-09T10:42:04.658" v="61"/>
          <ac:picMkLst>
            <pc:docMk/>
            <pc:sldMk cId="734737505" sldId="323"/>
            <ac:picMk id="11" creationId="{4F17E9AA-7652-1CED-C87E-B2367331F1BD}"/>
          </ac:picMkLst>
        </pc:picChg>
        <pc:picChg chg="mod">
          <ac:chgData name="Emma Bickford" userId="0b5d8652-af8b-4036-b645-d1c77964965f" providerId="ADAL" clId="{75789CAC-52E8-44D0-84AB-F71D529CCDC4}" dt="2023-09-09T10:42:04.658" v="61"/>
          <ac:picMkLst>
            <pc:docMk/>
            <pc:sldMk cId="734737505" sldId="323"/>
            <ac:picMk id="12" creationId="{944325D5-E519-B8CF-EB7B-971D32534E64}"/>
          </ac:picMkLst>
        </pc:picChg>
        <pc:picChg chg="del mod topLvl">
          <ac:chgData name="Emma Bickford" userId="0b5d8652-af8b-4036-b645-d1c77964965f" providerId="ADAL" clId="{75789CAC-52E8-44D0-84AB-F71D529CCDC4}" dt="2023-09-09T10:45:22.178" v="68" actId="478"/>
          <ac:picMkLst>
            <pc:docMk/>
            <pc:sldMk cId="734737505" sldId="323"/>
            <ac:picMk id="14" creationId="{38929A50-5749-65BB-7A0E-C1B3665E94B4}"/>
          </ac:picMkLst>
        </pc:picChg>
        <pc:picChg chg="mod topLvl modCrop">
          <ac:chgData name="Emma Bickford" userId="0b5d8652-af8b-4036-b645-d1c77964965f" providerId="ADAL" clId="{75789CAC-52E8-44D0-84AB-F71D529CCDC4}" dt="2023-09-09T10:46:28.982" v="86" actId="14100"/>
          <ac:picMkLst>
            <pc:docMk/>
            <pc:sldMk cId="734737505" sldId="323"/>
            <ac:picMk id="15" creationId="{6FA7A3CA-A474-DC10-CB75-736A08A9AC9B}"/>
          </ac:picMkLst>
        </pc:picChg>
        <pc:picChg chg="add mod modCrop">
          <ac:chgData name="Emma Bickford" userId="0b5d8652-af8b-4036-b645-d1c77964965f" providerId="ADAL" clId="{75789CAC-52E8-44D0-84AB-F71D529CCDC4}" dt="2023-09-09T10:48:24.253" v="108" actId="18131"/>
          <ac:picMkLst>
            <pc:docMk/>
            <pc:sldMk cId="734737505" sldId="323"/>
            <ac:picMk id="16" creationId="{E9D1EAF3-315C-FF61-DC86-22F0C3628A6C}"/>
          </ac:picMkLst>
        </pc:picChg>
      </pc:sldChg>
      <pc:sldChg chg="addSp delSp modSp add mod">
        <pc:chgData name="Emma Bickford" userId="0b5d8652-af8b-4036-b645-d1c77964965f" providerId="ADAL" clId="{75789CAC-52E8-44D0-84AB-F71D529CCDC4}" dt="2023-09-09T11:10:51.781" v="428" actId="732"/>
        <pc:sldMkLst>
          <pc:docMk/>
          <pc:sldMk cId="517768795" sldId="324"/>
        </pc:sldMkLst>
        <pc:picChg chg="add del mod">
          <ac:chgData name="Emma Bickford" userId="0b5d8652-af8b-4036-b645-d1c77964965f" providerId="ADAL" clId="{75789CAC-52E8-44D0-84AB-F71D529CCDC4}" dt="2023-09-09T10:50:40.497" v="115" actId="478"/>
          <ac:picMkLst>
            <pc:docMk/>
            <pc:sldMk cId="517768795" sldId="324"/>
            <ac:picMk id="3" creationId="{46AA748E-FA71-BC17-BB90-734DFE09FA41}"/>
          </ac:picMkLst>
        </pc:picChg>
        <pc:picChg chg="add mod modCrop">
          <ac:chgData name="Emma Bickford" userId="0b5d8652-af8b-4036-b645-d1c77964965f" providerId="ADAL" clId="{75789CAC-52E8-44D0-84AB-F71D529CCDC4}" dt="2023-09-09T11:10:51.781" v="428" actId="732"/>
          <ac:picMkLst>
            <pc:docMk/>
            <pc:sldMk cId="517768795" sldId="324"/>
            <ac:picMk id="4" creationId="{D9C71A53-0861-3BD7-6EE0-1DAADA0680EE}"/>
          </ac:picMkLst>
        </pc:picChg>
        <pc:picChg chg="add del mod">
          <ac:chgData name="Emma Bickford" userId="0b5d8652-af8b-4036-b645-d1c77964965f" providerId="ADAL" clId="{75789CAC-52E8-44D0-84AB-F71D529CCDC4}" dt="2023-09-09T11:05:32.818" v="127" actId="478"/>
          <ac:picMkLst>
            <pc:docMk/>
            <pc:sldMk cId="517768795" sldId="324"/>
            <ac:picMk id="5" creationId="{BD8C26DA-2E04-137C-98EF-B88B63D3E441}"/>
          </ac:picMkLst>
        </pc:picChg>
        <pc:picChg chg="add mod">
          <ac:chgData name="Emma Bickford" userId="0b5d8652-af8b-4036-b645-d1c77964965f" providerId="ADAL" clId="{75789CAC-52E8-44D0-84AB-F71D529CCDC4}" dt="2023-09-09T11:01:29.504" v="122" actId="1076"/>
          <ac:picMkLst>
            <pc:docMk/>
            <pc:sldMk cId="517768795" sldId="324"/>
            <ac:picMk id="13" creationId="{6BAB8F17-97FF-3A23-CF6D-0B9DEF51794E}"/>
          </ac:picMkLst>
        </pc:picChg>
        <pc:picChg chg="add mod">
          <ac:chgData name="Emma Bickford" userId="0b5d8652-af8b-4036-b645-d1c77964965f" providerId="ADAL" clId="{75789CAC-52E8-44D0-84AB-F71D529CCDC4}" dt="2023-09-09T11:01:43.735" v="124" actId="1076"/>
          <ac:picMkLst>
            <pc:docMk/>
            <pc:sldMk cId="517768795" sldId="324"/>
            <ac:picMk id="14" creationId="{45849C6B-2520-AED4-7887-0039E3ADCC40}"/>
          </ac:picMkLst>
        </pc:picChg>
        <pc:picChg chg="del">
          <ac:chgData name="Emma Bickford" userId="0b5d8652-af8b-4036-b645-d1c77964965f" providerId="ADAL" clId="{75789CAC-52E8-44D0-84AB-F71D529CCDC4}" dt="2023-09-09T11:00:48.706" v="116" actId="478"/>
          <ac:picMkLst>
            <pc:docMk/>
            <pc:sldMk cId="517768795" sldId="324"/>
            <ac:picMk id="16" creationId="{E9D1EAF3-315C-FF61-DC86-22F0C3628A6C}"/>
          </ac:picMkLst>
        </pc:picChg>
        <pc:picChg chg="add mod">
          <ac:chgData name="Emma Bickford" userId="0b5d8652-af8b-4036-b645-d1c77964965f" providerId="ADAL" clId="{75789CAC-52E8-44D0-84AB-F71D529CCDC4}" dt="2023-09-09T11:01:58.532" v="126" actId="1076"/>
          <ac:picMkLst>
            <pc:docMk/>
            <pc:sldMk cId="517768795" sldId="324"/>
            <ac:picMk id="17" creationId="{99B4A2D2-CEE9-96FA-D1C3-D0598B1D9738}"/>
          </ac:picMkLst>
        </pc:picChg>
        <pc:picChg chg="add mod">
          <ac:chgData name="Emma Bickford" userId="0b5d8652-af8b-4036-b645-d1c77964965f" providerId="ADAL" clId="{75789CAC-52E8-44D0-84AB-F71D529CCDC4}" dt="2023-09-09T11:05:36.661" v="129" actId="1076"/>
          <ac:picMkLst>
            <pc:docMk/>
            <pc:sldMk cId="517768795" sldId="324"/>
            <ac:picMk id="18" creationId="{25C77783-F8E4-610A-124A-CBF3B4219408}"/>
          </ac:picMkLst>
        </pc:picChg>
      </pc:sldChg>
      <pc:sldChg chg="del">
        <pc:chgData name="Emma Bickford" userId="0b5d8652-af8b-4036-b645-d1c77964965f" providerId="ADAL" clId="{75789CAC-52E8-44D0-84AB-F71D529CCDC4}" dt="2023-09-09T10:48:48.423" v="109" actId="2696"/>
        <pc:sldMkLst>
          <pc:docMk/>
          <pc:sldMk cId="1231833621" sldId="324"/>
        </pc:sldMkLst>
      </pc:sldChg>
      <pc:sldChg chg="del">
        <pc:chgData name="Emma Bickford" userId="0b5d8652-af8b-4036-b645-d1c77964965f" providerId="ADAL" clId="{75789CAC-52E8-44D0-84AB-F71D529CCDC4}" dt="2023-09-09T10:48:48.423" v="109" actId="2696"/>
        <pc:sldMkLst>
          <pc:docMk/>
          <pc:sldMk cId="3377297145" sldId="326"/>
        </pc:sldMkLst>
      </pc:sldChg>
      <pc:sldChg chg="del">
        <pc:chgData name="Emma Bickford" userId="0b5d8652-af8b-4036-b645-d1c77964965f" providerId="ADAL" clId="{75789CAC-52E8-44D0-84AB-F71D529CCDC4}" dt="2023-09-09T10:48:59.670" v="112" actId="2696"/>
        <pc:sldMkLst>
          <pc:docMk/>
          <pc:sldMk cId="2958999610" sldId="327"/>
        </pc:sldMkLst>
      </pc:sldChg>
      <pc:sldChg chg="del">
        <pc:chgData name="Emma Bickford" userId="0b5d8652-af8b-4036-b645-d1c77964965f" providerId="ADAL" clId="{75789CAC-52E8-44D0-84AB-F71D529CCDC4}" dt="2023-09-09T10:48:48.423" v="109" actId="2696"/>
        <pc:sldMkLst>
          <pc:docMk/>
          <pc:sldMk cId="1635026552" sldId="330"/>
        </pc:sldMkLst>
      </pc:sldChg>
      <pc:sldChg chg="del">
        <pc:chgData name="Emma Bickford" userId="0b5d8652-af8b-4036-b645-d1c77964965f" providerId="ADAL" clId="{75789CAC-52E8-44D0-84AB-F71D529CCDC4}" dt="2023-09-09T10:48:53.130" v="110" actId="2696"/>
        <pc:sldMkLst>
          <pc:docMk/>
          <pc:sldMk cId="2857027628" sldId="331"/>
        </pc:sldMkLst>
      </pc:sldChg>
      <pc:sldChg chg="del">
        <pc:chgData name="Emma Bickford" userId="0b5d8652-af8b-4036-b645-d1c77964965f" providerId="ADAL" clId="{75789CAC-52E8-44D0-84AB-F71D529CCDC4}" dt="2023-09-09T10:48:56.379" v="111" actId="2696"/>
        <pc:sldMkLst>
          <pc:docMk/>
          <pc:sldMk cId="2786148352" sldId="332"/>
        </pc:sldMkLst>
      </pc:sldChg>
      <pc:sldChg chg="del">
        <pc:chgData name="Emma Bickford" userId="0b5d8652-af8b-4036-b645-d1c77964965f" providerId="ADAL" clId="{75789CAC-52E8-44D0-84AB-F71D529CCDC4}" dt="2023-09-09T10:48:48.423" v="109" actId="2696"/>
        <pc:sldMkLst>
          <pc:docMk/>
          <pc:sldMk cId="1899847146" sldId="333"/>
        </pc:sldMkLst>
      </pc:sldChg>
      <pc:sldChg chg="add del">
        <pc:chgData name="Emma Bickford" userId="0b5d8652-af8b-4036-b645-d1c77964965f" providerId="ADAL" clId="{75789CAC-52E8-44D0-84AB-F71D529CCDC4}" dt="2023-09-09T10:47:54.006" v="95" actId="2696"/>
        <pc:sldMkLst>
          <pc:docMk/>
          <pc:sldMk cId="3203915825" sldId="334"/>
        </pc:sldMkLst>
      </pc:sldChg>
      <pc:sldChg chg="delSp del mod modNotesTx">
        <pc:chgData name="Emma Bickford" userId="0b5d8652-af8b-4036-b645-d1c77964965f" providerId="ADAL" clId="{75789CAC-52E8-44D0-84AB-F71D529CCDC4}" dt="2023-09-09T11:10:07.521" v="416" actId="2696"/>
        <pc:sldMkLst>
          <pc:docMk/>
          <pc:sldMk cId="1592567488" sldId="347"/>
        </pc:sldMkLst>
        <pc:spChg chg="del">
          <ac:chgData name="Emma Bickford" userId="0b5d8652-af8b-4036-b645-d1c77964965f" providerId="ADAL" clId="{75789CAC-52E8-44D0-84AB-F71D529CCDC4}" dt="2023-09-09T11:05:44.331" v="131" actId="478"/>
          <ac:spMkLst>
            <pc:docMk/>
            <pc:sldMk cId="1592567488" sldId="347"/>
            <ac:spMk id="2" creationId="{CE73FE86-C39B-93A7-8549-1E90374F9C1F}"/>
          </ac:spMkLst>
        </pc:spChg>
        <pc:spChg chg="del">
          <ac:chgData name="Emma Bickford" userId="0b5d8652-af8b-4036-b645-d1c77964965f" providerId="ADAL" clId="{75789CAC-52E8-44D0-84AB-F71D529CCDC4}" dt="2023-09-09T11:05:46.192" v="132" actId="478"/>
          <ac:spMkLst>
            <pc:docMk/>
            <pc:sldMk cId="1592567488" sldId="347"/>
            <ac:spMk id="11" creationId="{D3CA0F6E-F71C-AF08-59B2-8730BA5B49EA}"/>
          </ac:spMkLst>
        </pc:spChg>
        <pc:picChg chg="del">
          <ac:chgData name="Emma Bickford" userId="0b5d8652-af8b-4036-b645-d1c77964965f" providerId="ADAL" clId="{75789CAC-52E8-44D0-84AB-F71D529CCDC4}" dt="2023-09-09T11:05:42.253" v="130" actId="478"/>
          <ac:picMkLst>
            <pc:docMk/>
            <pc:sldMk cId="1592567488" sldId="347"/>
            <ac:picMk id="3" creationId="{81E1F170-E8B7-F0B1-93A9-440E4A67187B}"/>
          </ac:picMkLst>
        </pc:picChg>
        <pc:picChg chg="del">
          <ac:chgData name="Emma Bickford" userId="0b5d8652-af8b-4036-b645-d1c77964965f" providerId="ADAL" clId="{75789CAC-52E8-44D0-84AB-F71D529CCDC4}" dt="2023-09-09T11:05:46.927" v="133" actId="478"/>
          <ac:picMkLst>
            <pc:docMk/>
            <pc:sldMk cId="1592567488" sldId="347"/>
            <ac:picMk id="14" creationId="{475839DA-AAFD-8434-FF14-B89E6EC3B1B0}"/>
          </ac:picMkLst>
        </pc:picChg>
      </pc:sldChg>
      <pc:sldChg chg="delSp modSp add mod ord modNotesTx">
        <pc:chgData name="Emma Bickford" userId="0b5d8652-af8b-4036-b645-d1c77964965f" providerId="ADAL" clId="{75789CAC-52E8-44D0-84AB-F71D529CCDC4}" dt="2023-09-09T11:10:19.769" v="427" actId="1076"/>
        <pc:sldMkLst>
          <pc:docMk/>
          <pc:sldMk cId="1590784041" sldId="348"/>
        </pc:sldMkLst>
        <pc:spChg chg="mod">
          <ac:chgData name="Emma Bickford" userId="0b5d8652-af8b-4036-b645-d1c77964965f" providerId="ADAL" clId="{75789CAC-52E8-44D0-84AB-F71D529CCDC4}" dt="2023-09-09T11:10:19.769" v="427" actId="1076"/>
          <ac:spMkLst>
            <pc:docMk/>
            <pc:sldMk cId="1590784041" sldId="348"/>
            <ac:spMk id="2" creationId="{E6DE8E58-1647-D349-8359-FEF9F9382D8E}"/>
          </ac:spMkLst>
        </pc:spChg>
        <pc:picChg chg="del">
          <ac:chgData name="Emma Bickford" userId="0b5d8652-af8b-4036-b645-d1c77964965f" providerId="ADAL" clId="{75789CAC-52E8-44D0-84AB-F71D529CCDC4}" dt="2023-09-09T11:10:09.568" v="417" actId="478"/>
          <ac:picMkLst>
            <pc:docMk/>
            <pc:sldMk cId="1590784041" sldId="348"/>
            <ac:picMk id="16" creationId="{E9D1EAF3-315C-FF61-DC86-22F0C3628A6C}"/>
          </ac:picMkLst>
        </pc:picChg>
      </pc:sldChg>
      <pc:sldChg chg="addSp modSp add mod modNotesTx">
        <pc:chgData name="Emma Bickford" userId="0b5d8652-af8b-4036-b645-d1c77964965f" providerId="ADAL" clId="{75789CAC-52E8-44D0-84AB-F71D529CCDC4}" dt="2023-09-09T11:14:37.566" v="433"/>
        <pc:sldMkLst>
          <pc:docMk/>
          <pc:sldMk cId="375892760" sldId="349"/>
        </pc:sldMkLst>
        <pc:picChg chg="add mod">
          <ac:chgData name="Emma Bickford" userId="0b5d8652-af8b-4036-b645-d1c77964965f" providerId="ADAL" clId="{75789CAC-52E8-44D0-84AB-F71D529CCDC4}" dt="2023-09-09T11:14:26.903" v="432" actId="1076"/>
          <ac:picMkLst>
            <pc:docMk/>
            <pc:sldMk cId="375892760" sldId="349"/>
            <ac:picMk id="3" creationId="{C00A233A-61B5-A5B0-6BFA-CC5F4F2588DC}"/>
          </ac:picMkLst>
        </pc:picChg>
      </pc:sldChg>
    </pc:docChg>
  </pc:docChgLst>
  <pc:docChgLst>
    <pc:chgData name="Emma Bickford" userId="0b5d8652-af8b-4036-b645-d1c77964965f" providerId="ADAL" clId="{042F5620-BF33-42AD-A699-A72338D571D7}"/>
    <pc:docChg chg="undo custSel addSld delSld modSld">
      <pc:chgData name="Emma Bickford" userId="0b5d8652-af8b-4036-b645-d1c77964965f" providerId="ADAL" clId="{042F5620-BF33-42AD-A699-A72338D571D7}" dt="2023-09-17T15:51:45.815" v="1588" actId="20577"/>
      <pc:docMkLst>
        <pc:docMk/>
      </pc:docMkLst>
      <pc:sldChg chg="modNotesTx">
        <pc:chgData name="Emma Bickford" userId="0b5d8652-af8b-4036-b645-d1c77964965f" providerId="ADAL" clId="{042F5620-BF33-42AD-A699-A72338D571D7}" dt="2023-09-17T15:49:49.800" v="1154" actId="20577"/>
        <pc:sldMkLst>
          <pc:docMk/>
          <pc:sldMk cId="517768795" sldId="324"/>
        </pc:sldMkLst>
      </pc:sldChg>
      <pc:sldChg chg="modNotesTx">
        <pc:chgData name="Emma Bickford" userId="0b5d8652-af8b-4036-b645-d1c77964965f" providerId="ADAL" clId="{042F5620-BF33-42AD-A699-A72338D571D7}" dt="2023-09-17T15:50:54.779" v="1347" actId="20577"/>
        <pc:sldMkLst>
          <pc:docMk/>
          <pc:sldMk cId="375892760" sldId="349"/>
        </pc:sldMkLst>
      </pc:sldChg>
      <pc:sldChg chg="modNotesTx">
        <pc:chgData name="Emma Bickford" userId="0b5d8652-af8b-4036-b645-d1c77964965f" providerId="ADAL" clId="{042F5620-BF33-42AD-A699-A72338D571D7}" dt="2023-09-17T15:51:45.815" v="1588" actId="20577"/>
        <pc:sldMkLst>
          <pc:docMk/>
          <pc:sldMk cId="3517418712" sldId="350"/>
        </pc:sldMkLst>
      </pc:sldChg>
      <pc:sldChg chg="modNotesTx">
        <pc:chgData name="Emma Bickford" userId="0b5d8652-af8b-4036-b645-d1c77964965f" providerId="ADAL" clId="{042F5620-BF33-42AD-A699-A72338D571D7}" dt="2023-09-17T15:44:41.650" v="420" actId="20577"/>
        <pc:sldMkLst>
          <pc:docMk/>
          <pc:sldMk cId="2319676632" sldId="351"/>
        </pc:sldMkLst>
      </pc:sldChg>
      <pc:sldChg chg="modSp del mod">
        <pc:chgData name="Emma Bickford" userId="0b5d8652-af8b-4036-b645-d1c77964965f" providerId="ADAL" clId="{042F5620-BF33-42AD-A699-A72338D571D7}" dt="2023-09-17T15:44:14.951" v="416" actId="2696"/>
        <pc:sldMkLst>
          <pc:docMk/>
          <pc:sldMk cId="1448935305" sldId="353"/>
        </pc:sldMkLst>
        <pc:spChg chg="mod">
          <ac:chgData name="Emma Bickford" userId="0b5d8652-af8b-4036-b645-d1c77964965f" providerId="ADAL" clId="{042F5620-BF33-42AD-A699-A72338D571D7}" dt="2023-09-17T15:38:49.292" v="5" actId="1038"/>
          <ac:spMkLst>
            <pc:docMk/>
            <pc:sldMk cId="1448935305" sldId="353"/>
            <ac:spMk id="3" creationId="{8524491D-3C03-1B91-CC13-47EA09054AEC}"/>
          </ac:spMkLst>
        </pc:spChg>
        <pc:spChg chg="mod">
          <ac:chgData name="Emma Bickford" userId="0b5d8652-af8b-4036-b645-d1c77964965f" providerId="ADAL" clId="{042F5620-BF33-42AD-A699-A72338D571D7}" dt="2023-09-17T15:39:48.720" v="13" actId="2710"/>
          <ac:spMkLst>
            <pc:docMk/>
            <pc:sldMk cId="1448935305" sldId="353"/>
            <ac:spMk id="5" creationId="{047FD7CC-9CE9-8141-CD90-F13FDBF1BCFD}"/>
          </ac:spMkLst>
        </pc:spChg>
      </pc:sldChg>
      <pc:sldChg chg="modNotesTx">
        <pc:chgData name="Emma Bickford" userId="0b5d8652-af8b-4036-b645-d1c77964965f" providerId="ADAL" clId="{042F5620-BF33-42AD-A699-A72338D571D7}" dt="2023-09-17T15:48:13.203" v="636" actId="20577"/>
        <pc:sldMkLst>
          <pc:docMk/>
          <pc:sldMk cId="1455776493" sldId="354"/>
        </pc:sldMkLst>
      </pc:sldChg>
      <pc:sldChg chg="addSp modSp add mod">
        <pc:chgData name="Emma Bickford" userId="0b5d8652-af8b-4036-b645-d1c77964965f" providerId="ADAL" clId="{042F5620-BF33-42AD-A699-A72338D571D7}" dt="2023-09-17T15:44:02.870" v="415" actId="20577"/>
        <pc:sldMkLst>
          <pc:docMk/>
          <pc:sldMk cId="560199555" sldId="355"/>
        </pc:sldMkLst>
        <pc:spChg chg="mod">
          <ac:chgData name="Emma Bickford" userId="0b5d8652-af8b-4036-b645-d1c77964965f" providerId="ADAL" clId="{042F5620-BF33-42AD-A699-A72338D571D7}" dt="2023-09-17T15:40:04.814" v="16" actId="20577"/>
          <ac:spMkLst>
            <pc:docMk/>
            <pc:sldMk cId="560199555" sldId="355"/>
            <ac:spMk id="5" creationId="{047FD7CC-9CE9-8141-CD90-F13FDBF1BCFD}"/>
          </ac:spMkLst>
        </pc:spChg>
        <pc:spChg chg="add mod">
          <ac:chgData name="Emma Bickford" userId="0b5d8652-af8b-4036-b645-d1c77964965f" providerId="ADAL" clId="{042F5620-BF33-42AD-A699-A72338D571D7}" dt="2023-09-17T15:44:02.870" v="415" actId="20577"/>
          <ac:spMkLst>
            <pc:docMk/>
            <pc:sldMk cId="560199555" sldId="355"/>
            <ac:spMk id="7" creationId="{4B74DE86-A4E7-E8ED-B721-5735BDC48483}"/>
          </ac:spMkLst>
        </pc:spChg>
      </pc:sldChg>
    </pc:docChg>
  </pc:docChgLst>
  <pc:docChgLst>
    <pc:chgData name="Emma Bickford" userId="0b5d8652-af8b-4036-b645-d1c77964965f" providerId="ADAL" clId="{9F26CD93-2FCC-4035-82F8-93B3A0D39DDC}"/>
    <pc:docChg chg="undo custSel addSld modSld sldOrd">
      <pc:chgData name="Emma Bickford" userId="0b5d8652-af8b-4036-b645-d1c77964965f" providerId="ADAL" clId="{9F26CD93-2FCC-4035-82F8-93B3A0D39DDC}" dt="2023-09-14T14:24:57.054" v="5022" actId="478"/>
      <pc:docMkLst>
        <pc:docMk/>
      </pc:docMkLst>
      <pc:sldChg chg="addSp delSp modSp mod modNotesTx">
        <pc:chgData name="Emma Bickford" userId="0b5d8652-af8b-4036-b645-d1c77964965f" providerId="ADAL" clId="{9F26CD93-2FCC-4035-82F8-93B3A0D39DDC}" dt="2023-09-13T15:23:25.662" v="1784" actId="20577"/>
        <pc:sldMkLst>
          <pc:docMk/>
          <pc:sldMk cId="517768795" sldId="324"/>
        </pc:sldMkLst>
        <pc:spChg chg="mod">
          <ac:chgData name="Emma Bickford" userId="0b5d8652-af8b-4036-b645-d1c77964965f" providerId="ADAL" clId="{9F26CD93-2FCC-4035-82F8-93B3A0D39DDC}" dt="2023-09-13T15:20:58.590" v="1723" actId="1035"/>
          <ac:spMkLst>
            <pc:docMk/>
            <pc:sldMk cId="517768795" sldId="324"/>
            <ac:spMk id="2" creationId="{E6DE8E58-1647-D349-8359-FEF9F9382D8E}"/>
          </ac:spMkLst>
        </pc:spChg>
        <pc:spChg chg="add mod">
          <ac:chgData name="Emma Bickford" userId="0b5d8652-af8b-4036-b645-d1c77964965f" providerId="ADAL" clId="{9F26CD93-2FCC-4035-82F8-93B3A0D39DDC}" dt="2023-09-13T15:19:51.170" v="1691" actId="164"/>
          <ac:spMkLst>
            <pc:docMk/>
            <pc:sldMk cId="517768795" sldId="324"/>
            <ac:spMk id="5" creationId="{197CFF88-5448-E63A-C828-E3764D35E850}"/>
          </ac:spMkLst>
        </pc:spChg>
        <pc:spChg chg="add mod">
          <ac:chgData name="Emma Bickford" userId="0b5d8652-af8b-4036-b645-d1c77964965f" providerId="ADAL" clId="{9F26CD93-2FCC-4035-82F8-93B3A0D39DDC}" dt="2023-09-13T15:19:51.170" v="1691" actId="164"/>
          <ac:spMkLst>
            <pc:docMk/>
            <pc:sldMk cId="517768795" sldId="324"/>
            <ac:spMk id="13" creationId="{C0E75C24-747A-084C-CE80-E856E7089ABB}"/>
          </ac:spMkLst>
        </pc:spChg>
        <pc:spChg chg="add mod">
          <ac:chgData name="Emma Bickford" userId="0b5d8652-af8b-4036-b645-d1c77964965f" providerId="ADAL" clId="{9F26CD93-2FCC-4035-82F8-93B3A0D39DDC}" dt="2023-09-13T15:19:51.170" v="1691" actId="164"/>
          <ac:spMkLst>
            <pc:docMk/>
            <pc:sldMk cId="517768795" sldId="324"/>
            <ac:spMk id="14" creationId="{0312ED45-B691-5071-E0B0-3BD84432EF8B}"/>
          </ac:spMkLst>
        </pc:spChg>
        <pc:spChg chg="mod topLvl">
          <ac:chgData name="Emma Bickford" userId="0b5d8652-af8b-4036-b645-d1c77964965f" providerId="ADAL" clId="{9F26CD93-2FCC-4035-82F8-93B3A0D39DDC}" dt="2023-09-13T15:20:38.718" v="1717" actId="1036"/>
          <ac:spMkLst>
            <pc:docMk/>
            <pc:sldMk cId="517768795" sldId="324"/>
            <ac:spMk id="20" creationId="{DA318820-9136-9F44-701A-05695F95EF2E}"/>
          </ac:spMkLst>
        </pc:spChg>
        <pc:spChg chg="mod topLvl">
          <ac:chgData name="Emma Bickford" userId="0b5d8652-af8b-4036-b645-d1c77964965f" providerId="ADAL" clId="{9F26CD93-2FCC-4035-82F8-93B3A0D39DDC}" dt="2023-09-13T15:20:38.718" v="1717" actId="1036"/>
          <ac:spMkLst>
            <pc:docMk/>
            <pc:sldMk cId="517768795" sldId="324"/>
            <ac:spMk id="21" creationId="{7C41D1A8-2B89-62B2-D847-037BDF11E8FE}"/>
          </ac:spMkLst>
        </pc:spChg>
        <pc:spChg chg="mod topLvl">
          <ac:chgData name="Emma Bickford" userId="0b5d8652-af8b-4036-b645-d1c77964965f" providerId="ADAL" clId="{9F26CD93-2FCC-4035-82F8-93B3A0D39DDC}" dt="2023-09-13T15:20:38.718" v="1717" actId="1036"/>
          <ac:spMkLst>
            <pc:docMk/>
            <pc:sldMk cId="517768795" sldId="324"/>
            <ac:spMk id="22" creationId="{FBA6EBC7-491D-F177-9ED3-3D1A961F8FA3}"/>
          </ac:spMkLst>
        </pc:spChg>
        <pc:spChg chg="mod topLvl">
          <ac:chgData name="Emma Bickford" userId="0b5d8652-af8b-4036-b645-d1c77964965f" providerId="ADAL" clId="{9F26CD93-2FCC-4035-82F8-93B3A0D39DDC}" dt="2023-09-13T15:20:38.718" v="1717" actId="1036"/>
          <ac:spMkLst>
            <pc:docMk/>
            <pc:sldMk cId="517768795" sldId="324"/>
            <ac:spMk id="23" creationId="{B50251C2-CE5A-4AF3-7C1A-4C863120EE37}"/>
          </ac:spMkLst>
        </pc:spChg>
        <pc:grpChg chg="add mod">
          <ac:chgData name="Emma Bickford" userId="0b5d8652-af8b-4036-b645-d1c77964965f" providerId="ADAL" clId="{9F26CD93-2FCC-4035-82F8-93B3A0D39DDC}" dt="2023-09-13T15:20:31.570" v="1713" actId="1036"/>
          <ac:grpSpMkLst>
            <pc:docMk/>
            <pc:sldMk cId="517768795" sldId="324"/>
            <ac:grpSpMk id="17" creationId="{DB96361A-C346-AA44-23FE-99F03C124570}"/>
          </ac:grpSpMkLst>
        </pc:grpChg>
        <pc:grpChg chg="del mod">
          <ac:chgData name="Emma Bickford" userId="0b5d8652-af8b-4036-b645-d1c77964965f" providerId="ADAL" clId="{9F26CD93-2FCC-4035-82F8-93B3A0D39DDC}" dt="2023-09-13T15:19:29.405" v="1679" actId="165"/>
          <ac:grpSpMkLst>
            <pc:docMk/>
            <pc:sldMk cId="517768795" sldId="324"/>
            <ac:grpSpMk id="24" creationId="{F5A34B30-7826-8AF3-2BA8-B4265F730140}"/>
          </ac:grpSpMkLst>
        </pc:grpChg>
        <pc:picChg chg="mod">
          <ac:chgData name="Emma Bickford" userId="0b5d8652-af8b-4036-b645-d1c77964965f" providerId="ADAL" clId="{9F26CD93-2FCC-4035-82F8-93B3A0D39DDC}" dt="2023-09-13T15:21:03.667" v="1726" actId="1037"/>
          <ac:picMkLst>
            <pc:docMk/>
            <pc:sldMk cId="517768795" sldId="324"/>
            <ac:picMk id="7" creationId="{F73CDBFA-7FBA-2237-B280-57BE092072A3}"/>
          </ac:picMkLst>
        </pc:picChg>
        <pc:picChg chg="mod topLvl">
          <ac:chgData name="Emma Bickford" userId="0b5d8652-af8b-4036-b645-d1c77964965f" providerId="ADAL" clId="{9F26CD93-2FCC-4035-82F8-93B3A0D39DDC}" dt="2023-09-13T15:19:51.170" v="1691" actId="164"/>
          <ac:picMkLst>
            <pc:docMk/>
            <pc:sldMk cId="517768795" sldId="324"/>
            <ac:picMk id="16" creationId="{0C721F1B-5B64-81B0-17B6-23FF3CFD1EA3}"/>
          </ac:picMkLst>
        </pc:picChg>
        <pc:picChg chg="add mod modCrop">
          <ac:chgData name="Emma Bickford" userId="0b5d8652-af8b-4036-b645-d1c77964965f" providerId="ADAL" clId="{9F26CD93-2FCC-4035-82F8-93B3A0D39DDC}" dt="2023-09-13T15:22:57.651" v="1749" actId="1037"/>
          <ac:picMkLst>
            <pc:docMk/>
            <pc:sldMk cId="517768795" sldId="324"/>
            <ac:picMk id="19" creationId="{6758A74F-06DE-AFEE-D214-9E323D80DD32}"/>
          </ac:picMkLst>
        </pc:picChg>
        <pc:picChg chg="add mod">
          <ac:chgData name="Emma Bickford" userId="0b5d8652-af8b-4036-b645-d1c77964965f" providerId="ADAL" clId="{9F26CD93-2FCC-4035-82F8-93B3A0D39DDC}" dt="2023-09-13T15:23:05.853" v="1753" actId="1037"/>
          <ac:picMkLst>
            <pc:docMk/>
            <pc:sldMk cId="517768795" sldId="324"/>
            <ac:picMk id="25" creationId="{3645F029-46AF-69D2-4856-9420D0A426B8}"/>
          </ac:picMkLst>
        </pc:picChg>
        <pc:picChg chg="add mod">
          <ac:chgData name="Emma Bickford" userId="0b5d8652-af8b-4036-b645-d1c77964965f" providerId="ADAL" clId="{9F26CD93-2FCC-4035-82F8-93B3A0D39DDC}" dt="2023-09-13T15:23:14.601" v="1757" actId="1038"/>
          <ac:picMkLst>
            <pc:docMk/>
            <pc:sldMk cId="517768795" sldId="324"/>
            <ac:picMk id="26" creationId="{8B2389F0-9688-D62F-5D23-D639030390DA}"/>
          </ac:picMkLst>
        </pc:picChg>
        <pc:cxnChg chg="add del mod">
          <ac:chgData name="Emma Bickford" userId="0b5d8652-af8b-4036-b645-d1c77964965f" providerId="ADAL" clId="{9F26CD93-2FCC-4035-82F8-93B3A0D39DDC}" dt="2023-09-13T15:16:53.484" v="1581" actId="478"/>
          <ac:cxnSpMkLst>
            <pc:docMk/>
            <pc:sldMk cId="517768795" sldId="324"/>
            <ac:cxnSpMk id="4" creationId="{27DEA7E2-D155-6B35-F275-AC1B5071F455}"/>
          </ac:cxnSpMkLst>
        </pc:cxnChg>
      </pc:sldChg>
      <pc:sldChg chg="delSp modSp mod ord modNotesTx">
        <pc:chgData name="Emma Bickford" userId="0b5d8652-af8b-4036-b645-d1c77964965f" providerId="ADAL" clId="{9F26CD93-2FCC-4035-82F8-93B3A0D39DDC}" dt="2023-09-14T14:10:23.994" v="4983" actId="20577"/>
        <pc:sldMkLst>
          <pc:docMk/>
          <pc:sldMk cId="1590784041" sldId="348"/>
        </pc:sldMkLst>
        <pc:spChg chg="mod">
          <ac:chgData name="Emma Bickford" userId="0b5d8652-af8b-4036-b645-d1c77964965f" providerId="ADAL" clId="{9F26CD93-2FCC-4035-82F8-93B3A0D39DDC}" dt="2023-09-13T17:50:25.922" v="3623" actId="1076"/>
          <ac:spMkLst>
            <pc:docMk/>
            <pc:sldMk cId="1590784041" sldId="348"/>
            <ac:spMk id="2" creationId="{E6DE8E58-1647-D349-8359-FEF9F9382D8E}"/>
          </ac:spMkLst>
        </pc:spChg>
        <pc:spChg chg="mod">
          <ac:chgData name="Emma Bickford" userId="0b5d8652-af8b-4036-b645-d1c77964965f" providerId="ADAL" clId="{9F26CD93-2FCC-4035-82F8-93B3A0D39DDC}" dt="2023-09-14T14:10:19.141" v="4979" actId="20577"/>
          <ac:spMkLst>
            <pc:docMk/>
            <pc:sldMk cId="1590784041" sldId="348"/>
            <ac:spMk id="30" creationId="{9B4BCC78-70D4-DE99-808D-62B32C4E1142}"/>
          </ac:spMkLst>
        </pc:spChg>
        <pc:spChg chg="mod">
          <ac:chgData name="Emma Bickford" userId="0b5d8652-af8b-4036-b645-d1c77964965f" providerId="ADAL" clId="{9F26CD93-2FCC-4035-82F8-93B3A0D39DDC}" dt="2023-09-13T17:50:00.145" v="3618" actId="1076"/>
          <ac:spMkLst>
            <pc:docMk/>
            <pc:sldMk cId="1590784041" sldId="348"/>
            <ac:spMk id="31" creationId="{F855A571-5450-96DD-CBE1-5DBD4A371D89}"/>
          </ac:spMkLst>
        </pc:spChg>
        <pc:spChg chg="mod">
          <ac:chgData name="Emma Bickford" userId="0b5d8652-af8b-4036-b645-d1c77964965f" providerId="ADAL" clId="{9F26CD93-2FCC-4035-82F8-93B3A0D39DDC}" dt="2023-09-14T14:10:03.574" v="4977" actId="20577"/>
          <ac:spMkLst>
            <pc:docMk/>
            <pc:sldMk cId="1590784041" sldId="348"/>
            <ac:spMk id="32" creationId="{A59AA252-A47D-39F2-DD37-147DF7618F23}"/>
          </ac:spMkLst>
        </pc:spChg>
        <pc:spChg chg="mod">
          <ac:chgData name="Emma Bickford" userId="0b5d8652-af8b-4036-b645-d1c77964965f" providerId="ADAL" clId="{9F26CD93-2FCC-4035-82F8-93B3A0D39DDC}" dt="2023-09-14T14:10:21.676" v="4981" actId="20577"/>
          <ac:spMkLst>
            <pc:docMk/>
            <pc:sldMk cId="1590784041" sldId="348"/>
            <ac:spMk id="36" creationId="{91649214-216C-D6B7-C58D-46B7373D9C98}"/>
          </ac:spMkLst>
        </pc:spChg>
        <pc:spChg chg="mod">
          <ac:chgData name="Emma Bickford" userId="0b5d8652-af8b-4036-b645-d1c77964965f" providerId="ADAL" clId="{9F26CD93-2FCC-4035-82F8-93B3A0D39DDC}" dt="2023-09-14T14:10:23.994" v="4983" actId="20577"/>
          <ac:spMkLst>
            <pc:docMk/>
            <pc:sldMk cId="1590784041" sldId="348"/>
            <ac:spMk id="37" creationId="{6AFEC133-F64C-40BC-EC22-6A8984A9B604}"/>
          </ac:spMkLst>
        </pc:spChg>
        <pc:grpChg chg="mod">
          <ac:chgData name="Emma Bickford" userId="0b5d8652-af8b-4036-b645-d1c77964965f" providerId="ADAL" clId="{9F26CD93-2FCC-4035-82F8-93B3A0D39DDC}" dt="2023-09-13T17:49:37.207" v="3612" actId="1076"/>
          <ac:grpSpMkLst>
            <pc:docMk/>
            <pc:sldMk cId="1590784041" sldId="348"/>
            <ac:grpSpMk id="9" creationId="{8159F13F-9916-6426-E59F-CD27C299B9CF}"/>
          </ac:grpSpMkLst>
        </pc:grpChg>
        <pc:grpChg chg="mod">
          <ac:chgData name="Emma Bickford" userId="0b5d8652-af8b-4036-b645-d1c77964965f" providerId="ADAL" clId="{9F26CD93-2FCC-4035-82F8-93B3A0D39DDC}" dt="2023-09-13T17:47:55.759" v="3583" actId="1076"/>
          <ac:grpSpMkLst>
            <pc:docMk/>
            <pc:sldMk cId="1590784041" sldId="348"/>
            <ac:grpSpMk id="10" creationId="{236BDC47-0FC6-0195-B9B4-0C4BB42EB8EF}"/>
          </ac:grpSpMkLst>
        </pc:grpChg>
        <pc:grpChg chg="mod">
          <ac:chgData name="Emma Bickford" userId="0b5d8652-af8b-4036-b645-d1c77964965f" providerId="ADAL" clId="{9F26CD93-2FCC-4035-82F8-93B3A0D39DDC}" dt="2023-09-13T17:49:47.402" v="3614" actId="1076"/>
          <ac:grpSpMkLst>
            <pc:docMk/>
            <pc:sldMk cId="1590784041" sldId="348"/>
            <ac:grpSpMk id="33" creationId="{260B1157-5BD7-2CF5-6652-0E8EDD948BBB}"/>
          </ac:grpSpMkLst>
        </pc:grpChg>
        <pc:grpChg chg="mod">
          <ac:chgData name="Emma Bickford" userId="0b5d8652-af8b-4036-b645-d1c77964965f" providerId="ADAL" clId="{9F26CD93-2FCC-4035-82F8-93B3A0D39DDC}" dt="2023-09-13T17:48:04.013" v="3585" actId="1076"/>
          <ac:grpSpMkLst>
            <pc:docMk/>
            <pc:sldMk cId="1590784041" sldId="348"/>
            <ac:grpSpMk id="39" creationId="{3081FAB0-5392-C917-36B2-B876C9E8F3FC}"/>
          </ac:grpSpMkLst>
        </pc:grpChg>
        <pc:picChg chg="mod">
          <ac:chgData name="Emma Bickford" userId="0b5d8652-af8b-4036-b645-d1c77964965f" providerId="ADAL" clId="{9F26CD93-2FCC-4035-82F8-93B3A0D39DDC}" dt="2023-09-13T17:48:40.210" v="3592" actId="1076"/>
          <ac:picMkLst>
            <pc:docMk/>
            <pc:sldMk cId="1590784041" sldId="348"/>
            <ac:picMk id="4" creationId="{BA2D4D09-3EBA-C1B4-DB86-933D150592FA}"/>
          </ac:picMkLst>
        </pc:picChg>
        <pc:picChg chg="mod">
          <ac:chgData name="Emma Bickford" userId="0b5d8652-af8b-4036-b645-d1c77964965f" providerId="ADAL" clId="{9F26CD93-2FCC-4035-82F8-93B3A0D39DDC}" dt="2023-09-13T17:48:57.160" v="3596" actId="1076"/>
          <ac:picMkLst>
            <pc:docMk/>
            <pc:sldMk cId="1590784041" sldId="348"/>
            <ac:picMk id="21" creationId="{74BE99F0-D3B3-ECE7-47A4-DC70D5B08494}"/>
          </ac:picMkLst>
        </pc:picChg>
        <pc:picChg chg="del mod">
          <ac:chgData name="Emma Bickford" userId="0b5d8652-af8b-4036-b645-d1c77964965f" providerId="ADAL" clId="{9F26CD93-2FCC-4035-82F8-93B3A0D39DDC}" dt="2023-09-13T17:47:51.875" v="3581" actId="478"/>
          <ac:picMkLst>
            <pc:docMk/>
            <pc:sldMk cId="1590784041" sldId="348"/>
            <ac:picMk id="23" creationId="{B2235A97-17D8-CDB5-1F04-8746831EAD63}"/>
          </ac:picMkLst>
        </pc:picChg>
        <pc:picChg chg="mod">
          <ac:chgData name="Emma Bickford" userId="0b5d8652-af8b-4036-b645-d1c77964965f" providerId="ADAL" clId="{9F26CD93-2FCC-4035-82F8-93B3A0D39DDC}" dt="2023-09-13T18:14:34.482" v="3996" actId="1076"/>
          <ac:picMkLst>
            <pc:docMk/>
            <pc:sldMk cId="1590784041" sldId="348"/>
            <ac:picMk id="35" creationId="{0A24DAFC-DADD-1A8F-54AF-25962FD0DC19}"/>
          </ac:picMkLst>
        </pc:picChg>
        <pc:picChg chg="mod">
          <ac:chgData name="Emma Bickford" userId="0b5d8652-af8b-4036-b645-d1c77964965f" providerId="ADAL" clId="{9F26CD93-2FCC-4035-82F8-93B3A0D39DDC}" dt="2023-09-13T17:49:02.776" v="3600" actId="1036"/>
          <ac:picMkLst>
            <pc:docMk/>
            <pc:sldMk cId="1590784041" sldId="348"/>
            <ac:picMk id="41" creationId="{9B156079-C5D5-DDE5-9AF8-FCCD0472FA05}"/>
          </ac:picMkLst>
        </pc:picChg>
      </pc:sldChg>
      <pc:sldChg chg="addSp delSp modSp mod modNotesTx">
        <pc:chgData name="Emma Bickford" userId="0b5d8652-af8b-4036-b645-d1c77964965f" providerId="ADAL" clId="{9F26CD93-2FCC-4035-82F8-93B3A0D39DDC}" dt="2023-09-14T14:24:57.054" v="5022" actId="478"/>
        <pc:sldMkLst>
          <pc:docMk/>
          <pc:sldMk cId="375892760" sldId="349"/>
        </pc:sldMkLst>
        <pc:spChg chg="del mod">
          <ac:chgData name="Emma Bickford" userId="0b5d8652-af8b-4036-b645-d1c77964965f" providerId="ADAL" clId="{9F26CD93-2FCC-4035-82F8-93B3A0D39DDC}" dt="2023-09-13T17:55:24.919" v="3666" actId="478"/>
          <ac:spMkLst>
            <pc:docMk/>
            <pc:sldMk cId="375892760" sldId="349"/>
            <ac:spMk id="2" creationId="{E6DE8E58-1647-D349-8359-FEF9F9382D8E}"/>
          </ac:spMkLst>
        </pc:spChg>
        <pc:spChg chg="mod">
          <ac:chgData name="Emma Bickford" userId="0b5d8652-af8b-4036-b645-d1c77964965f" providerId="ADAL" clId="{9F26CD93-2FCC-4035-82F8-93B3A0D39DDC}" dt="2023-09-13T18:04:14.367" v="3926" actId="1038"/>
          <ac:spMkLst>
            <pc:docMk/>
            <pc:sldMk cId="375892760" sldId="349"/>
            <ac:spMk id="5" creationId="{22EC138E-D0D5-E9C4-CE31-82EB87EE5DE9}"/>
          </ac:spMkLst>
        </pc:spChg>
        <pc:spChg chg="add del mod">
          <ac:chgData name="Emma Bickford" userId="0b5d8652-af8b-4036-b645-d1c77964965f" providerId="ADAL" clId="{9F26CD93-2FCC-4035-82F8-93B3A0D39DDC}" dt="2023-09-13T17:55:33.253" v="3668" actId="478"/>
          <ac:spMkLst>
            <pc:docMk/>
            <pc:sldMk cId="375892760" sldId="349"/>
            <ac:spMk id="10" creationId="{9DCDEDB0-9251-145B-4A56-B1F08CC08315}"/>
          </ac:spMkLst>
        </pc:spChg>
        <pc:spChg chg="add mod">
          <ac:chgData name="Emma Bickford" userId="0b5d8652-af8b-4036-b645-d1c77964965f" providerId="ADAL" clId="{9F26CD93-2FCC-4035-82F8-93B3A0D39DDC}" dt="2023-09-14T14:23:11.123" v="5007" actId="1076"/>
          <ac:spMkLst>
            <pc:docMk/>
            <pc:sldMk cId="375892760" sldId="349"/>
            <ac:spMk id="13" creationId="{27D7492C-75B9-616C-84D8-023B9B57CD82}"/>
          </ac:spMkLst>
        </pc:spChg>
        <pc:spChg chg="add del">
          <ac:chgData name="Emma Bickford" userId="0b5d8652-af8b-4036-b645-d1c77964965f" providerId="ADAL" clId="{9F26CD93-2FCC-4035-82F8-93B3A0D39DDC}" dt="2023-09-14T14:11:31.042" v="4985" actId="478"/>
          <ac:spMkLst>
            <pc:docMk/>
            <pc:sldMk cId="375892760" sldId="349"/>
            <ac:spMk id="16" creationId="{418CA5CB-B147-DFE4-F960-951804ED5AF9}"/>
          </ac:spMkLst>
        </pc:spChg>
        <pc:spChg chg="add mod">
          <ac:chgData name="Emma Bickford" userId="0b5d8652-af8b-4036-b645-d1c77964965f" providerId="ADAL" clId="{9F26CD93-2FCC-4035-82F8-93B3A0D39DDC}" dt="2023-09-14T14:24:22.855" v="5021" actId="1076"/>
          <ac:spMkLst>
            <pc:docMk/>
            <pc:sldMk cId="375892760" sldId="349"/>
            <ac:spMk id="19" creationId="{11E596BB-ECC2-CC50-247E-83197FE5F003}"/>
          </ac:spMkLst>
        </pc:spChg>
        <pc:spChg chg="mod">
          <ac:chgData name="Emma Bickford" userId="0b5d8652-af8b-4036-b645-d1c77964965f" providerId="ADAL" clId="{9F26CD93-2FCC-4035-82F8-93B3A0D39DDC}" dt="2023-09-13T18:00:28.632" v="3764" actId="403"/>
          <ac:spMkLst>
            <pc:docMk/>
            <pc:sldMk cId="375892760" sldId="349"/>
            <ac:spMk id="28" creationId="{56D856CC-CB0D-A3F0-962E-1CB2CDEBF99E}"/>
          </ac:spMkLst>
        </pc:spChg>
        <pc:spChg chg="mod ord">
          <ac:chgData name="Emma Bickford" userId="0b5d8652-af8b-4036-b645-d1c77964965f" providerId="ADAL" clId="{9F26CD93-2FCC-4035-82F8-93B3A0D39DDC}" dt="2023-09-14T14:23:52.992" v="5019" actId="12789"/>
          <ac:spMkLst>
            <pc:docMk/>
            <pc:sldMk cId="375892760" sldId="349"/>
            <ac:spMk id="29" creationId="{1E027C60-471A-7D24-A6EE-B51C6D35089C}"/>
          </ac:spMkLst>
        </pc:spChg>
        <pc:grpChg chg="mod">
          <ac:chgData name="Emma Bickford" userId="0b5d8652-af8b-4036-b645-d1c77964965f" providerId="ADAL" clId="{9F26CD93-2FCC-4035-82F8-93B3A0D39DDC}" dt="2023-09-13T17:57:20.791" v="3719" actId="14100"/>
          <ac:grpSpMkLst>
            <pc:docMk/>
            <pc:sldMk cId="375892760" sldId="349"/>
            <ac:grpSpMk id="41" creationId="{F36F2DBB-A1C9-5AB1-8416-C9683BC3C0DE}"/>
          </ac:grpSpMkLst>
        </pc:grpChg>
        <pc:grpChg chg="mod">
          <ac:chgData name="Emma Bickford" userId="0b5d8652-af8b-4036-b645-d1c77964965f" providerId="ADAL" clId="{9F26CD93-2FCC-4035-82F8-93B3A0D39DDC}" dt="2023-09-13T17:58:04.656" v="3726" actId="1076"/>
          <ac:grpSpMkLst>
            <pc:docMk/>
            <pc:sldMk cId="375892760" sldId="349"/>
            <ac:grpSpMk id="45" creationId="{0D9923D4-2B77-6451-17A8-55AB62F8A3E9}"/>
          </ac:grpSpMkLst>
        </pc:grpChg>
        <pc:picChg chg="mod">
          <ac:chgData name="Emma Bickford" userId="0b5d8652-af8b-4036-b645-d1c77964965f" providerId="ADAL" clId="{9F26CD93-2FCC-4035-82F8-93B3A0D39DDC}" dt="2023-09-13T17:54:39.507" v="3651" actId="1076"/>
          <ac:picMkLst>
            <pc:docMk/>
            <pc:sldMk cId="375892760" sldId="349"/>
            <ac:picMk id="3" creationId="{C00A233A-61B5-A5B0-6BFA-CC5F4F2588DC}"/>
          </ac:picMkLst>
        </pc:picChg>
        <pc:picChg chg="del">
          <ac:chgData name="Emma Bickford" userId="0b5d8652-af8b-4036-b645-d1c77964965f" providerId="ADAL" clId="{9F26CD93-2FCC-4035-82F8-93B3A0D39DDC}" dt="2023-09-13T17:55:06.720" v="3661" actId="478"/>
          <ac:picMkLst>
            <pc:docMk/>
            <pc:sldMk cId="375892760" sldId="349"/>
            <ac:picMk id="7" creationId="{F73CDBFA-7FBA-2237-B280-57BE092072A3}"/>
          </ac:picMkLst>
        </pc:picChg>
        <pc:picChg chg="add mod">
          <ac:chgData name="Emma Bickford" userId="0b5d8652-af8b-4036-b645-d1c77964965f" providerId="ADAL" clId="{9F26CD93-2FCC-4035-82F8-93B3A0D39DDC}" dt="2023-09-13T17:57:38.296" v="3722" actId="1076"/>
          <ac:picMkLst>
            <pc:docMk/>
            <pc:sldMk cId="375892760" sldId="349"/>
            <ac:picMk id="14" creationId="{E931C7E4-1167-7D78-A8A1-375F26AF5BAC}"/>
          </ac:picMkLst>
        </pc:picChg>
        <pc:picChg chg="mod">
          <ac:chgData name="Emma Bickford" userId="0b5d8652-af8b-4036-b645-d1c77964965f" providerId="ADAL" clId="{9F26CD93-2FCC-4035-82F8-93B3A0D39DDC}" dt="2023-09-13T17:56:33.100" v="3706" actId="1076"/>
          <ac:picMkLst>
            <pc:docMk/>
            <pc:sldMk cId="375892760" sldId="349"/>
            <ac:picMk id="15" creationId="{6FA7A3CA-A474-DC10-CB75-736A08A9AC9B}"/>
          </ac:picMkLst>
        </pc:picChg>
        <pc:picChg chg="add del mod">
          <ac:chgData name="Emma Bickford" userId="0b5d8652-af8b-4036-b645-d1c77964965f" providerId="ADAL" clId="{9F26CD93-2FCC-4035-82F8-93B3A0D39DDC}" dt="2023-09-14T14:24:57.054" v="5022" actId="478"/>
          <ac:picMkLst>
            <pc:docMk/>
            <pc:sldMk cId="375892760" sldId="349"/>
            <ac:picMk id="18" creationId="{29FD9AE0-CC91-F39C-FB46-E9C17432EB91}"/>
          </ac:picMkLst>
        </pc:picChg>
        <pc:picChg chg="mod">
          <ac:chgData name="Emma Bickford" userId="0b5d8652-af8b-4036-b645-d1c77964965f" providerId="ADAL" clId="{9F26CD93-2FCC-4035-82F8-93B3A0D39DDC}" dt="2023-09-13T18:04:16.828" v="3927" actId="1035"/>
          <ac:picMkLst>
            <pc:docMk/>
            <pc:sldMk cId="375892760" sldId="349"/>
            <ac:picMk id="31" creationId="{9056460E-9B9B-86AE-72F4-B06D868BD7B4}"/>
          </ac:picMkLst>
        </pc:picChg>
      </pc:sldChg>
      <pc:sldChg chg="modSp mod modNotesTx">
        <pc:chgData name="Emma Bickford" userId="0b5d8652-af8b-4036-b645-d1c77964965f" providerId="ADAL" clId="{9F26CD93-2FCC-4035-82F8-93B3A0D39DDC}" dt="2023-09-12T09:33:35.703" v="514" actId="20577"/>
        <pc:sldMkLst>
          <pc:docMk/>
          <pc:sldMk cId="3517418712" sldId="350"/>
        </pc:sldMkLst>
        <pc:spChg chg="mod">
          <ac:chgData name="Emma Bickford" userId="0b5d8652-af8b-4036-b645-d1c77964965f" providerId="ADAL" clId="{9F26CD93-2FCC-4035-82F8-93B3A0D39DDC}" dt="2023-09-12T09:26:49.755" v="124" actId="2711"/>
          <ac:spMkLst>
            <pc:docMk/>
            <pc:sldMk cId="3517418712" sldId="350"/>
            <ac:spMk id="5" creationId="{22EC138E-D0D5-E9C4-CE31-82EB87EE5DE9}"/>
          </ac:spMkLst>
        </pc:spChg>
      </pc:sldChg>
      <pc:sldChg chg="addSp delSp modSp mod modNotesTx">
        <pc:chgData name="Emma Bickford" userId="0b5d8652-af8b-4036-b645-d1c77964965f" providerId="ADAL" clId="{9F26CD93-2FCC-4035-82F8-93B3A0D39DDC}" dt="2023-09-13T17:46:52.873" v="3573" actId="1035"/>
        <pc:sldMkLst>
          <pc:docMk/>
          <pc:sldMk cId="2319676632" sldId="351"/>
        </pc:sldMkLst>
        <pc:spChg chg="mod">
          <ac:chgData name="Emma Bickford" userId="0b5d8652-af8b-4036-b645-d1c77964965f" providerId="ADAL" clId="{9F26CD93-2FCC-4035-82F8-93B3A0D39DDC}" dt="2023-09-13T17:34:21.313" v="3418" actId="1076"/>
          <ac:spMkLst>
            <pc:docMk/>
            <pc:sldMk cId="2319676632" sldId="351"/>
            <ac:spMk id="2" creationId="{E6DE8E58-1647-D349-8359-FEF9F9382D8E}"/>
          </ac:spMkLst>
        </pc:spChg>
        <pc:spChg chg="add mod">
          <ac:chgData name="Emma Bickford" userId="0b5d8652-af8b-4036-b645-d1c77964965f" providerId="ADAL" clId="{9F26CD93-2FCC-4035-82F8-93B3A0D39DDC}" dt="2023-09-13T17:40:48.531" v="3489" actId="1038"/>
          <ac:spMkLst>
            <pc:docMk/>
            <pc:sldMk cId="2319676632" sldId="351"/>
            <ac:spMk id="3" creationId="{3F5D7361-DEE6-2823-E155-A5F24025E917}"/>
          </ac:spMkLst>
        </pc:spChg>
        <pc:spChg chg="add mod">
          <ac:chgData name="Emma Bickford" userId="0b5d8652-af8b-4036-b645-d1c77964965f" providerId="ADAL" clId="{9F26CD93-2FCC-4035-82F8-93B3A0D39DDC}" dt="2023-09-13T15:40:15.932" v="2755" actId="255"/>
          <ac:spMkLst>
            <pc:docMk/>
            <pc:sldMk cId="2319676632" sldId="351"/>
            <ac:spMk id="5" creationId="{2A1B927F-ED6F-D1B2-5E0E-139930FAFF85}"/>
          </ac:spMkLst>
        </pc:spChg>
        <pc:spChg chg="add mod">
          <ac:chgData name="Emma Bickford" userId="0b5d8652-af8b-4036-b645-d1c77964965f" providerId="ADAL" clId="{9F26CD93-2FCC-4035-82F8-93B3A0D39DDC}" dt="2023-09-13T17:33:42.226" v="3411" actId="1076"/>
          <ac:spMkLst>
            <pc:docMk/>
            <pc:sldMk cId="2319676632" sldId="351"/>
            <ac:spMk id="13" creationId="{7BD600C5-1CCE-BCD4-EE6A-219D7A3F0F39}"/>
          </ac:spMkLst>
        </pc:spChg>
        <pc:spChg chg="mod">
          <ac:chgData name="Emma Bickford" userId="0b5d8652-af8b-4036-b645-d1c77964965f" providerId="ADAL" clId="{9F26CD93-2FCC-4035-82F8-93B3A0D39DDC}" dt="2023-09-13T17:33:51.777" v="3412" actId="1076"/>
          <ac:spMkLst>
            <pc:docMk/>
            <pc:sldMk cId="2319676632" sldId="351"/>
            <ac:spMk id="17" creationId="{06E107C7-1CF1-250E-AB75-BB62F6781C62}"/>
          </ac:spMkLst>
        </pc:spChg>
        <pc:spChg chg="mod">
          <ac:chgData name="Emma Bickford" userId="0b5d8652-af8b-4036-b645-d1c77964965f" providerId="ADAL" clId="{9F26CD93-2FCC-4035-82F8-93B3A0D39DDC}" dt="2023-09-13T15:41:52.777" v="2806" actId="1076"/>
          <ac:spMkLst>
            <pc:docMk/>
            <pc:sldMk cId="2319676632" sldId="351"/>
            <ac:spMk id="18" creationId="{FFBD659A-0E95-C180-FEB6-8D2417793B5A}"/>
          </ac:spMkLst>
        </pc:spChg>
        <pc:spChg chg="add mod ord">
          <ac:chgData name="Emma Bickford" userId="0b5d8652-af8b-4036-b645-d1c77964965f" providerId="ADAL" clId="{9F26CD93-2FCC-4035-82F8-93B3A0D39DDC}" dt="2023-09-13T17:46:52.873" v="3573" actId="1035"/>
          <ac:spMkLst>
            <pc:docMk/>
            <pc:sldMk cId="2319676632" sldId="351"/>
            <ac:spMk id="19" creationId="{94FF5CB9-F925-18F5-E414-140401255B80}"/>
          </ac:spMkLst>
        </pc:spChg>
        <pc:spChg chg="add del mod">
          <ac:chgData name="Emma Bickford" userId="0b5d8652-af8b-4036-b645-d1c77964965f" providerId="ADAL" clId="{9F26CD93-2FCC-4035-82F8-93B3A0D39DDC}" dt="2023-09-13T17:42:19.187" v="3507" actId="478"/>
          <ac:spMkLst>
            <pc:docMk/>
            <pc:sldMk cId="2319676632" sldId="351"/>
            <ac:spMk id="29" creationId="{BD92FA44-0B09-A5EF-2FDF-59F83186AC11}"/>
          </ac:spMkLst>
        </pc:spChg>
        <pc:spChg chg="mod">
          <ac:chgData name="Emma Bickford" userId="0b5d8652-af8b-4036-b645-d1c77964965f" providerId="ADAL" clId="{9F26CD93-2FCC-4035-82F8-93B3A0D39DDC}" dt="2023-09-13T14:36:58.074" v="897" actId="208"/>
          <ac:spMkLst>
            <pc:docMk/>
            <pc:sldMk cId="2319676632" sldId="351"/>
            <ac:spMk id="30" creationId="{1C15BEFC-5772-AFA3-C9B5-D622D92E623C}"/>
          </ac:spMkLst>
        </pc:spChg>
        <pc:spChg chg="add mod">
          <ac:chgData name="Emma Bickford" userId="0b5d8652-af8b-4036-b645-d1c77964965f" providerId="ADAL" clId="{9F26CD93-2FCC-4035-82F8-93B3A0D39DDC}" dt="2023-09-13T17:45:13.143" v="3556" actId="403"/>
          <ac:spMkLst>
            <pc:docMk/>
            <pc:sldMk cId="2319676632" sldId="351"/>
            <ac:spMk id="31" creationId="{3244ECE9-23A7-C3D0-B331-E6AB8BB46A01}"/>
          </ac:spMkLst>
        </pc:spChg>
        <pc:picChg chg="add del mod">
          <ac:chgData name="Emma Bickford" userId="0b5d8652-af8b-4036-b645-d1c77964965f" providerId="ADAL" clId="{9F26CD93-2FCC-4035-82F8-93B3A0D39DDC}" dt="2023-09-13T17:32:52.961" v="3399" actId="478"/>
          <ac:picMkLst>
            <pc:docMk/>
            <pc:sldMk cId="2319676632" sldId="351"/>
            <ac:picMk id="4" creationId="{7DB591C3-3023-3B6F-667F-8584AFDD6827}"/>
          </ac:picMkLst>
        </pc:picChg>
        <pc:picChg chg="add mod">
          <ac:chgData name="Emma Bickford" userId="0b5d8652-af8b-4036-b645-d1c77964965f" providerId="ADAL" clId="{9F26CD93-2FCC-4035-82F8-93B3A0D39DDC}" dt="2023-09-13T15:40:05.699" v="2753" actId="1076"/>
          <ac:picMkLst>
            <pc:docMk/>
            <pc:sldMk cId="2319676632" sldId="351"/>
            <ac:picMk id="10" creationId="{210C607C-38F2-6645-9D69-1FA2BAC3885F}"/>
          </ac:picMkLst>
        </pc:picChg>
        <pc:picChg chg="mod modCrop">
          <ac:chgData name="Emma Bickford" userId="0b5d8652-af8b-4036-b645-d1c77964965f" providerId="ADAL" clId="{9F26CD93-2FCC-4035-82F8-93B3A0D39DDC}" dt="2023-09-13T14:36:44.041" v="895" actId="1076"/>
          <ac:picMkLst>
            <pc:docMk/>
            <pc:sldMk cId="2319676632" sldId="351"/>
            <ac:picMk id="14" creationId="{0BC4C8F0-C1A8-6D21-3F57-F467B15384D0}"/>
          </ac:picMkLst>
        </pc:picChg>
        <pc:picChg chg="mod">
          <ac:chgData name="Emma Bickford" userId="0b5d8652-af8b-4036-b645-d1c77964965f" providerId="ADAL" clId="{9F26CD93-2FCC-4035-82F8-93B3A0D39DDC}" dt="2023-09-13T15:54:32.658" v="3359" actId="1076"/>
          <ac:picMkLst>
            <pc:docMk/>
            <pc:sldMk cId="2319676632" sldId="351"/>
            <ac:picMk id="15" creationId="{6FA7A3CA-A474-DC10-CB75-736A08A9AC9B}"/>
          </ac:picMkLst>
        </pc:picChg>
        <pc:picChg chg="add del mod">
          <ac:chgData name="Emma Bickford" userId="0b5d8652-af8b-4036-b645-d1c77964965f" providerId="ADAL" clId="{9F26CD93-2FCC-4035-82F8-93B3A0D39DDC}" dt="2023-09-13T17:32:50.103" v="3397" actId="478"/>
          <ac:picMkLst>
            <pc:docMk/>
            <pc:sldMk cId="2319676632" sldId="351"/>
            <ac:picMk id="16" creationId="{79FA81E4-5946-5D78-24ED-7963BBD62A38}"/>
          </ac:picMkLst>
        </pc:picChg>
        <pc:picChg chg="del mod">
          <ac:chgData name="Emma Bickford" userId="0b5d8652-af8b-4036-b645-d1c77964965f" providerId="ADAL" clId="{9F26CD93-2FCC-4035-82F8-93B3A0D39DDC}" dt="2023-09-13T17:32:51.574" v="3398" actId="478"/>
          <ac:picMkLst>
            <pc:docMk/>
            <pc:sldMk cId="2319676632" sldId="351"/>
            <ac:picMk id="20" creationId="{19EF48AE-6483-F38D-8F99-7AB6D1757C6F}"/>
          </ac:picMkLst>
        </pc:picChg>
        <pc:picChg chg="add mod">
          <ac:chgData name="Emma Bickford" userId="0b5d8652-af8b-4036-b645-d1c77964965f" providerId="ADAL" clId="{9F26CD93-2FCC-4035-82F8-93B3A0D39DDC}" dt="2023-09-13T17:35:13.066" v="3429" actId="688"/>
          <ac:picMkLst>
            <pc:docMk/>
            <pc:sldMk cId="2319676632" sldId="351"/>
            <ac:picMk id="21" creationId="{35205B56-B7F0-87BC-B688-66F243D53267}"/>
          </ac:picMkLst>
        </pc:picChg>
        <pc:picChg chg="del mod">
          <ac:chgData name="Emma Bickford" userId="0b5d8652-af8b-4036-b645-d1c77964965f" providerId="ADAL" clId="{9F26CD93-2FCC-4035-82F8-93B3A0D39DDC}" dt="2023-09-13T15:42:26.411" v="2817" actId="478"/>
          <ac:picMkLst>
            <pc:docMk/>
            <pc:sldMk cId="2319676632" sldId="351"/>
            <ac:picMk id="22" creationId="{D592E881-0E29-022B-8FB6-7E3F2630B8C6}"/>
          </ac:picMkLst>
        </pc:picChg>
        <pc:picChg chg="add mod">
          <ac:chgData name="Emma Bickford" userId="0b5d8652-af8b-4036-b645-d1c77964965f" providerId="ADAL" clId="{9F26CD93-2FCC-4035-82F8-93B3A0D39DDC}" dt="2023-09-13T17:35:01.354" v="3428" actId="1037"/>
          <ac:picMkLst>
            <pc:docMk/>
            <pc:sldMk cId="2319676632" sldId="351"/>
            <ac:picMk id="23" creationId="{DCAB4CBB-59C2-D09A-4E21-8E78DDAABF44}"/>
          </ac:picMkLst>
        </pc:picChg>
        <pc:picChg chg="add del mod">
          <ac:chgData name="Emma Bickford" userId="0b5d8652-af8b-4036-b645-d1c77964965f" providerId="ADAL" clId="{9F26CD93-2FCC-4035-82F8-93B3A0D39DDC}" dt="2023-09-13T17:38:07.972" v="3442" actId="478"/>
          <ac:picMkLst>
            <pc:docMk/>
            <pc:sldMk cId="2319676632" sldId="351"/>
            <ac:picMk id="25" creationId="{4D3BE51C-3D0F-172B-6904-FCA877721DD9}"/>
          </ac:picMkLst>
        </pc:picChg>
        <pc:picChg chg="add mod">
          <ac:chgData name="Emma Bickford" userId="0b5d8652-af8b-4036-b645-d1c77964965f" providerId="ADAL" clId="{9F26CD93-2FCC-4035-82F8-93B3A0D39DDC}" dt="2023-09-13T17:38:54.383" v="3453" actId="14100"/>
          <ac:picMkLst>
            <pc:docMk/>
            <pc:sldMk cId="2319676632" sldId="351"/>
            <ac:picMk id="27" creationId="{5C96E8FF-538E-ECEA-7E10-AA4F707C62C3}"/>
          </ac:picMkLst>
        </pc:picChg>
        <pc:picChg chg="add mod">
          <ac:chgData name="Emma Bickford" userId="0b5d8652-af8b-4036-b645-d1c77964965f" providerId="ADAL" clId="{9F26CD93-2FCC-4035-82F8-93B3A0D39DDC}" dt="2023-09-13T17:40:18.060" v="3466" actId="1076"/>
          <ac:picMkLst>
            <pc:docMk/>
            <pc:sldMk cId="2319676632" sldId="351"/>
            <ac:picMk id="28" creationId="{D01787FB-F149-85BF-2B80-21BF614D2ED8}"/>
          </ac:picMkLst>
        </pc:picChg>
        <pc:picChg chg="del">
          <ac:chgData name="Emma Bickford" userId="0b5d8652-af8b-4036-b645-d1c77964965f" providerId="ADAL" clId="{9F26CD93-2FCC-4035-82F8-93B3A0D39DDC}" dt="2023-09-13T14:37:41.588" v="955" actId="478"/>
          <ac:picMkLst>
            <pc:docMk/>
            <pc:sldMk cId="2319676632" sldId="351"/>
            <ac:picMk id="1026" creationId="{FE712347-DEE6-7600-D218-D0BA6FD5F9C0}"/>
          </ac:picMkLst>
        </pc:picChg>
        <pc:picChg chg="del">
          <ac:chgData name="Emma Bickford" userId="0b5d8652-af8b-4036-b645-d1c77964965f" providerId="ADAL" clId="{9F26CD93-2FCC-4035-82F8-93B3A0D39DDC}" dt="2023-09-13T14:37:42.635" v="956" actId="478"/>
          <ac:picMkLst>
            <pc:docMk/>
            <pc:sldMk cId="2319676632" sldId="351"/>
            <ac:picMk id="1028" creationId="{2A697B1D-9BF9-D201-0915-092C300D97DC}"/>
          </ac:picMkLst>
        </pc:picChg>
      </pc:sldChg>
      <pc:sldChg chg="addSp delSp modSp add mod ord">
        <pc:chgData name="Emma Bickford" userId="0b5d8652-af8b-4036-b645-d1c77964965f" providerId="ADAL" clId="{9F26CD93-2FCC-4035-82F8-93B3A0D39DDC}" dt="2023-09-14T14:02:42.737" v="4934" actId="20577"/>
        <pc:sldMkLst>
          <pc:docMk/>
          <pc:sldMk cId="3043174165" sldId="352"/>
        </pc:sldMkLst>
        <pc:spChg chg="mod">
          <ac:chgData name="Emma Bickford" userId="0b5d8652-af8b-4036-b645-d1c77964965f" providerId="ADAL" clId="{9F26CD93-2FCC-4035-82F8-93B3A0D39DDC}" dt="2023-09-13T14:43:05.509" v="1278" actId="1076"/>
          <ac:spMkLst>
            <pc:docMk/>
            <pc:sldMk cId="3043174165" sldId="352"/>
            <ac:spMk id="2" creationId="{E6DE8E58-1647-D349-8359-FEF9F9382D8E}"/>
          </ac:spMkLst>
        </pc:spChg>
        <pc:spChg chg="mod">
          <ac:chgData name="Emma Bickford" userId="0b5d8652-af8b-4036-b645-d1c77964965f" providerId="ADAL" clId="{9F26CD93-2FCC-4035-82F8-93B3A0D39DDC}" dt="2023-09-14T14:02:42.737" v="4934" actId="20577"/>
          <ac:spMkLst>
            <pc:docMk/>
            <pc:sldMk cId="3043174165" sldId="352"/>
            <ac:spMk id="3" creationId="{8524491D-3C03-1B91-CC13-47EA09054AEC}"/>
          </ac:spMkLst>
        </pc:spChg>
        <pc:spChg chg="add mod">
          <ac:chgData name="Emma Bickford" userId="0b5d8652-af8b-4036-b645-d1c77964965f" providerId="ADAL" clId="{9F26CD93-2FCC-4035-82F8-93B3A0D39DDC}" dt="2023-09-13T14:39:13.522" v="1017" actId="1035"/>
          <ac:spMkLst>
            <pc:docMk/>
            <pc:sldMk cId="3043174165" sldId="352"/>
            <ac:spMk id="4" creationId="{5182B000-B519-3702-90F9-36D2312FAA1A}"/>
          </ac:spMkLst>
        </pc:spChg>
        <pc:spChg chg="add del mod">
          <ac:chgData name="Emma Bickford" userId="0b5d8652-af8b-4036-b645-d1c77964965f" providerId="ADAL" clId="{9F26CD93-2FCC-4035-82F8-93B3A0D39DDC}" dt="2023-09-13T14:40:04.539" v="1036"/>
          <ac:spMkLst>
            <pc:docMk/>
            <pc:sldMk cId="3043174165" sldId="352"/>
            <ac:spMk id="5" creationId="{37D366B5-2FBC-BD97-DDE8-AD710A0523AC}"/>
          </ac:spMkLst>
        </pc:spChg>
        <pc:picChg chg="del mod">
          <ac:chgData name="Emma Bickford" userId="0b5d8652-af8b-4036-b645-d1c77964965f" providerId="ADAL" clId="{9F26CD93-2FCC-4035-82F8-93B3A0D39DDC}" dt="2023-09-13T14:39:29.549" v="1029" actId="478"/>
          <ac:picMkLst>
            <pc:docMk/>
            <pc:sldMk cId="3043174165" sldId="352"/>
            <ac:picMk id="7" creationId="{F73CDBFA-7FBA-2237-B280-57BE092072A3}"/>
          </ac:picMkLst>
        </pc:picChg>
        <pc:picChg chg="add mod">
          <ac:chgData name="Emma Bickford" userId="0b5d8652-af8b-4036-b645-d1c77964965f" providerId="ADAL" clId="{9F26CD93-2FCC-4035-82F8-93B3A0D39DDC}" dt="2023-09-13T14:43:16.468" v="1284" actId="1035"/>
          <ac:picMkLst>
            <pc:docMk/>
            <pc:sldMk cId="3043174165" sldId="352"/>
            <ac:picMk id="13" creationId="{2F686900-4C66-F736-3856-53D6D1D055C2}"/>
          </ac:picMkLst>
        </pc:picChg>
        <pc:picChg chg="del">
          <ac:chgData name="Emma Bickford" userId="0b5d8652-af8b-4036-b645-d1c77964965f" providerId="ADAL" clId="{9F26CD93-2FCC-4035-82F8-93B3A0D39DDC}" dt="2023-09-13T14:38:01.673" v="958" actId="478"/>
          <ac:picMkLst>
            <pc:docMk/>
            <pc:sldMk cId="3043174165" sldId="352"/>
            <ac:picMk id="16" creationId="{E9D1EAF3-315C-FF61-DC86-22F0C3628A6C}"/>
          </ac:picMkLst>
        </pc:picChg>
      </pc:sldChg>
      <pc:sldChg chg="addSp modSp add mod">
        <pc:chgData name="Emma Bickford" userId="0b5d8652-af8b-4036-b645-d1c77964965f" providerId="ADAL" clId="{9F26CD93-2FCC-4035-82F8-93B3A0D39DDC}" dt="2023-09-13T15:51:25.268" v="3126" actId="403"/>
        <pc:sldMkLst>
          <pc:docMk/>
          <pc:sldMk cId="1448935305" sldId="353"/>
        </pc:sldMkLst>
        <pc:spChg chg="mod">
          <ac:chgData name="Emma Bickford" userId="0b5d8652-af8b-4036-b645-d1c77964965f" providerId="ADAL" clId="{9F26CD93-2FCC-4035-82F8-93B3A0D39DDC}" dt="2023-09-13T15:39:01.682" v="2695" actId="20577"/>
          <ac:spMkLst>
            <pc:docMk/>
            <pc:sldMk cId="1448935305" sldId="353"/>
            <ac:spMk id="2" creationId="{E6DE8E58-1647-D349-8359-FEF9F9382D8E}"/>
          </ac:spMkLst>
        </pc:spChg>
        <pc:spChg chg="mod">
          <ac:chgData name="Emma Bickford" userId="0b5d8652-af8b-4036-b645-d1c77964965f" providerId="ADAL" clId="{9F26CD93-2FCC-4035-82F8-93B3A0D39DDC}" dt="2023-09-13T15:48:14.352" v="3076" actId="1035"/>
          <ac:spMkLst>
            <pc:docMk/>
            <pc:sldMk cId="1448935305" sldId="353"/>
            <ac:spMk id="3" creationId="{8524491D-3C03-1B91-CC13-47EA09054AEC}"/>
          </ac:spMkLst>
        </pc:spChg>
        <pc:spChg chg="mod">
          <ac:chgData name="Emma Bickford" userId="0b5d8652-af8b-4036-b645-d1c77964965f" providerId="ADAL" clId="{9F26CD93-2FCC-4035-82F8-93B3A0D39DDC}" dt="2023-09-13T15:48:11.539" v="3067" actId="14100"/>
          <ac:spMkLst>
            <pc:docMk/>
            <pc:sldMk cId="1448935305" sldId="353"/>
            <ac:spMk id="4" creationId="{5182B000-B519-3702-90F9-36D2312FAA1A}"/>
          </ac:spMkLst>
        </pc:spChg>
        <pc:spChg chg="add mod">
          <ac:chgData name="Emma Bickford" userId="0b5d8652-af8b-4036-b645-d1c77964965f" providerId="ADAL" clId="{9F26CD93-2FCC-4035-82F8-93B3A0D39DDC}" dt="2023-09-13T15:51:25.268" v="3126" actId="403"/>
          <ac:spMkLst>
            <pc:docMk/>
            <pc:sldMk cId="1448935305" sldId="353"/>
            <ac:spMk id="5" creationId="{047FD7CC-9CE9-8141-CD90-F13FDBF1BCFD}"/>
          </ac:spMkLst>
        </pc:spChg>
      </pc:sldChg>
      <pc:sldChg chg="addSp delSp modSp add mod ord modNotesTx">
        <pc:chgData name="Emma Bickford" userId="0b5d8652-af8b-4036-b645-d1c77964965f" providerId="ADAL" clId="{9F26CD93-2FCC-4035-82F8-93B3A0D39DDC}" dt="2023-09-13T19:05:45.883" v="4856" actId="313"/>
        <pc:sldMkLst>
          <pc:docMk/>
          <pc:sldMk cId="1455776493" sldId="354"/>
        </pc:sldMkLst>
        <pc:spChg chg="add del mod">
          <ac:chgData name="Emma Bickford" userId="0b5d8652-af8b-4036-b645-d1c77964965f" providerId="ADAL" clId="{9F26CD93-2FCC-4035-82F8-93B3A0D39DDC}" dt="2023-09-13T17:50:52.165" v="3645" actId="1076"/>
          <ac:spMkLst>
            <pc:docMk/>
            <pc:sldMk cId="1455776493" sldId="354"/>
            <ac:spMk id="2" creationId="{E6DE8E58-1647-D349-8359-FEF9F9382D8E}"/>
          </ac:spMkLst>
        </pc:spChg>
        <pc:spChg chg="del">
          <ac:chgData name="Emma Bickford" userId="0b5d8652-af8b-4036-b645-d1c77964965f" providerId="ADAL" clId="{9F26CD93-2FCC-4035-82F8-93B3A0D39DDC}" dt="2023-09-13T15:53:02.897" v="3236" actId="478"/>
          <ac:spMkLst>
            <pc:docMk/>
            <pc:sldMk cId="1455776493" sldId="354"/>
            <ac:spMk id="3" creationId="{8524491D-3C03-1B91-CC13-47EA09054AEC}"/>
          </ac:spMkLst>
        </pc:spChg>
        <pc:spChg chg="add del mod">
          <ac:chgData name="Emma Bickford" userId="0b5d8652-af8b-4036-b645-d1c77964965f" providerId="ADAL" clId="{9F26CD93-2FCC-4035-82F8-93B3A0D39DDC}" dt="2023-09-13T15:53:09.115" v="3240" actId="478"/>
          <ac:spMkLst>
            <pc:docMk/>
            <pc:sldMk cId="1455776493" sldId="354"/>
            <ac:spMk id="5" creationId="{351C6AF5-8127-6435-49C4-6F3BEA61860F}"/>
          </ac:spMkLst>
        </pc:spChg>
        <pc:spChg chg="add mod ord topLvl">
          <ac:chgData name="Emma Bickford" userId="0b5d8652-af8b-4036-b645-d1c77964965f" providerId="ADAL" clId="{9F26CD93-2FCC-4035-82F8-93B3A0D39DDC}" dt="2023-09-13T18:39:38.858" v="4720" actId="164"/>
          <ac:spMkLst>
            <pc:docMk/>
            <pc:sldMk cId="1455776493" sldId="354"/>
            <ac:spMk id="14" creationId="{2A46BED2-5887-5C36-35A3-6AF0F9CE6831}"/>
          </ac:spMkLst>
        </pc:spChg>
        <pc:spChg chg="add del mod">
          <ac:chgData name="Emma Bickford" userId="0b5d8652-af8b-4036-b645-d1c77964965f" providerId="ADAL" clId="{9F26CD93-2FCC-4035-82F8-93B3A0D39DDC}" dt="2023-09-13T18:43:01.901" v="4736" actId="478"/>
          <ac:spMkLst>
            <pc:docMk/>
            <pc:sldMk cId="1455776493" sldId="354"/>
            <ac:spMk id="25" creationId="{4CE4A05C-9A7D-5EA3-0AF3-058457B24CA5}"/>
          </ac:spMkLst>
        </pc:spChg>
        <pc:spChg chg="add mod">
          <ac:chgData name="Emma Bickford" userId="0b5d8652-af8b-4036-b645-d1c77964965f" providerId="ADAL" clId="{9F26CD93-2FCC-4035-82F8-93B3A0D39DDC}" dt="2023-09-13T19:04:09.986" v="4753" actId="403"/>
          <ac:spMkLst>
            <pc:docMk/>
            <pc:sldMk cId="1455776493" sldId="354"/>
            <ac:spMk id="27" creationId="{F17C3653-9D8B-8A12-9FFF-2C62ED7B752D}"/>
          </ac:spMkLst>
        </pc:spChg>
        <pc:spChg chg="mod">
          <ac:chgData name="Emma Bickford" userId="0b5d8652-af8b-4036-b645-d1c77964965f" providerId="ADAL" clId="{9F26CD93-2FCC-4035-82F8-93B3A0D39DDC}" dt="2023-09-13T18:37:36.239" v="4690"/>
          <ac:spMkLst>
            <pc:docMk/>
            <pc:sldMk cId="1455776493" sldId="354"/>
            <ac:spMk id="31" creationId="{CAFFBB59-37CA-7B75-6E7C-A0EAFBC32D0D}"/>
          </ac:spMkLst>
        </pc:spChg>
        <pc:spChg chg="add mod ord">
          <ac:chgData name="Emma Bickford" userId="0b5d8652-af8b-4036-b645-d1c77964965f" providerId="ADAL" clId="{9F26CD93-2FCC-4035-82F8-93B3A0D39DDC}" dt="2023-09-13T18:39:38.858" v="4720" actId="164"/>
          <ac:spMkLst>
            <pc:docMk/>
            <pc:sldMk cId="1455776493" sldId="354"/>
            <ac:spMk id="33" creationId="{2A9C88B3-A71E-EE62-FE07-B07460DB33A7}"/>
          </ac:spMkLst>
        </pc:spChg>
        <pc:spChg chg="add mod">
          <ac:chgData name="Emma Bickford" userId="0b5d8652-af8b-4036-b645-d1c77964965f" providerId="ADAL" clId="{9F26CD93-2FCC-4035-82F8-93B3A0D39DDC}" dt="2023-09-13T19:05:45.883" v="4856" actId="313"/>
          <ac:spMkLst>
            <pc:docMk/>
            <pc:sldMk cId="1455776493" sldId="354"/>
            <ac:spMk id="35" creationId="{D13CD5E2-2B1D-0940-B862-0248375557A4}"/>
          </ac:spMkLst>
        </pc:spChg>
        <pc:grpChg chg="add del">
          <ac:chgData name="Emma Bickford" userId="0b5d8652-af8b-4036-b645-d1c77964965f" providerId="ADAL" clId="{9F26CD93-2FCC-4035-82F8-93B3A0D39DDC}" dt="2023-09-13T15:53:08.709" v="3239" actId="478"/>
          <ac:grpSpMkLst>
            <pc:docMk/>
            <pc:sldMk cId="1455776493" sldId="354"/>
            <ac:grpSpMk id="9" creationId="{8159F13F-9916-6426-E59F-CD27C299B9CF}"/>
          </ac:grpSpMkLst>
        </pc:grpChg>
        <pc:grpChg chg="add del mod ord">
          <ac:chgData name="Emma Bickford" userId="0b5d8652-af8b-4036-b645-d1c77964965f" providerId="ADAL" clId="{9F26CD93-2FCC-4035-82F8-93B3A0D39DDC}" dt="2023-09-13T18:37:40.688" v="4692" actId="165"/>
          <ac:grpSpMkLst>
            <pc:docMk/>
            <pc:sldMk cId="1455776493" sldId="354"/>
            <ac:grpSpMk id="19" creationId="{4511E4B5-434F-247B-DBC0-BA623CA2E2B4}"/>
          </ac:grpSpMkLst>
        </pc:grpChg>
        <pc:grpChg chg="add del mod">
          <ac:chgData name="Emma Bickford" userId="0b5d8652-af8b-4036-b645-d1c77964965f" providerId="ADAL" clId="{9F26CD93-2FCC-4035-82F8-93B3A0D39DDC}" dt="2023-09-13T18:37:37.213" v="4691" actId="478"/>
          <ac:grpSpMkLst>
            <pc:docMk/>
            <pc:sldMk cId="1455776493" sldId="354"/>
            <ac:grpSpMk id="30" creationId="{3ECF520F-B97E-049F-960D-7D35AEE31576}"/>
          </ac:grpSpMkLst>
        </pc:grpChg>
        <pc:grpChg chg="add mod">
          <ac:chgData name="Emma Bickford" userId="0b5d8652-af8b-4036-b645-d1c77964965f" providerId="ADAL" clId="{9F26CD93-2FCC-4035-82F8-93B3A0D39DDC}" dt="2023-09-13T18:39:44.707" v="4721" actId="1076"/>
          <ac:grpSpMkLst>
            <pc:docMk/>
            <pc:sldMk cId="1455776493" sldId="354"/>
            <ac:grpSpMk id="34" creationId="{E0E769AA-8EBA-43EB-59C5-B6F284D95145}"/>
          </ac:grpSpMkLst>
        </pc:grpChg>
        <pc:picChg chg="del">
          <ac:chgData name="Emma Bickford" userId="0b5d8652-af8b-4036-b645-d1c77964965f" providerId="ADAL" clId="{9F26CD93-2FCC-4035-82F8-93B3A0D39DDC}" dt="2023-09-13T18:08:38.844" v="3942" actId="478"/>
          <ac:picMkLst>
            <pc:docMk/>
            <pc:sldMk cId="1455776493" sldId="354"/>
            <ac:picMk id="7" creationId="{F73CDBFA-7FBA-2237-B280-57BE092072A3}"/>
          </ac:picMkLst>
        </pc:picChg>
        <pc:picChg chg="add mod ord topLvl modCrop">
          <ac:chgData name="Emma Bickford" userId="0b5d8652-af8b-4036-b645-d1c77964965f" providerId="ADAL" clId="{9F26CD93-2FCC-4035-82F8-93B3A0D39DDC}" dt="2023-09-13T18:39:38.858" v="4720" actId="164"/>
          <ac:picMkLst>
            <pc:docMk/>
            <pc:sldMk cId="1455776493" sldId="354"/>
            <ac:picMk id="13" creationId="{FC76F26B-3AC8-77F2-37C5-E62A1D20F675}"/>
          </ac:picMkLst>
        </pc:picChg>
        <pc:picChg chg="del">
          <ac:chgData name="Emma Bickford" userId="0b5d8652-af8b-4036-b645-d1c77964965f" providerId="ADAL" clId="{9F26CD93-2FCC-4035-82F8-93B3A0D39DDC}" dt="2023-09-13T15:52:59.117" v="3235" actId="478"/>
          <ac:picMkLst>
            <pc:docMk/>
            <pc:sldMk cId="1455776493" sldId="354"/>
            <ac:picMk id="16" creationId="{E9D1EAF3-315C-FF61-DC86-22F0C3628A6C}"/>
          </ac:picMkLst>
        </pc:picChg>
        <pc:picChg chg="add del mod">
          <ac:chgData name="Emma Bickford" userId="0b5d8652-af8b-4036-b645-d1c77964965f" providerId="ADAL" clId="{9F26CD93-2FCC-4035-82F8-93B3A0D39DDC}" dt="2023-09-13T18:36:43.051" v="4675" actId="478"/>
          <ac:picMkLst>
            <pc:docMk/>
            <pc:sldMk cId="1455776493" sldId="354"/>
            <ac:picMk id="18" creationId="{030851C8-FC79-D1F1-03A6-3E24F70844B2}"/>
          </ac:picMkLst>
        </pc:picChg>
        <pc:picChg chg="add mod">
          <ac:chgData name="Emma Bickford" userId="0b5d8652-af8b-4036-b645-d1c77964965f" providerId="ADAL" clId="{9F26CD93-2FCC-4035-82F8-93B3A0D39DDC}" dt="2023-09-13T18:22:35.958" v="4407" actId="1076"/>
          <ac:picMkLst>
            <pc:docMk/>
            <pc:sldMk cId="1455776493" sldId="354"/>
            <ac:picMk id="21" creationId="{D4B70B7A-BEF1-9234-52D5-EB646A582008}"/>
          </ac:picMkLst>
        </pc:picChg>
        <pc:picChg chg="add mod ord modCrop">
          <ac:chgData name="Emma Bickford" userId="0b5d8652-af8b-4036-b645-d1c77964965f" providerId="ADAL" clId="{9F26CD93-2FCC-4035-82F8-93B3A0D39DDC}" dt="2023-09-13T18:39:38.858" v="4720" actId="164"/>
          <ac:picMkLst>
            <pc:docMk/>
            <pc:sldMk cId="1455776493" sldId="354"/>
            <ac:picMk id="29" creationId="{6F012EA1-D167-7844-584A-BA7AFDA0FF0D}"/>
          </ac:picMkLst>
        </pc:picChg>
        <pc:picChg chg="mod">
          <ac:chgData name="Emma Bickford" userId="0b5d8652-af8b-4036-b645-d1c77964965f" providerId="ADAL" clId="{9F26CD93-2FCC-4035-82F8-93B3A0D39DDC}" dt="2023-09-13T18:37:36.239" v="4690"/>
          <ac:picMkLst>
            <pc:docMk/>
            <pc:sldMk cId="1455776493" sldId="354"/>
            <ac:picMk id="32" creationId="{965E6381-38E3-388F-FCFE-70EABF2C195D}"/>
          </ac:picMkLst>
        </pc:picChg>
        <pc:picChg chg="add mod">
          <ac:chgData name="Emma Bickford" userId="0b5d8652-af8b-4036-b645-d1c77964965f" providerId="ADAL" clId="{9F26CD93-2FCC-4035-82F8-93B3A0D39DDC}" dt="2023-09-13T18:20:19.171" v="4257" actId="1076"/>
          <ac:picMkLst>
            <pc:docMk/>
            <pc:sldMk cId="1455776493" sldId="354"/>
            <ac:picMk id="1026" creationId="{67764660-3553-1D71-7562-23B24D904242}"/>
          </ac:picMkLst>
        </pc:picChg>
        <pc:cxnChg chg="add mod">
          <ac:chgData name="Emma Bickford" userId="0b5d8652-af8b-4036-b645-d1c77964965f" providerId="ADAL" clId="{9F26CD93-2FCC-4035-82F8-93B3A0D39DDC}" dt="2023-09-13T18:27:47.817" v="4559" actId="1037"/>
          <ac:cxnSpMkLst>
            <pc:docMk/>
            <pc:sldMk cId="1455776493" sldId="354"/>
            <ac:cxnSpMk id="23" creationId="{02652FDE-F70B-2CAC-A6E3-3FB3D15B8642}"/>
          </ac:cxnSpMkLst>
        </pc:cxnChg>
      </pc:sldChg>
    </pc:docChg>
  </pc:docChgLst>
  <pc:docChgLst>
    <pc:chgData name="Emma Bickford" userId="0b5d8652-af8b-4036-b645-d1c77964965f" providerId="ADAL" clId="{3FC1C535-C17E-4A2E-BB97-05B2B0E82C88}"/>
    <pc:docChg chg="undo custSel modSld">
      <pc:chgData name="Emma Bickford" userId="0b5d8652-af8b-4036-b645-d1c77964965f" providerId="ADAL" clId="{3FC1C535-C17E-4A2E-BB97-05B2B0E82C88}" dt="2023-09-15T14:23:53.782" v="614" actId="1036"/>
      <pc:docMkLst>
        <pc:docMk/>
      </pc:docMkLst>
      <pc:sldChg chg="addSp modSp mod">
        <pc:chgData name="Emma Bickford" userId="0b5d8652-af8b-4036-b645-d1c77964965f" providerId="ADAL" clId="{3FC1C535-C17E-4A2E-BB97-05B2B0E82C88}" dt="2023-09-15T12:15:44.507" v="120" actId="164"/>
        <pc:sldMkLst>
          <pc:docMk/>
          <pc:sldMk cId="734737505" sldId="323"/>
        </pc:sldMkLst>
        <pc:spChg chg="add mod">
          <ac:chgData name="Emma Bickford" userId="0b5d8652-af8b-4036-b645-d1c77964965f" providerId="ADAL" clId="{3FC1C535-C17E-4A2E-BB97-05B2B0E82C88}" dt="2023-09-15T12:15:44.507" v="120" actId="164"/>
          <ac:spMkLst>
            <pc:docMk/>
            <pc:sldMk cId="734737505" sldId="323"/>
            <ac:spMk id="5" creationId="{8BE6238A-84EB-A1A4-45DE-1F7CC733D1DC}"/>
          </ac:spMkLst>
        </pc:spChg>
        <pc:grpChg chg="add mod">
          <ac:chgData name="Emma Bickford" userId="0b5d8652-af8b-4036-b645-d1c77964965f" providerId="ADAL" clId="{3FC1C535-C17E-4A2E-BB97-05B2B0E82C88}" dt="2023-09-15T12:15:44.507" v="120" actId="164"/>
          <ac:grpSpMkLst>
            <pc:docMk/>
            <pc:sldMk cId="734737505" sldId="323"/>
            <ac:grpSpMk id="13" creationId="{E09E1359-8761-384C-33BB-CB0EC2DFBB79}"/>
          </ac:grpSpMkLst>
        </pc:grpChg>
        <pc:picChg chg="add mod">
          <ac:chgData name="Emma Bickford" userId="0b5d8652-af8b-4036-b645-d1c77964965f" providerId="ADAL" clId="{3FC1C535-C17E-4A2E-BB97-05B2B0E82C88}" dt="2023-09-15T12:15:44.507" v="120" actId="164"/>
          <ac:picMkLst>
            <pc:docMk/>
            <pc:sldMk cId="734737505" sldId="323"/>
            <ac:picMk id="4" creationId="{4E98EC49-CF0D-3241-039A-148A498DF752}"/>
          </ac:picMkLst>
        </pc:picChg>
      </pc:sldChg>
      <pc:sldChg chg="addSp modSp mod">
        <pc:chgData name="Emma Bickford" userId="0b5d8652-af8b-4036-b645-d1c77964965f" providerId="ADAL" clId="{3FC1C535-C17E-4A2E-BB97-05B2B0E82C88}" dt="2023-09-15T12:27:16.655" v="219" actId="20577"/>
        <pc:sldMkLst>
          <pc:docMk/>
          <pc:sldMk cId="1590784041" sldId="348"/>
        </pc:sldMkLst>
        <pc:spChg chg="mod">
          <ac:chgData name="Emma Bickford" userId="0b5d8652-af8b-4036-b645-d1c77964965f" providerId="ADAL" clId="{3FC1C535-C17E-4A2E-BB97-05B2B0E82C88}" dt="2023-09-15T12:16:07.784" v="136" actId="14100"/>
          <ac:spMkLst>
            <pc:docMk/>
            <pc:sldMk cId="1590784041" sldId="348"/>
            <ac:spMk id="13" creationId="{8F0799FD-A145-B54F-93C9-082243CC8467}"/>
          </ac:spMkLst>
        </pc:spChg>
        <pc:spChg chg="mod">
          <ac:chgData name="Emma Bickford" userId="0b5d8652-af8b-4036-b645-d1c77964965f" providerId="ADAL" clId="{3FC1C535-C17E-4A2E-BB97-05B2B0E82C88}" dt="2023-09-15T12:27:16.655" v="219" actId="20577"/>
          <ac:spMkLst>
            <pc:docMk/>
            <pc:sldMk cId="1590784041" sldId="348"/>
            <ac:spMk id="37" creationId="{6AFEC133-F64C-40BC-EC22-6A8984A9B604}"/>
          </ac:spMkLst>
        </pc:spChg>
        <pc:grpChg chg="add mod">
          <ac:chgData name="Emma Bickford" userId="0b5d8652-af8b-4036-b645-d1c77964965f" providerId="ADAL" clId="{3FC1C535-C17E-4A2E-BB97-05B2B0E82C88}" dt="2023-09-15T12:15:56.840" v="126" actId="1076"/>
          <ac:grpSpMkLst>
            <pc:docMk/>
            <pc:sldMk cId="1590784041" sldId="348"/>
            <ac:grpSpMk id="3" creationId="{E949DD60-CF3E-B397-6783-1D0C5F61C280}"/>
          </ac:grpSpMkLst>
        </pc:grpChg>
        <pc:grpChg chg="mod">
          <ac:chgData name="Emma Bickford" userId="0b5d8652-af8b-4036-b645-d1c77964965f" providerId="ADAL" clId="{3FC1C535-C17E-4A2E-BB97-05B2B0E82C88}" dt="2023-09-15T12:15:49.732" v="123" actId="1076"/>
          <ac:grpSpMkLst>
            <pc:docMk/>
            <pc:sldMk cId="1590784041" sldId="348"/>
            <ac:grpSpMk id="10" creationId="{236BDC47-0FC6-0195-B9B4-0C4BB42EB8EF}"/>
          </ac:grpSpMkLst>
        </pc:grpChg>
        <pc:picChg chg="mod">
          <ac:chgData name="Emma Bickford" userId="0b5d8652-af8b-4036-b645-d1c77964965f" providerId="ADAL" clId="{3FC1C535-C17E-4A2E-BB97-05B2B0E82C88}" dt="2023-09-15T12:15:47.206" v="121"/>
          <ac:picMkLst>
            <pc:docMk/>
            <pc:sldMk cId="1590784041" sldId="348"/>
            <ac:picMk id="5" creationId="{0FCC1455-9F2C-B1B1-00F0-E62E097A4E45}"/>
          </ac:picMkLst>
        </pc:picChg>
      </pc:sldChg>
      <pc:sldChg chg="addSp delSp modSp mod modNotesTx">
        <pc:chgData name="Emma Bickford" userId="0b5d8652-af8b-4036-b645-d1c77964965f" providerId="ADAL" clId="{3FC1C535-C17E-4A2E-BB97-05B2B0E82C88}" dt="2023-09-15T12:40:47.507" v="604" actId="20577"/>
        <pc:sldMkLst>
          <pc:docMk/>
          <pc:sldMk cId="375892760" sldId="349"/>
        </pc:sldMkLst>
        <pc:spChg chg="mod">
          <ac:chgData name="Emma Bickford" userId="0b5d8652-af8b-4036-b645-d1c77964965f" providerId="ADAL" clId="{3FC1C535-C17E-4A2E-BB97-05B2B0E82C88}" dt="2023-09-15T12:35:03.505" v="314" actId="20577"/>
          <ac:spMkLst>
            <pc:docMk/>
            <pc:sldMk cId="375892760" sldId="349"/>
            <ac:spMk id="5" creationId="{22EC138E-D0D5-E9C4-CE31-82EB87EE5DE9}"/>
          </ac:spMkLst>
        </pc:spChg>
        <pc:spChg chg="mod">
          <ac:chgData name="Emma Bickford" userId="0b5d8652-af8b-4036-b645-d1c77964965f" providerId="ADAL" clId="{3FC1C535-C17E-4A2E-BB97-05B2B0E82C88}" dt="2023-09-15T12:35:47.798" v="321" actId="1076"/>
          <ac:spMkLst>
            <pc:docMk/>
            <pc:sldMk cId="375892760" sldId="349"/>
            <ac:spMk id="13" creationId="{27D7492C-75B9-616C-84D8-023B9B57CD82}"/>
          </ac:spMkLst>
        </pc:spChg>
        <pc:spChg chg="mod">
          <ac:chgData name="Emma Bickford" userId="0b5d8652-af8b-4036-b645-d1c77964965f" providerId="ADAL" clId="{3FC1C535-C17E-4A2E-BB97-05B2B0E82C88}" dt="2023-09-15T12:34:50.555" v="309" actId="20577"/>
          <ac:spMkLst>
            <pc:docMk/>
            <pc:sldMk cId="375892760" sldId="349"/>
            <ac:spMk id="28" creationId="{56D856CC-CB0D-A3F0-962E-1CB2CDEBF99E}"/>
          </ac:spMkLst>
        </pc:spChg>
        <pc:grpChg chg="mod">
          <ac:chgData name="Emma Bickford" userId="0b5d8652-af8b-4036-b645-d1c77964965f" providerId="ADAL" clId="{3FC1C535-C17E-4A2E-BB97-05B2B0E82C88}" dt="2023-09-15T12:34:38.893" v="303" actId="1076"/>
          <ac:grpSpMkLst>
            <pc:docMk/>
            <pc:sldMk cId="375892760" sldId="349"/>
            <ac:grpSpMk id="41" creationId="{F36F2DBB-A1C9-5AB1-8416-C9683BC3C0DE}"/>
          </ac:grpSpMkLst>
        </pc:grpChg>
        <pc:grpChg chg="mod">
          <ac:chgData name="Emma Bickford" userId="0b5d8652-af8b-4036-b645-d1c77964965f" providerId="ADAL" clId="{3FC1C535-C17E-4A2E-BB97-05B2B0E82C88}" dt="2023-09-15T12:35:33.228" v="320" actId="196"/>
          <ac:grpSpMkLst>
            <pc:docMk/>
            <pc:sldMk cId="375892760" sldId="349"/>
            <ac:grpSpMk id="45" creationId="{0D9923D4-2B77-6451-17A8-55AB62F8A3E9}"/>
          </ac:grpSpMkLst>
        </pc:grpChg>
        <pc:picChg chg="mod modCrop">
          <ac:chgData name="Emma Bickford" userId="0b5d8652-af8b-4036-b645-d1c77964965f" providerId="ADAL" clId="{3FC1C535-C17E-4A2E-BB97-05B2B0E82C88}" dt="2023-09-15T12:40:03.600" v="446" actId="18131"/>
          <ac:picMkLst>
            <pc:docMk/>
            <pc:sldMk cId="375892760" sldId="349"/>
            <ac:picMk id="3" creationId="{C00A233A-61B5-A5B0-6BFA-CC5F4F2588DC}"/>
          </ac:picMkLst>
        </pc:picChg>
        <pc:picChg chg="add mod">
          <ac:chgData name="Emma Bickford" userId="0b5d8652-af8b-4036-b645-d1c77964965f" providerId="ADAL" clId="{3FC1C535-C17E-4A2E-BB97-05B2B0E82C88}" dt="2023-09-15T12:34:28.285" v="300" actId="1076"/>
          <ac:picMkLst>
            <pc:docMk/>
            <pc:sldMk cId="375892760" sldId="349"/>
            <ac:picMk id="4" creationId="{D468D7E8-20B9-C18B-265C-137D08528F68}"/>
          </ac:picMkLst>
        </pc:picChg>
        <pc:picChg chg="del">
          <ac:chgData name="Emma Bickford" userId="0b5d8652-af8b-4036-b645-d1c77964965f" providerId="ADAL" clId="{3FC1C535-C17E-4A2E-BB97-05B2B0E82C88}" dt="2023-09-15T12:29:53.692" v="242" actId="478"/>
          <ac:picMkLst>
            <pc:docMk/>
            <pc:sldMk cId="375892760" sldId="349"/>
            <ac:picMk id="31" creationId="{9056460E-9B9B-86AE-72F4-B06D868BD7B4}"/>
          </ac:picMkLst>
        </pc:picChg>
      </pc:sldChg>
      <pc:sldChg chg="addSp modSp mod">
        <pc:chgData name="Emma Bickford" userId="0b5d8652-af8b-4036-b645-d1c77964965f" providerId="ADAL" clId="{3FC1C535-C17E-4A2E-BB97-05B2B0E82C88}" dt="2023-09-15T14:23:53.782" v="614" actId="1036"/>
        <pc:sldMkLst>
          <pc:docMk/>
          <pc:sldMk cId="3517418712" sldId="350"/>
        </pc:sldMkLst>
        <pc:spChg chg="mod">
          <ac:chgData name="Emma Bickford" userId="0b5d8652-af8b-4036-b645-d1c77964965f" providerId="ADAL" clId="{3FC1C535-C17E-4A2E-BB97-05B2B0E82C88}" dt="2023-09-15T14:23:53.782" v="614" actId="1036"/>
          <ac:spMkLst>
            <pc:docMk/>
            <pc:sldMk cId="3517418712" sldId="350"/>
            <ac:spMk id="16" creationId="{09E484F9-FE58-4A16-93AE-D70F976B3214}"/>
          </ac:spMkLst>
        </pc:spChg>
        <pc:grpChg chg="add mod">
          <ac:chgData name="Emma Bickford" userId="0b5d8652-af8b-4036-b645-d1c77964965f" providerId="ADAL" clId="{3FC1C535-C17E-4A2E-BB97-05B2B0E82C88}" dt="2023-09-15T12:16:49.271" v="138" actId="1076"/>
          <ac:grpSpMkLst>
            <pc:docMk/>
            <pc:sldMk cId="3517418712" sldId="350"/>
            <ac:grpSpMk id="4" creationId="{87113862-79D5-7FD7-54C7-171D30F7DDEE}"/>
          </ac:grpSpMkLst>
        </pc:grpChg>
        <pc:picChg chg="mod">
          <ac:chgData name="Emma Bickford" userId="0b5d8652-af8b-4036-b645-d1c77964965f" providerId="ADAL" clId="{3FC1C535-C17E-4A2E-BB97-05B2B0E82C88}" dt="2023-09-15T12:16:44.647" v="137"/>
          <ac:picMkLst>
            <pc:docMk/>
            <pc:sldMk cId="3517418712" sldId="350"/>
            <ac:picMk id="14" creationId="{0ED78734-135D-D3F7-494F-6F4BA8A50334}"/>
          </ac:picMkLst>
        </pc:picChg>
      </pc:sldChg>
      <pc:sldChg chg="addSp delSp modSp mod">
        <pc:chgData name="Emma Bickford" userId="0b5d8652-af8b-4036-b645-d1c77964965f" providerId="ADAL" clId="{3FC1C535-C17E-4A2E-BB97-05B2B0E82C88}" dt="2023-09-15T12:13:51.760" v="119" actId="688"/>
        <pc:sldMkLst>
          <pc:docMk/>
          <pc:sldMk cId="2319676632" sldId="351"/>
        </pc:sldMkLst>
        <pc:spChg chg="mod">
          <ac:chgData name="Emma Bickford" userId="0b5d8652-af8b-4036-b645-d1c77964965f" providerId="ADAL" clId="{3FC1C535-C17E-4A2E-BB97-05B2B0E82C88}" dt="2023-09-15T11:34:47.860" v="47" actId="1076"/>
          <ac:spMkLst>
            <pc:docMk/>
            <pc:sldMk cId="2319676632" sldId="351"/>
            <ac:spMk id="18" creationId="{FFBD659A-0E95-C180-FEB6-8D2417793B5A}"/>
          </ac:spMkLst>
        </pc:spChg>
        <pc:picChg chg="del">
          <ac:chgData name="Emma Bickford" userId="0b5d8652-af8b-4036-b645-d1c77964965f" providerId="ADAL" clId="{3FC1C535-C17E-4A2E-BB97-05B2B0E82C88}" dt="2023-09-15T11:30:10.928" v="32" actId="478"/>
          <ac:picMkLst>
            <pc:docMk/>
            <pc:sldMk cId="2319676632" sldId="351"/>
            <ac:picMk id="10" creationId="{210C607C-38F2-6645-9D69-1FA2BAC3885F}"/>
          </ac:picMkLst>
        </pc:picChg>
        <pc:picChg chg="mod modCrop">
          <ac:chgData name="Emma Bickford" userId="0b5d8652-af8b-4036-b645-d1c77964965f" providerId="ADAL" clId="{3FC1C535-C17E-4A2E-BB97-05B2B0E82C88}" dt="2023-09-15T12:13:51.760" v="119" actId="688"/>
          <ac:picMkLst>
            <pc:docMk/>
            <pc:sldMk cId="2319676632" sldId="351"/>
            <ac:picMk id="14" creationId="{0BC4C8F0-C1A8-6D21-3F57-F467B15384D0}"/>
          </ac:picMkLst>
        </pc:picChg>
        <pc:picChg chg="add mod">
          <ac:chgData name="Emma Bickford" userId="0b5d8652-af8b-4036-b645-d1c77964965f" providerId="ADAL" clId="{3FC1C535-C17E-4A2E-BB97-05B2B0E82C88}" dt="2023-09-15T11:29:39.748" v="22" actId="1076"/>
          <ac:picMkLst>
            <pc:docMk/>
            <pc:sldMk cId="2319676632" sldId="351"/>
            <ac:picMk id="16" creationId="{86EE67A5-148E-E411-3B1B-086673EAD548}"/>
          </ac:picMkLst>
        </pc:picChg>
        <pc:picChg chg="add mod">
          <ac:chgData name="Emma Bickford" userId="0b5d8652-af8b-4036-b645-d1c77964965f" providerId="ADAL" clId="{3FC1C535-C17E-4A2E-BB97-05B2B0E82C88}" dt="2023-09-15T11:29:37.474" v="21" actId="1076"/>
          <ac:picMkLst>
            <pc:docMk/>
            <pc:sldMk cId="2319676632" sldId="351"/>
            <ac:picMk id="20" creationId="{776386C3-5CC4-9A77-98FB-1E73E8682472}"/>
          </ac:picMkLst>
        </pc:picChg>
        <pc:picChg chg="del">
          <ac:chgData name="Emma Bickford" userId="0b5d8652-af8b-4036-b645-d1c77964965f" providerId="ADAL" clId="{3FC1C535-C17E-4A2E-BB97-05B2B0E82C88}" dt="2023-09-15T11:31:27.043" v="37" actId="478"/>
          <ac:picMkLst>
            <pc:docMk/>
            <pc:sldMk cId="2319676632" sldId="351"/>
            <ac:picMk id="21" creationId="{35205B56-B7F0-87BC-B688-66F243D53267}"/>
          </ac:picMkLst>
        </pc:picChg>
        <pc:picChg chg="add mod">
          <ac:chgData name="Emma Bickford" userId="0b5d8652-af8b-4036-b645-d1c77964965f" providerId="ADAL" clId="{3FC1C535-C17E-4A2E-BB97-05B2B0E82C88}" dt="2023-09-15T11:30:08.038" v="31" actId="1076"/>
          <ac:picMkLst>
            <pc:docMk/>
            <pc:sldMk cId="2319676632" sldId="351"/>
            <ac:picMk id="22" creationId="{57F1E78E-D068-20CF-BC19-1548B2DB3386}"/>
          </ac:picMkLst>
        </pc:picChg>
        <pc:picChg chg="del">
          <ac:chgData name="Emma Bickford" userId="0b5d8652-af8b-4036-b645-d1c77964965f" providerId="ADAL" clId="{3FC1C535-C17E-4A2E-BB97-05B2B0E82C88}" dt="2023-09-15T11:29:12.926" v="14" actId="478"/>
          <ac:picMkLst>
            <pc:docMk/>
            <pc:sldMk cId="2319676632" sldId="351"/>
            <ac:picMk id="23" creationId="{DCAB4CBB-59C2-D09A-4E21-8E78DDAABF44}"/>
          </ac:picMkLst>
        </pc:picChg>
        <pc:picChg chg="add mod">
          <ac:chgData name="Emma Bickford" userId="0b5d8652-af8b-4036-b645-d1c77964965f" providerId="ADAL" clId="{3FC1C535-C17E-4A2E-BB97-05B2B0E82C88}" dt="2023-09-15T11:30:21.099" v="36" actId="1076"/>
          <ac:picMkLst>
            <pc:docMk/>
            <pc:sldMk cId="2319676632" sldId="351"/>
            <ac:picMk id="24" creationId="{23063955-8C9A-0E2F-2D4E-E96E74DC6B6F}"/>
          </ac:picMkLst>
        </pc:picChg>
        <pc:picChg chg="add mod">
          <ac:chgData name="Emma Bickford" userId="0b5d8652-af8b-4036-b645-d1c77964965f" providerId="ADAL" clId="{3FC1C535-C17E-4A2E-BB97-05B2B0E82C88}" dt="2023-09-15T11:34:43.267" v="46" actId="688"/>
          <ac:picMkLst>
            <pc:docMk/>
            <pc:sldMk cId="2319676632" sldId="351"/>
            <ac:picMk id="25" creationId="{35DDB8D6-1A7D-C57D-91B3-2747BDA74227}"/>
          </ac:picMkLst>
        </pc:picChg>
        <pc:picChg chg="del">
          <ac:chgData name="Emma Bickford" userId="0b5d8652-af8b-4036-b645-d1c77964965f" providerId="ADAL" clId="{3FC1C535-C17E-4A2E-BB97-05B2B0E82C88}" dt="2023-09-15T11:28:57.642" v="9" actId="478"/>
          <ac:picMkLst>
            <pc:docMk/>
            <pc:sldMk cId="2319676632" sldId="351"/>
            <ac:picMk id="27" creationId="{5C96E8FF-538E-ECEA-7E10-AA4F707C62C3}"/>
          </ac:picMkLst>
        </pc:picChg>
        <pc:picChg chg="del">
          <ac:chgData name="Emma Bickford" userId="0b5d8652-af8b-4036-b645-d1c77964965f" providerId="ADAL" clId="{3FC1C535-C17E-4A2E-BB97-05B2B0E82C88}" dt="2023-09-15T11:29:43.279" v="23" actId="478"/>
          <ac:picMkLst>
            <pc:docMk/>
            <pc:sldMk cId="2319676632" sldId="351"/>
            <ac:picMk id="28" creationId="{D01787FB-F149-85BF-2B80-21BF614D2ED8}"/>
          </ac:picMkLst>
        </pc:picChg>
      </pc:sldChg>
      <pc:sldChg chg="modSp mod">
        <pc:chgData name="Emma Bickford" userId="0b5d8652-af8b-4036-b645-d1c77964965f" providerId="ADAL" clId="{3FC1C535-C17E-4A2E-BB97-05B2B0E82C88}" dt="2023-09-15T12:19:42.082" v="157" actId="20577"/>
        <pc:sldMkLst>
          <pc:docMk/>
          <pc:sldMk cId="3043174165" sldId="352"/>
        </pc:sldMkLst>
        <pc:spChg chg="mod">
          <ac:chgData name="Emma Bickford" userId="0b5d8652-af8b-4036-b645-d1c77964965f" providerId="ADAL" clId="{3FC1C535-C17E-4A2E-BB97-05B2B0E82C88}" dt="2023-09-15T12:19:42.082" v="157" actId="20577"/>
          <ac:spMkLst>
            <pc:docMk/>
            <pc:sldMk cId="3043174165" sldId="352"/>
            <ac:spMk id="3" creationId="{8524491D-3C03-1B91-CC13-47EA09054AEC}"/>
          </ac:spMkLst>
        </pc:spChg>
      </pc:sldChg>
      <pc:sldChg chg="modSp mod">
        <pc:chgData name="Emma Bickford" userId="0b5d8652-af8b-4036-b645-d1c77964965f" providerId="ADAL" clId="{3FC1C535-C17E-4A2E-BB97-05B2B0E82C88}" dt="2023-09-15T12:28:50.278" v="241" actId="20577"/>
        <pc:sldMkLst>
          <pc:docMk/>
          <pc:sldMk cId="1448935305" sldId="353"/>
        </pc:sldMkLst>
        <pc:spChg chg="mod">
          <ac:chgData name="Emma Bickford" userId="0b5d8652-af8b-4036-b645-d1c77964965f" providerId="ADAL" clId="{3FC1C535-C17E-4A2E-BB97-05B2B0E82C88}" dt="2023-09-15T12:28:50.278" v="241" actId="20577"/>
          <ac:spMkLst>
            <pc:docMk/>
            <pc:sldMk cId="1448935305" sldId="353"/>
            <ac:spMk id="5" creationId="{047FD7CC-9CE9-8141-CD90-F13FDBF1BCFD}"/>
          </ac:spMkLst>
        </pc:spChg>
      </pc:sldChg>
      <pc:sldChg chg="delSp modSp mod">
        <pc:chgData name="Emma Bickford" userId="0b5d8652-af8b-4036-b645-d1c77964965f" providerId="ADAL" clId="{3FC1C535-C17E-4A2E-BB97-05B2B0E82C88}" dt="2023-09-15T13:51:23.222" v="611" actId="20577"/>
        <pc:sldMkLst>
          <pc:docMk/>
          <pc:sldMk cId="1455776493" sldId="354"/>
        </pc:sldMkLst>
        <pc:spChg chg="mod topLvl">
          <ac:chgData name="Emma Bickford" userId="0b5d8652-af8b-4036-b645-d1c77964965f" providerId="ADAL" clId="{3FC1C535-C17E-4A2E-BB97-05B2B0E82C88}" dt="2023-09-15T12:06:53.903" v="113" actId="165"/>
          <ac:spMkLst>
            <pc:docMk/>
            <pc:sldMk cId="1455776493" sldId="354"/>
            <ac:spMk id="14" creationId="{2A46BED2-5887-5C36-35A3-6AF0F9CE6831}"/>
          </ac:spMkLst>
        </pc:spChg>
        <pc:spChg chg="mod">
          <ac:chgData name="Emma Bickford" userId="0b5d8652-af8b-4036-b645-d1c77964965f" providerId="ADAL" clId="{3FC1C535-C17E-4A2E-BB97-05B2B0E82C88}" dt="2023-09-15T13:51:23.222" v="611" actId="20577"/>
          <ac:spMkLst>
            <pc:docMk/>
            <pc:sldMk cId="1455776493" sldId="354"/>
            <ac:spMk id="27" creationId="{F17C3653-9D8B-8A12-9FFF-2C62ED7B752D}"/>
          </ac:spMkLst>
        </pc:spChg>
        <pc:spChg chg="mod topLvl">
          <ac:chgData name="Emma Bickford" userId="0b5d8652-af8b-4036-b645-d1c77964965f" providerId="ADAL" clId="{3FC1C535-C17E-4A2E-BB97-05B2B0E82C88}" dt="2023-09-15T12:06:53.903" v="113" actId="165"/>
          <ac:spMkLst>
            <pc:docMk/>
            <pc:sldMk cId="1455776493" sldId="354"/>
            <ac:spMk id="33" creationId="{2A9C88B3-A71E-EE62-FE07-B07460DB33A7}"/>
          </ac:spMkLst>
        </pc:spChg>
        <pc:spChg chg="mod">
          <ac:chgData name="Emma Bickford" userId="0b5d8652-af8b-4036-b645-d1c77964965f" providerId="ADAL" clId="{3FC1C535-C17E-4A2E-BB97-05B2B0E82C88}" dt="2023-09-15T12:26:58.073" v="211" actId="20577"/>
          <ac:spMkLst>
            <pc:docMk/>
            <pc:sldMk cId="1455776493" sldId="354"/>
            <ac:spMk id="35" creationId="{D13CD5E2-2B1D-0940-B862-0248375557A4}"/>
          </ac:spMkLst>
        </pc:spChg>
        <pc:grpChg chg="del">
          <ac:chgData name="Emma Bickford" userId="0b5d8652-af8b-4036-b645-d1c77964965f" providerId="ADAL" clId="{3FC1C535-C17E-4A2E-BB97-05B2B0E82C88}" dt="2023-09-15T12:06:53.903" v="113" actId="165"/>
          <ac:grpSpMkLst>
            <pc:docMk/>
            <pc:sldMk cId="1455776493" sldId="354"/>
            <ac:grpSpMk id="34" creationId="{E0E769AA-8EBA-43EB-59C5-B6F284D95145}"/>
          </ac:grpSpMkLst>
        </pc:grpChg>
        <pc:picChg chg="mod topLvl">
          <ac:chgData name="Emma Bickford" userId="0b5d8652-af8b-4036-b645-d1c77964965f" providerId="ADAL" clId="{3FC1C535-C17E-4A2E-BB97-05B2B0E82C88}" dt="2023-09-15T12:13:33.048" v="117" actId="14826"/>
          <ac:picMkLst>
            <pc:docMk/>
            <pc:sldMk cId="1455776493" sldId="354"/>
            <ac:picMk id="13" creationId="{FC76F26B-3AC8-77F2-37C5-E62A1D20F675}"/>
          </ac:picMkLst>
        </pc:picChg>
        <pc:picChg chg="mod topLvl">
          <ac:chgData name="Emma Bickford" userId="0b5d8652-af8b-4036-b645-d1c77964965f" providerId="ADAL" clId="{3FC1C535-C17E-4A2E-BB97-05B2B0E82C88}" dt="2023-09-15T12:06:53.903" v="113" actId="165"/>
          <ac:picMkLst>
            <pc:docMk/>
            <pc:sldMk cId="1455776493" sldId="354"/>
            <ac:picMk id="29" creationId="{6F012EA1-D167-7844-584A-BA7AFDA0FF0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E30AE-EC7E-499C-8A97-32C8856D12C0}" type="datetimeFigureOut">
              <a:rPr lang="en-GB" smtClean="0"/>
              <a:t>22/10/2024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A38E13-ADF1-4454-BE22-8EB19B1F7D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547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A38E13-ADF1-4454-BE22-8EB19B1F7DE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346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Here at Highland Wildlife Park, we have a very special hoverfly called a </a:t>
            </a:r>
            <a:r>
              <a:rPr lang="en-GB" b="1"/>
              <a:t>pine hoverfly</a:t>
            </a:r>
            <a:r>
              <a:rPr lang="en-GB" b="0"/>
              <a:t>. They are important for the </a:t>
            </a:r>
            <a:r>
              <a:rPr lang="en-GB" b="1"/>
              <a:t>ecosystem</a:t>
            </a:r>
            <a:r>
              <a:rPr lang="en-GB" b="0"/>
              <a:t> as pollinators and waste recyclers, but they are very rare. Strathspey is now the </a:t>
            </a:r>
            <a:r>
              <a:rPr lang="en-GB" b="1"/>
              <a:t>only place</a:t>
            </a:r>
            <a:r>
              <a:rPr lang="en-GB" b="0"/>
              <a:t> we find them in the whole country! We breed pine hoverflies at the wildlife park and have now released 12,000 into the wild!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A38E13-ADF1-4454-BE22-8EB19B1F7DE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761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A38E13-ADF1-4454-BE22-8EB19B1F7DE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353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Hoverflies have a lifecycle just like a butterfly. They start off as eggs, hatch into young forms called larvae (similar to a caterpillar but also known as a maggot). They then go into a pupa to transform into the adult hoverfly! When they are larvae, they have what looks like a long tail – it is actually a breathing tube that works a bit like a snorkel so they can breathe underwater!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A38E13-ADF1-4454-BE22-8EB19B1F7DE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072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Many hoverflies live </a:t>
            </a:r>
            <a:r>
              <a:rPr lang="en-GB" b="1"/>
              <a:t>underwater </a:t>
            </a:r>
            <a:r>
              <a:rPr lang="en-GB" b="0"/>
              <a:t>during the larval phase, including the pine hoverfly. In the wild, they would use rotten holes in trees filled with rainwater. Bacteria grow in these for them to eat.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/>
              <a:t>Now days, natural rot holes can be few and far between, so we help pine hoverflies by creating artificial holes in tree stumps for them to use.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A38E13-ADF1-4454-BE22-8EB19B1F7DE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353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You can help all sorts of local hoverflies at home by making your very own hoverfly lagoon!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A38E13-ADF1-4454-BE22-8EB19B1F7DE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40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Purp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9D5353-AE8B-5848-6EA6-FA43E470CE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905999" cy="6858000"/>
          </a:xfrm>
          <a:prstGeom prst="rect">
            <a:avLst/>
          </a:prstGeom>
        </p:spPr>
      </p:pic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884FCA92-58CF-3349-97D7-1E91C53518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7999703" cy="6271200"/>
          </a:xfrm>
          <a:custGeom>
            <a:avLst/>
            <a:gdLst>
              <a:gd name="connsiteX0" fmla="*/ 4607605 w 9845788"/>
              <a:gd name="connsiteY0" fmla="*/ 0 h 6271758"/>
              <a:gd name="connsiteX1" fmla="*/ 9845788 w 9845788"/>
              <a:gd name="connsiteY1" fmla="*/ 0 h 6271758"/>
              <a:gd name="connsiteX2" fmla="*/ 9839596 w 9845788"/>
              <a:gd name="connsiteY2" fmla="*/ 195268 h 6271758"/>
              <a:gd name="connsiteX3" fmla="*/ 4037890 w 9845788"/>
              <a:gd name="connsiteY3" fmla="*/ 6271758 h 6271758"/>
              <a:gd name="connsiteX4" fmla="*/ 202015 w 9845788"/>
              <a:gd name="connsiteY4" fmla="*/ 5554333 h 6271758"/>
              <a:gd name="connsiteX5" fmla="*/ 0 w 9845788"/>
              <a:gd name="connsiteY5" fmla="*/ 5486430 h 6271758"/>
              <a:gd name="connsiteX6" fmla="*/ 0 w 9845788"/>
              <a:gd name="connsiteY6" fmla="*/ 217918 h 6271758"/>
              <a:gd name="connsiteX7" fmla="*/ 236772 w 9845788"/>
              <a:gd name="connsiteY7" fmla="*/ 181820 h 6271758"/>
              <a:gd name="connsiteX8" fmla="*/ 819207 w 9845788"/>
              <a:gd name="connsiteY8" fmla="*/ 147125 h 6271758"/>
              <a:gd name="connsiteX9" fmla="*/ 3558996 w 9845788"/>
              <a:gd name="connsiteY9" fmla="*/ 1130976 h 6271758"/>
              <a:gd name="connsiteX10" fmla="*/ 4366922 w 9845788"/>
              <a:gd name="connsiteY10" fmla="*/ 583668 h 6271758"/>
              <a:gd name="connsiteX11" fmla="*/ 4496419 w 9845788"/>
              <a:gd name="connsiteY11" fmla="*/ 258914 h 627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845788" h="6271758">
                <a:moveTo>
                  <a:pt x="4607605" y="0"/>
                </a:moveTo>
                <a:lnTo>
                  <a:pt x="9845788" y="0"/>
                </a:lnTo>
                <a:lnTo>
                  <a:pt x="9839596" y="195268"/>
                </a:lnTo>
                <a:cubicBezTo>
                  <a:pt x="9697423" y="2492869"/>
                  <a:pt x="7370588" y="6271758"/>
                  <a:pt x="4037890" y="6271758"/>
                </a:cubicBezTo>
                <a:cubicBezTo>
                  <a:pt x="2190732" y="6271758"/>
                  <a:pt x="1170031" y="5890597"/>
                  <a:pt x="202015" y="5554333"/>
                </a:cubicBezTo>
                <a:lnTo>
                  <a:pt x="0" y="5486430"/>
                </a:lnTo>
                <a:lnTo>
                  <a:pt x="0" y="217918"/>
                </a:lnTo>
                <a:lnTo>
                  <a:pt x="236772" y="181820"/>
                </a:lnTo>
                <a:cubicBezTo>
                  <a:pt x="423732" y="159113"/>
                  <a:pt x="617836" y="147125"/>
                  <a:pt x="819207" y="147125"/>
                </a:cubicBezTo>
                <a:cubicBezTo>
                  <a:pt x="2624015" y="147125"/>
                  <a:pt x="2998660" y="1130976"/>
                  <a:pt x="3558996" y="1130976"/>
                </a:cubicBezTo>
                <a:cubicBezTo>
                  <a:pt x="3914091" y="1130976"/>
                  <a:pt x="4230095" y="928993"/>
                  <a:pt x="4366922" y="583668"/>
                </a:cubicBezTo>
                <a:cubicBezTo>
                  <a:pt x="4409274" y="477383"/>
                  <a:pt x="4451930" y="368349"/>
                  <a:pt x="4496419" y="258914"/>
                </a:cubicBez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9900" y="1353456"/>
            <a:ext cx="3454234" cy="3751635"/>
          </a:xfrm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80000"/>
              </a:lnSpc>
              <a:defRPr sz="5525">
                <a:solidFill>
                  <a:schemeClr val="bg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0AD38AD0-F5A9-60AB-7949-0D3BA12FB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3225" y="5538325"/>
            <a:ext cx="3071286" cy="87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4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Yello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1F72C08-6077-91D6-699D-9AEC6C248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810" y="0"/>
            <a:ext cx="9944811" cy="6858000"/>
          </a:xfrm>
          <a:prstGeom prst="rect">
            <a:avLst/>
          </a:prstGeom>
        </p:spPr>
      </p:pic>
      <p:sp>
        <p:nvSpPr>
          <p:cNvPr id="17" name="Graphic 26">
            <a:extLst>
              <a:ext uri="{FF2B5EF4-FFF2-40B4-BE49-F238E27FC236}">
                <a16:creationId xmlns:a16="http://schemas.microsoft.com/office/drawing/2014/main" id="{7F2699D7-AA7C-200E-DA56-3C5426528933}"/>
              </a:ext>
            </a:extLst>
          </p:cNvPr>
          <p:cNvSpPr/>
          <p:nvPr userDrawn="1"/>
        </p:nvSpPr>
        <p:spPr>
          <a:xfrm>
            <a:off x="357908" y="1515275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1491" y="522606"/>
            <a:ext cx="9243020" cy="777875"/>
          </a:xfrm>
        </p:spPr>
        <p:txBody>
          <a:bodyPr lIns="0" tIns="0" rIns="0" bIns="0" anchor="t" anchorCtr="0">
            <a:noAutofit/>
          </a:bodyPr>
          <a:lstStyle>
            <a:lvl1pPr algn="l">
              <a:defRPr sz="4063">
                <a:solidFill>
                  <a:schemeClr val="tx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5482" y="1515275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tx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ED9B4E5-9DD9-6AE4-933F-BF213DEF81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4980" y="1515275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18" name="Graphic 26">
            <a:extLst>
              <a:ext uri="{FF2B5EF4-FFF2-40B4-BE49-F238E27FC236}">
                <a16:creationId xmlns:a16="http://schemas.microsoft.com/office/drawing/2014/main" id="{1F267C4D-7E9B-4E83-2746-78E88DD6C213}"/>
              </a:ext>
            </a:extLst>
          </p:cNvPr>
          <p:cNvSpPr/>
          <p:nvPr userDrawn="1"/>
        </p:nvSpPr>
        <p:spPr>
          <a:xfrm>
            <a:off x="357908" y="2204827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D459B997-E4F0-1E8E-15BC-76A209C9F7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5482" y="2204827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tx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888ED961-BF02-DB97-C0E9-D451755E9A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80" y="2204827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4" name="Graphic 26">
            <a:extLst>
              <a:ext uri="{FF2B5EF4-FFF2-40B4-BE49-F238E27FC236}">
                <a16:creationId xmlns:a16="http://schemas.microsoft.com/office/drawing/2014/main" id="{5E9B6630-3221-1109-9030-6B936690F5B6}"/>
              </a:ext>
            </a:extLst>
          </p:cNvPr>
          <p:cNvSpPr/>
          <p:nvPr userDrawn="1"/>
        </p:nvSpPr>
        <p:spPr>
          <a:xfrm>
            <a:off x="357908" y="2894379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2397A7F-041E-EE05-871E-CAAC0D106D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5482" y="2894379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tx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7D1799C-BEBB-AFFA-831C-9309A9F3B8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4980" y="2894379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7" name="Graphic 26">
            <a:extLst>
              <a:ext uri="{FF2B5EF4-FFF2-40B4-BE49-F238E27FC236}">
                <a16:creationId xmlns:a16="http://schemas.microsoft.com/office/drawing/2014/main" id="{8BE55F6E-820F-911D-90CD-2EA42727EC7F}"/>
              </a:ext>
            </a:extLst>
          </p:cNvPr>
          <p:cNvSpPr/>
          <p:nvPr userDrawn="1"/>
        </p:nvSpPr>
        <p:spPr>
          <a:xfrm>
            <a:off x="357908" y="3583931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8E7C8DE0-CB8D-B588-C3C0-3E1E63983B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5482" y="3583931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tx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2E4FB7B5-8D64-1FDA-BA82-F687D82E2F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4980" y="3583931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0" name="Graphic 26">
            <a:extLst>
              <a:ext uri="{FF2B5EF4-FFF2-40B4-BE49-F238E27FC236}">
                <a16:creationId xmlns:a16="http://schemas.microsoft.com/office/drawing/2014/main" id="{5DBB130B-C2C9-8EAD-88BA-82AA0C9BBF67}"/>
              </a:ext>
            </a:extLst>
          </p:cNvPr>
          <p:cNvSpPr/>
          <p:nvPr userDrawn="1"/>
        </p:nvSpPr>
        <p:spPr>
          <a:xfrm>
            <a:off x="357908" y="4273483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A9D5376-C3FA-28E6-6EA1-34DA8BDA1C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5482" y="4273483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tx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92B3C3DD-4852-D582-5547-33C4047B35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4980" y="4273483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3" name="Graphic 26">
            <a:extLst>
              <a:ext uri="{FF2B5EF4-FFF2-40B4-BE49-F238E27FC236}">
                <a16:creationId xmlns:a16="http://schemas.microsoft.com/office/drawing/2014/main" id="{B5A8AAFB-2999-9E3F-3E5B-FE76A0721C2E}"/>
              </a:ext>
            </a:extLst>
          </p:cNvPr>
          <p:cNvSpPr/>
          <p:nvPr userDrawn="1"/>
        </p:nvSpPr>
        <p:spPr>
          <a:xfrm>
            <a:off x="357908" y="4963035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E38E694F-E825-AECB-A84D-5C67E8DF2C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5482" y="4963035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tx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B45CCC63-260C-B052-125B-81CF81F16B0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4980" y="4963035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A6B1A134-02CF-20C0-45AC-4A1F8CC4EA3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36574" y="2"/>
            <a:ext cx="6669427" cy="6857999"/>
          </a:xfrm>
          <a:custGeom>
            <a:avLst/>
            <a:gdLst>
              <a:gd name="connsiteX0" fmla="*/ 5951194 w 8208525"/>
              <a:gd name="connsiteY0" fmla="*/ 0 h 6841819"/>
              <a:gd name="connsiteX1" fmla="*/ 8208525 w 8208525"/>
              <a:gd name="connsiteY1" fmla="*/ 0 h 6841819"/>
              <a:gd name="connsiteX2" fmla="*/ 8208525 w 8208525"/>
              <a:gd name="connsiteY2" fmla="*/ 3268776 h 6841819"/>
              <a:gd name="connsiteX3" fmla="*/ 8137296 w 8208525"/>
              <a:gd name="connsiteY3" fmla="*/ 3335089 h 6841819"/>
              <a:gd name="connsiteX4" fmla="*/ 7685336 w 8208525"/>
              <a:gd name="connsiteY4" fmla="*/ 3685267 h 6841819"/>
              <a:gd name="connsiteX5" fmla="*/ 4115744 w 8208525"/>
              <a:gd name="connsiteY5" fmla="*/ 5692047 h 6841819"/>
              <a:gd name="connsiteX6" fmla="*/ 4047035 w 8208525"/>
              <a:gd name="connsiteY6" fmla="*/ 4588171 h 6841819"/>
              <a:gd name="connsiteX7" fmla="*/ 3500302 w 8208525"/>
              <a:gd name="connsiteY7" fmla="*/ 6088397 h 6841819"/>
              <a:gd name="connsiteX8" fmla="*/ 3251025 w 8208525"/>
              <a:gd name="connsiteY8" fmla="*/ 6264664 h 6841819"/>
              <a:gd name="connsiteX9" fmla="*/ 2671266 w 8208525"/>
              <a:gd name="connsiteY9" fmla="*/ 6705638 h 6841819"/>
              <a:gd name="connsiteX10" fmla="*/ 2506614 w 8208525"/>
              <a:gd name="connsiteY10" fmla="*/ 6841819 h 6841819"/>
              <a:gd name="connsiteX11" fmla="*/ 94449 w 8208525"/>
              <a:gd name="connsiteY11" fmla="*/ 6841819 h 6841819"/>
              <a:gd name="connsiteX12" fmla="*/ 82602 w 8208525"/>
              <a:gd name="connsiteY12" fmla="*/ 6795952 h 6841819"/>
              <a:gd name="connsiteX13" fmla="*/ 1656175 w 8208525"/>
              <a:gd name="connsiteY13" fmla="*/ 3034329 h 6841819"/>
              <a:gd name="connsiteX14" fmla="*/ 4987603 w 8208525"/>
              <a:gd name="connsiteY14" fmla="*/ 1901600 h 6841819"/>
              <a:gd name="connsiteX15" fmla="*/ 3599452 w 8208525"/>
              <a:gd name="connsiteY15" fmla="*/ 1506918 h 6841819"/>
              <a:gd name="connsiteX16" fmla="*/ 5924369 w 8208525"/>
              <a:gd name="connsiteY16" fmla="*/ 22426 h 684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08525" h="6841819">
                <a:moveTo>
                  <a:pt x="5951194" y="0"/>
                </a:moveTo>
                <a:lnTo>
                  <a:pt x="8208525" y="0"/>
                </a:lnTo>
                <a:lnTo>
                  <a:pt x="8208525" y="3268776"/>
                </a:lnTo>
                <a:lnTo>
                  <a:pt x="8137296" y="3335089"/>
                </a:lnTo>
                <a:cubicBezTo>
                  <a:pt x="7998494" y="3456740"/>
                  <a:pt x="7848096" y="3573774"/>
                  <a:pt x="7685336" y="3685267"/>
                </a:cubicBezTo>
                <a:cubicBezTo>
                  <a:pt x="6052779" y="4799211"/>
                  <a:pt x="5254833" y="5008935"/>
                  <a:pt x="4115744" y="5692047"/>
                </a:cubicBezTo>
                <a:cubicBezTo>
                  <a:pt x="4004864" y="5424814"/>
                  <a:pt x="3941588" y="5057784"/>
                  <a:pt x="4047035" y="4588171"/>
                </a:cubicBezTo>
                <a:cubicBezTo>
                  <a:pt x="4047035" y="4588171"/>
                  <a:pt x="3485500" y="5206456"/>
                  <a:pt x="3500302" y="6088397"/>
                </a:cubicBezTo>
                <a:cubicBezTo>
                  <a:pt x="3419918" y="6145627"/>
                  <a:pt x="3337352" y="6203457"/>
                  <a:pt x="3251025" y="6264664"/>
                </a:cubicBezTo>
                <a:cubicBezTo>
                  <a:pt x="3041598" y="6415340"/>
                  <a:pt x="2848625" y="6562852"/>
                  <a:pt x="2671266" y="6705638"/>
                </a:cubicBezTo>
                <a:lnTo>
                  <a:pt x="2506614" y="6841819"/>
                </a:lnTo>
                <a:lnTo>
                  <a:pt x="94449" y="6841819"/>
                </a:lnTo>
                <a:lnTo>
                  <a:pt x="82602" y="6795952"/>
                </a:lnTo>
                <a:cubicBezTo>
                  <a:pt x="-149051" y="5783696"/>
                  <a:pt x="26671" y="4424018"/>
                  <a:pt x="1656175" y="3034329"/>
                </a:cubicBezTo>
                <a:cubicBezTo>
                  <a:pt x="2984992" y="1898310"/>
                  <a:pt x="4059885" y="1809431"/>
                  <a:pt x="4987603" y="1901600"/>
                </a:cubicBezTo>
                <a:cubicBezTo>
                  <a:pt x="4499137" y="1667726"/>
                  <a:pt x="4032474" y="1547406"/>
                  <a:pt x="3599452" y="1506918"/>
                </a:cubicBezTo>
                <a:cubicBezTo>
                  <a:pt x="3599452" y="1506918"/>
                  <a:pt x="4682740" y="1028428"/>
                  <a:pt x="5924369" y="22426"/>
                </a:cubicBez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41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Cool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1F72C08-6077-91D6-699D-9AEC6C248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905999" cy="6858000"/>
          </a:xfrm>
          <a:prstGeom prst="rect">
            <a:avLst/>
          </a:prstGeom>
        </p:spPr>
      </p:pic>
      <p:sp>
        <p:nvSpPr>
          <p:cNvPr id="17" name="Graphic 26">
            <a:extLst>
              <a:ext uri="{FF2B5EF4-FFF2-40B4-BE49-F238E27FC236}">
                <a16:creationId xmlns:a16="http://schemas.microsoft.com/office/drawing/2014/main" id="{7F2699D7-AA7C-200E-DA56-3C5426528933}"/>
              </a:ext>
            </a:extLst>
          </p:cNvPr>
          <p:cNvSpPr/>
          <p:nvPr userDrawn="1"/>
        </p:nvSpPr>
        <p:spPr>
          <a:xfrm>
            <a:off x="357908" y="1515275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1491" y="522606"/>
            <a:ext cx="9243020" cy="777875"/>
          </a:xfrm>
        </p:spPr>
        <p:txBody>
          <a:bodyPr lIns="0" tIns="0" rIns="0" bIns="0" anchor="t" anchorCtr="0">
            <a:noAutofit/>
          </a:bodyPr>
          <a:lstStyle>
            <a:lvl1pPr algn="l">
              <a:defRPr sz="4063">
                <a:solidFill>
                  <a:schemeClr val="tx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5482" y="1515275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ED9B4E5-9DD9-6AE4-933F-BF213DEF81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4980" y="1515275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18" name="Graphic 26">
            <a:extLst>
              <a:ext uri="{FF2B5EF4-FFF2-40B4-BE49-F238E27FC236}">
                <a16:creationId xmlns:a16="http://schemas.microsoft.com/office/drawing/2014/main" id="{1F267C4D-7E9B-4E83-2746-78E88DD6C213}"/>
              </a:ext>
            </a:extLst>
          </p:cNvPr>
          <p:cNvSpPr/>
          <p:nvPr userDrawn="1"/>
        </p:nvSpPr>
        <p:spPr>
          <a:xfrm>
            <a:off x="357908" y="2204827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D459B997-E4F0-1E8E-15BC-76A209C9F7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5482" y="2204827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888ED961-BF02-DB97-C0E9-D451755E9A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80" y="2204827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4" name="Graphic 26">
            <a:extLst>
              <a:ext uri="{FF2B5EF4-FFF2-40B4-BE49-F238E27FC236}">
                <a16:creationId xmlns:a16="http://schemas.microsoft.com/office/drawing/2014/main" id="{5E9B6630-3221-1109-9030-6B936690F5B6}"/>
              </a:ext>
            </a:extLst>
          </p:cNvPr>
          <p:cNvSpPr/>
          <p:nvPr userDrawn="1"/>
        </p:nvSpPr>
        <p:spPr>
          <a:xfrm>
            <a:off x="357908" y="2894379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2397A7F-041E-EE05-871E-CAAC0D106D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5482" y="2894379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7D1799C-BEBB-AFFA-831C-9309A9F3B8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4980" y="2894379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7" name="Graphic 26">
            <a:extLst>
              <a:ext uri="{FF2B5EF4-FFF2-40B4-BE49-F238E27FC236}">
                <a16:creationId xmlns:a16="http://schemas.microsoft.com/office/drawing/2014/main" id="{8BE55F6E-820F-911D-90CD-2EA42727EC7F}"/>
              </a:ext>
            </a:extLst>
          </p:cNvPr>
          <p:cNvSpPr/>
          <p:nvPr userDrawn="1"/>
        </p:nvSpPr>
        <p:spPr>
          <a:xfrm>
            <a:off x="357908" y="3583931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8E7C8DE0-CB8D-B588-C3C0-3E1E63983B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5482" y="3583931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2E4FB7B5-8D64-1FDA-BA82-F687D82E2F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4980" y="3583931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0" name="Graphic 26">
            <a:extLst>
              <a:ext uri="{FF2B5EF4-FFF2-40B4-BE49-F238E27FC236}">
                <a16:creationId xmlns:a16="http://schemas.microsoft.com/office/drawing/2014/main" id="{5DBB130B-C2C9-8EAD-88BA-82AA0C9BBF67}"/>
              </a:ext>
            </a:extLst>
          </p:cNvPr>
          <p:cNvSpPr/>
          <p:nvPr userDrawn="1"/>
        </p:nvSpPr>
        <p:spPr>
          <a:xfrm>
            <a:off x="357908" y="4273483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A9D5376-C3FA-28E6-6EA1-34DA8BDA1C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5482" y="4273483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92B3C3DD-4852-D582-5547-33C4047B35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4980" y="4273483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3" name="Graphic 26">
            <a:extLst>
              <a:ext uri="{FF2B5EF4-FFF2-40B4-BE49-F238E27FC236}">
                <a16:creationId xmlns:a16="http://schemas.microsoft.com/office/drawing/2014/main" id="{B5A8AAFB-2999-9E3F-3E5B-FE76A0721C2E}"/>
              </a:ext>
            </a:extLst>
          </p:cNvPr>
          <p:cNvSpPr/>
          <p:nvPr userDrawn="1"/>
        </p:nvSpPr>
        <p:spPr>
          <a:xfrm>
            <a:off x="357908" y="4963035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E38E694F-E825-AECB-A84D-5C67E8DF2C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5482" y="4963035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B45CCC63-260C-B052-125B-81CF81F16B0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4980" y="4963035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A6B1A134-02CF-20C0-45AC-4A1F8CC4EA3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36574" y="2"/>
            <a:ext cx="6669427" cy="6857999"/>
          </a:xfrm>
          <a:custGeom>
            <a:avLst/>
            <a:gdLst>
              <a:gd name="connsiteX0" fmla="*/ 5951194 w 8208525"/>
              <a:gd name="connsiteY0" fmla="*/ 0 h 6841819"/>
              <a:gd name="connsiteX1" fmla="*/ 8208525 w 8208525"/>
              <a:gd name="connsiteY1" fmla="*/ 0 h 6841819"/>
              <a:gd name="connsiteX2" fmla="*/ 8208525 w 8208525"/>
              <a:gd name="connsiteY2" fmla="*/ 3268776 h 6841819"/>
              <a:gd name="connsiteX3" fmla="*/ 8137296 w 8208525"/>
              <a:gd name="connsiteY3" fmla="*/ 3335089 h 6841819"/>
              <a:gd name="connsiteX4" fmla="*/ 7685336 w 8208525"/>
              <a:gd name="connsiteY4" fmla="*/ 3685267 h 6841819"/>
              <a:gd name="connsiteX5" fmla="*/ 4115744 w 8208525"/>
              <a:gd name="connsiteY5" fmla="*/ 5692047 h 6841819"/>
              <a:gd name="connsiteX6" fmla="*/ 4047035 w 8208525"/>
              <a:gd name="connsiteY6" fmla="*/ 4588171 h 6841819"/>
              <a:gd name="connsiteX7" fmla="*/ 3500302 w 8208525"/>
              <a:gd name="connsiteY7" fmla="*/ 6088397 h 6841819"/>
              <a:gd name="connsiteX8" fmla="*/ 3251025 w 8208525"/>
              <a:gd name="connsiteY8" fmla="*/ 6264664 h 6841819"/>
              <a:gd name="connsiteX9" fmla="*/ 2671266 w 8208525"/>
              <a:gd name="connsiteY9" fmla="*/ 6705638 h 6841819"/>
              <a:gd name="connsiteX10" fmla="*/ 2506614 w 8208525"/>
              <a:gd name="connsiteY10" fmla="*/ 6841819 h 6841819"/>
              <a:gd name="connsiteX11" fmla="*/ 94449 w 8208525"/>
              <a:gd name="connsiteY11" fmla="*/ 6841819 h 6841819"/>
              <a:gd name="connsiteX12" fmla="*/ 82602 w 8208525"/>
              <a:gd name="connsiteY12" fmla="*/ 6795952 h 6841819"/>
              <a:gd name="connsiteX13" fmla="*/ 1656175 w 8208525"/>
              <a:gd name="connsiteY13" fmla="*/ 3034329 h 6841819"/>
              <a:gd name="connsiteX14" fmla="*/ 4987603 w 8208525"/>
              <a:gd name="connsiteY14" fmla="*/ 1901600 h 6841819"/>
              <a:gd name="connsiteX15" fmla="*/ 3599452 w 8208525"/>
              <a:gd name="connsiteY15" fmla="*/ 1506918 h 6841819"/>
              <a:gd name="connsiteX16" fmla="*/ 5924369 w 8208525"/>
              <a:gd name="connsiteY16" fmla="*/ 22426 h 684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08525" h="6841819">
                <a:moveTo>
                  <a:pt x="5951194" y="0"/>
                </a:moveTo>
                <a:lnTo>
                  <a:pt x="8208525" y="0"/>
                </a:lnTo>
                <a:lnTo>
                  <a:pt x="8208525" y="3268776"/>
                </a:lnTo>
                <a:lnTo>
                  <a:pt x="8137296" y="3335089"/>
                </a:lnTo>
                <a:cubicBezTo>
                  <a:pt x="7998494" y="3456740"/>
                  <a:pt x="7848096" y="3573774"/>
                  <a:pt x="7685336" y="3685267"/>
                </a:cubicBezTo>
                <a:cubicBezTo>
                  <a:pt x="6052779" y="4799211"/>
                  <a:pt x="5254833" y="5008935"/>
                  <a:pt x="4115744" y="5692047"/>
                </a:cubicBezTo>
                <a:cubicBezTo>
                  <a:pt x="4004864" y="5424814"/>
                  <a:pt x="3941588" y="5057784"/>
                  <a:pt x="4047035" y="4588171"/>
                </a:cubicBezTo>
                <a:cubicBezTo>
                  <a:pt x="4047035" y="4588171"/>
                  <a:pt x="3485500" y="5206456"/>
                  <a:pt x="3500302" y="6088397"/>
                </a:cubicBezTo>
                <a:cubicBezTo>
                  <a:pt x="3419918" y="6145627"/>
                  <a:pt x="3337352" y="6203457"/>
                  <a:pt x="3251025" y="6264664"/>
                </a:cubicBezTo>
                <a:cubicBezTo>
                  <a:pt x="3041598" y="6415340"/>
                  <a:pt x="2848625" y="6562852"/>
                  <a:pt x="2671266" y="6705638"/>
                </a:cubicBezTo>
                <a:lnTo>
                  <a:pt x="2506614" y="6841819"/>
                </a:lnTo>
                <a:lnTo>
                  <a:pt x="94449" y="6841819"/>
                </a:lnTo>
                <a:lnTo>
                  <a:pt x="82602" y="6795952"/>
                </a:lnTo>
                <a:cubicBezTo>
                  <a:pt x="-149051" y="5783696"/>
                  <a:pt x="26671" y="4424018"/>
                  <a:pt x="1656175" y="3034329"/>
                </a:cubicBezTo>
                <a:cubicBezTo>
                  <a:pt x="2984992" y="1898310"/>
                  <a:pt x="4059885" y="1809431"/>
                  <a:pt x="4987603" y="1901600"/>
                </a:cubicBezTo>
                <a:cubicBezTo>
                  <a:pt x="4499137" y="1667726"/>
                  <a:pt x="4032474" y="1547406"/>
                  <a:pt x="3599452" y="1506918"/>
                </a:cubicBezTo>
                <a:cubicBezTo>
                  <a:pt x="3599452" y="1506918"/>
                  <a:pt x="4682740" y="1028428"/>
                  <a:pt x="5924369" y="22426"/>
                </a:cubicBez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71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silhouette of a tree&#10;&#10;Description automatically generated with low confidence">
            <a:extLst>
              <a:ext uri="{FF2B5EF4-FFF2-40B4-BE49-F238E27FC236}">
                <a16:creationId xmlns:a16="http://schemas.microsoft.com/office/drawing/2014/main" id="{41F72C08-6077-91D6-699D-9AEC6C248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811" y="1"/>
            <a:ext cx="9944811" cy="6857999"/>
          </a:xfrm>
          <a:prstGeom prst="rect">
            <a:avLst/>
          </a:prstGeom>
        </p:spPr>
      </p:pic>
      <p:sp>
        <p:nvSpPr>
          <p:cNvPr id="17" name="Graphic 26">
            <a:extLst>
              <a:ext uri="{FF2B5EF4-FFF2-40B4-BE49-F238E27FC236}">
                <a16:creationId xmlns:a16="http://schemas.microsoft.com/office/drawing/2014/main" id="{7F2699D7-AA7C-200E-DA56-3C5426528933}"/>
              </a:ext>
            </a:extLst>
          </p:cNvPr>
          <p:cNvSpPr/>
          <p:nvPr userDrawn="1"/>
        </p:nvSpPr>
        <p:spPr>
          <a:xfrm>
            <a:off x="357908" y="1515275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1491" y="522606"/>
            <a:ext cx="9243020" cy="777875"/>
          </a:xfrm>
        </p:spPr>
        <p:txBody>
          <a:bodyPr lIns="0" tIns="0" rIns="0" bIns="0" anchor="t" anchorCtr="0">
            <a:noAutofit/>
          </a:bodyPr>
          <a:lstStyle>
            <a:lvl1pPr algn="l">
              <a:defRPr sz="4063">
                <a:solidFill>
                  <a:schemeClr val="tx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5482" y="1515275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ED9B4E5-9DD9-6AE4-933F-BF213DEF81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4980" y="1515275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18" name="Graphic 26">
            <a:extLst>
              <a:ext uri="{FF2B5EF4-FFF2-40B4-BE49-F238E27FC236}">
                <a16:creationId xmlns:a16="http://schemas.microsoft.com/office/drawing/2014/main" id="{1F267C4D-7E9B-4E83-2746-78E88DD6C213}"/>
              </a:ext>
            </a:extLst>
          </p:cNvPr>
          <p:cNvSpPr/>
          <p:nvPr userDrawn="1"/>
        </p:nvSpPr>
        <p:spPr>
          <a:xfrm>
            <a:off x="357908" y="2204827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D459B997-E4F0-1E8E-15BC-76A209C9F7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5482" y="2204827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888ED961-BF02-DB97-C0E9-D451755E9A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80" y="2204827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4" name="Graphic 26">
            <a:extLst>
              <a:ext uri="{FF2B5EF4-FFF2-40B4-BE49-F238E27FC236}">
                <a16:creationId xmlns:a16="http://schemas.microsoft.com/office/drawing/2014/main" id="{5E9B6630-3221-1109-9030-6B936690F5B6}"/>
              </a:ext>
            </a:extLst>
          </p:cNvPr>
          <p:cNvSpPr/>
          <p:nvPr userDrawn="1"/>
        </p:nvSpPr>
        <p:spPr>
          <a:xfrm>
            <a:off x="357908" y="2894379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2397A7F-041E-EE05-871E-CAAC0D106D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5482" y="2894379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7D1799C-BEBB-AFFA-831C-9309A9F3B8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4980" y="2894379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7" name="Graphic 26">
            <a:extLst>
              <a:ext uri="{FF2B5EF4-FFF2-40B4-BE49-F238E27FC236}">
                <a16:creationId xmlns:a16="http://schemas.microsoft.com/office/drawing/2014/main" id="{8BE55F6E-820F-911D-90CD-2EA42727EC7F}"/>
              </a:ext>
            </a:extLst>
          </p:cNvPr>
          <p:cNvSpPr/>
          <p:nvPr userDrawn="1"/>
        </p:nvSpPr>
        <p:spPr>
          <a:xfrm>
            <a:off x="357908" y="3583931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8E7C8DE0-CB8D-B588-C3C0-3E1E63983B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5482" y="3583931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2E4FB7B5-8D64-1FDA-BA82-F687D82E2F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4980" y="3583931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0" name="Graphic 26">
            <a:extLst>
              <a:ext uri="{FF2B5EF4-FFF2-40B4-BE49-F238E27FC236}">
                <a16:creationId xmlns:a16="http://schemas.microsoft.com/office/drawing/2014/main" id="{5DBB130B-C2C9-8EAD-88BA-82AA0C9BBF67}"/>
              </a:ext>
            </a:extLst>
          </p:cNvPr>
          <p:cNvSpPr/>
          <p:nvPr userDrawn="1"/>
        </p:nvSpPr>
        <p:spPr>
          <a:xfrm>
            <a:off x="357908" y="4273483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A9D5376-C3FA-28E6-6EA1-34DA8BDA1C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5482" y="4273483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92B3C3DD-4852-D582-5547-33C4047B35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4980" y="4273483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3" name="Graphic 26">
            <a:extLst>
              <a:ext uri="{FF2B5EF4-FFF2-40B4-BE49-F238E27FC236}">
                <a16:creationId xmlns:a16="http://schemas.microsoft.com/office/drawing/2014/main" id="{B5A8AAFB-2999-9E3F-3E5B-FE76A0721C2E}"/>
              </a:ext>
            </a:extLst>
          </p:cNvPr>
          <p:cNvSpPr/>
          <p:nvPr userDrawn="1"/>
        </p:nvSpPr>
        <p:spPr>
          <a:xfrm>
            <a:off x="357908" y="4963035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E38E694F-E825-AECB-A84D-5C67E8DF2C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5482" y="4963035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B45CCC63-260C-B052-125B-81CF81F16B0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4980" y="4963035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A6B1A134-02CF-20C0-45AC-4A1F8CC4EA3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36574" y="1"/>
            <a:ext cx="6669427" cy="6857999"/>
          </a:xfrm>
          <a:custGeom>
            <a:avLst/>
            <a:gdLst>
              <a:gd name="connsiteX0" fmla="*/ 5951194 w 8208525"/>
              <a:gd name="connsiteY0" fmla="*/ 0 h 6841819"/>
              <a:gd name="connsiteX1" fmla="*/ 8208525 w 8208525"/>
              <a:gd name="connsiteY1" fmla="*/ 0 h 6841819"/>
              <a:gd name="connsiteX2" fmla="*/ 8208525 w 8208525"/>
              <a:gd name="connsiteY2" fmla="*/ 3268776 h 6841819"/>
              <a:gd name="connsiteX3" fmla="*/ 8137296 w 8208525"/>
              <a:gd name="connsiteY3" fmla="*/ 3335089 h 6841819"/>
              <a:gd name="connsiteX4" fmla="*/ 7685336 w 8208525"/>
              <a:gd name="connsiteY4" fmla="*/ 3685267 h 6841819"/>
              <a:gd name="connsiteX5" fmla="*/ 4115744 w 8208525"/>
              <a:gd name="connsiteY5" fmla="*/ 5692047 h 6841819"/>
              <a:gd name="connsiteX6" fmla="*/ 4047035 w 8208525"/>
              <a:gd name="connsiteY6" fmla="*/ 4588171 h 6841819"/>
              <a:gd name="connsiteX7" fmla="*/ 3500302 w 8208525"/>
              <a:gd name="connsiteY7" fmla="*/ 6088397 h 6841819"/>
              <a:gd name="connsiteX8" fmla="*/ 3251025 w 8208525"/>
              <a:gd name="connsiteY8" fmla="*/ 6264664 h 6841819"/>
              <a:gd name="connsiteX9" fmla="*/ 2671266 w 8208525"/>
              <a:gd name="connsiteY9" fmla="*/ 6705638 h 6841819"/>
              <a:gd name="connsiteX10" fmla="*/ 2506614 w 8208525"/>
              <a:gd name="connsiteY10" fmla="*/ 6841819 h 6841819"/>
              <a:gd name="connsiteX11" fmla="*/ 94449 w 8208525"/>
              <a:gd name="connsiteY11" fmla="*/ 6841819 h 6841819"/>
              <a:gd name="connsiteX12" fmla="*/ 82602 w 8208525"/>
              <a:gd name="connsiteY12" fmla="*/ 6795952 h 6841819"/>
              <a:gd name="connsiteX13" fmla="*/ 1656175 w 8208525"/>
              <a:gd name="connsiteY13" fmla="*/ 3034329 h 6841819"/>
              <a:gd name="connsiteX14" fmla="*/ 4987603 w 8208525"/>
              <a:gd name="connsiteY14" fmla="*/ 1901600 h 6841819"/>
              <a:gd name="connsiteX15" fmla="*/ 3599452 w 8208525"/>
              <a:gd name="connsiteY15" fmla="*/ 1506918 h 6841819"/>
              <a:gd name="connsiteX16" fmla="*/ 5924369 w 8208525"/>
              <a:gd name="connsiteY16" fmla="*/ 22426 h 684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08525" h="6841819">
                <a:moveTo>
                  <a:pt x="5951194" y="0"/>
                </a:moveTo>
                <a:lnTo>
                  <a:pt x="8208525" y="0"/>
                </a:lnTo>
                <a:lnTo>
                  <a:pt x="8208525" y="3268776"/>
                </a:lnTo>
                <a:lnTo>
                  <a:pt x="8137296" y="3335089"/>
                </a:lnTo>
                <a:cubicBezTo>
                  <a:pt x="7998494" y="3456740"/>
                  <a:pt x="7848096" y="3573774"/>
                  <a:pt x="7685336" y="3685267"/>
                </a:cubicBezTo>
                <a:cubicBezTo>
                  <a:pt x="6052779" y="4799211"/>
                  <a:pt x="5254833" y="5008935"/>
                  <a:pt x="4115744" y="5692047"/>
                </a:cubicBezTo>
                <a:cubicBezTo>
                  <a:pt x="4004864" y="5424814"/>
                  <a:pt x="3941588" y="5057784"/>
                  <a:pt x="4047035" y="4588171"/>
                </a:cubicBezTo>
                <a:cubicBezTo>
                  <a:pt x="4047035" y="4588171"/>
                  <a:pt x="3485500" y="5206456"/>
                  <a:pt x="3500302" y="6088397"/>
                </a:cubicBezTo>
                <a:cubicBezTo>
                  <a:pt x="3419918" y="6145627"/>
                  <a:pt x="3337352" y="6203457"/>
                  <a:pt x="3251025" y="6264664"/>
                </a:cubicBezTo>
                <a:cubicBezTo>
                  <a:pt x="3041598" y="6415340"/>
                  <a:pt x="2848625" y="6562852"/>
                  <a:pt x="2671266" y="6705638"/>
                </a:cubicBezTo>
                <a:lnTo>
                  <a:pt x="2506614" y="6841819"/>
                </a:lnTo>
                <a:lnTo>
                  <a:pt x="94449" y="6841819"/>
                </a:lnTo>
                <a:lnTo>
                  <a:pt x="82602" y="6795952"/>
                </a:lnTo>
                <a:cubicBezTo>
                  <a:pt x="-149051" y="5783696"/>
                  <a:pt x="26671" y="4424018"/>
                  <a:pt x="1656175" y="3034329"/>
                </a:cubicBezTo>
                <a:cubicBezTo>
                  <a:pt x="2984992" y="1898310"/>
                  <a:pt x="4059885" y="1809431"/>
                  <a:pt x="4987603" y="1901600"/>
                </a:cubicBezTo>
                <a:cubicBezTo>
                  <a:pt x="4499137" y="1667726"/>
                  <a:pt x="4032474" y="1547406"/>
                  <a:pt x="3599452" y="1506918"/>
                </a:cubicBezTo>
                <a:cubicBezTo>
                  <a:pt x="3599452" y="1506918"/>
                  <a:pt x="4682740" y="1028428"/>
                  <a:pt x="5924369" y="22426"/>
                </a:cubicBez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80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Nav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1491" y="522606"/>
            <a:ext cx="9243020" cy="777875"/>
          </a:xfrm>
        </p:spPr>
        <p:txBody>
          <a:bodyPr lIns="0" tIns="0" rIns="0" bIns="0" anchor="t" anchorCtr="0">
            <a:noAutofit/>
          </a:bodyPr>
          <a:lstStyle>
            <a:lvl1pPr algn="l">
              <a:defRPr sz="4063">
                <a:solidFill>
                  <a:schemeClr val="bg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122" y="3667760"/>
            <a:ext cx="6566568" cy="2336801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88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B2A133-748C-C18E-936F-5F36502DAE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122" y="1645920"/>
            <a:ext cx="6566568" cy="1887532"/>
          </a:xfrm>
        </p:spPr>
        <p:txBody>
          <a:bodyPr lIns="0" tIns="0" rIns="0" bIns="0" numCol="1" spcCol="18000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5pPr>
          </a:lstStyle>
          <a:p>
            <a:pPr lvl="0"/>
            <a:r>
              <a:rPr lang="en-GB"/>
              <a:t>Intro text here</a:t>
            </a:r>
            <a:endParaRPr lang="en-US"/>
          </a:p>
        </p:txBody>
      </p:sp>
      <p:sp>
        <p:nvSpPr>
          <p:cNvPr id="7" name="Graphic 5">
            <a:extLst>
              <a:ext uri="{FF2B5EF4-FFF2-40B4-BE49-F238E27FC236}">
                <a16:creationId xmlns:a16="http://schemas.microsoft.com/office/drawing/2014/main" id="{C7C953C5-2561-9DBD-5522-53C4049A3D37}"/>
              </a:ext>
            </a:extLst>
          </p:cNvPr>
          <p:cNvSpPr>
            <a:spLocks noChangeAspect="1"/>
          </p:cNvSpPr>
          <p:nvPr/>
        </p:nvSpPr>
        <p:spPr>
          <a:xfrm flipH="1">
            <a:off x="2251419" y="-1717040"/>
            <a:ext cx="9801989" cy="8820550"/>
          </a:xfrm>
          <a:custGeom>
            <a:avLst/>
            <a:gdLst>
              <a:gd name="connsiteX0" fmla="*/ 3613780 w 5162680"/>
              <a:gd name="connsiteY0" fmla="*/ 480760 h 3774679"/>
              <a:gd name="connsiteX1" fmla="*/ 663542 w 5162680"/>
              <a:gd name="connsiteY1" fmla="*/ 2074408 h 3774679"/>
              <a:gd name="connsiteX2" fmla="*/ 0 w 5162680"/>
              <a:gd name="connsiteY2" fmla="*/ 3774680 h 3774679"/>
              <a:gd name="connsiteX3" fmla="*/ 520742 w 5162680"/>
              <a:gd name="connsiteY3" fmla="*/ 3600464 h 3774679"/>
              <a:gd name="connsiteX4" fmla="*/ 1260444 w 5162680"/>
              <a:gd name="connsiteY4" fmla="*/ 3192056 h 3774679"/>
              <a:gd name="connsiteX5" fmla="*/ 1141444 w 5162680"/>
              <a:gd name="connsiteY5" fmla="*/ 2875992 h 3774679"/>
              <a:gd name="connsiteX6" fmla="*/ 1376587 w 5162680"/>
              <a:gd name="connsiteY6" fmla="*/ 3182536 h 3774679"/>
              <a:gd name="connsiteX7" fmla="*/ 1596499 w 5162680"/>
              <a:gd name="connsiteY7" fmla="*/ 3155880 h 3774679"/>
              <a:gd name="connsiteX8" fmla="*/ 1519387 w 5162680"/>
              <a:gd name="connsiteY8" fmla="*/ 2487576 h 3774679"/>
              <a:gd name="connsiteX9" fmla="*/ 1791658 w 5162680"/>
              <a:gd name="connsiteY9" fmla="*/ 3107328 h 3774679"/>
              <a:gd name="connsiteX10" fmla="*/ 2307640 w 5162680"/>
              <a:gd name="connsiteY10" fmla="*/ 2742712 h 3774679"/>
              <a:gd name="connsiteX11" fmla="*/ 2050601 w 5162680"/>
              <a:gd name="connsiteY11" fmla="*/ 2431408 h 3774679"/>
              <a:gd name="connsiteX12" fmla="*/ 2384752 w 5162680"/>
              <a:gd name="connsiteY12" fmla="*/ 2644656 h 3774679"/>
              <a:gd name="connsiteX13" fmla="*/ 2412360 w 5162680"/>
              <a:gd name="connsiteY13" fmla="*/ 2606576 h 3774679"/>
              <a:gd name="connsiteX14" fmla="*/ 2466624 w 5162680"/>
              <a:gd name="connsiteY14" fmla="*/ 2537080 h 3774679"/>
              <a:gd name="connsiteX15" fmla="*/ 2082969 w 5162680"/>
              <a:gd name="connsiteY15" fmla="*/ 1892576 h 3774679"/>
              <a:gd name="connsiteX16" fmla="*/ 2610376 w 5162680"/>
              <a:gd name="connsiteY16" fmla="*/ 2404752 h 3774679"/>
              <a:gd name="connsiteX17" fmla="*/ 3056862 w 5162680"/>
              <a:gd name="connsiteY17" fmla="*/ 2150568 h 3774679"/>
              <a:gd name="connsiteX18" fmla="*/ 2638935 w 5162680"/>
              <a:gd name="connsiteY18" fmla="*/ 1488928 h 3774679"/>
              <a:gd name="connsiteX19" fmla="*/ 3225365 w 5162680"/>
              <a:gd name="connsiteY19" fmla="*/ 2050608 h 3774679"/>
              <a:gd name="connsiteX20" fmla="*/ 3310093 w 5162680"/>
              <a:gd name="connsiteY20" fmla="*/ 1978256 h 3774679"/>
              <a:gd name="connsiteX21" fmla="*/ 3664236 w 5162680"/>
              <a:gd name="connsiteY21" fmla="*/ 1391824 h 3774679"/>
              <a:gd name="connsiteX22" fmla="*/ 3444325 w 5162680"/>
              <a:gd name="connsiteY22" fmla="*/ 965328 h 3774679"/>
              <a:gd name="connsiteX23" fmla="*/ 3774668 w 5162680"/>
              <a:gd name="connsiteY23" fmla="*/ 1275680 h 3774679"/>
              <a:gd name="connsiteX24" fmla="*/ 3937459 w 5162680"/>
              <a:gd name="connsiteY24" fmla="*/ 1148112 h 3774679"/>
              <a:gd name="connsiteX25" fmla="*/ 3976491 w 5162680"/>
              <a:gd name="connsiteY25" fmla="*/ 1122408 h 3774679"/>
              <a:gd name="connsiteX26" fmla="*/ 3702315 w 5162680"/>
              <a:gd name="connsiteY26" fmla="*/ 789208 h 3774679"/>
              <a:gd name="connsiteX27" fmla="*/ 4088827 w 5162680"/>
              <a:gd name="connsiteY27" fmla="*/ 1049104 h 3774679"/>
              <a:gd name="connsiteX28" fmla="*/ 5162679 w 5162680"/>
              <a:gd name="connsiteY28" fmla="*/ 0 h 3774679"/>
              <a:gd name="connsiteX29" fmla="*/ 3613780 w 5162680"/>
              <a:gd name="connsiteY29" fmla="*/ 480760 h 377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62680" h="3774679">
                <a:moveTo>
                  <a:pt x="3613780" y="480760"/>
                </a:moveTo>
                <a:cubicBezTo>
                  <a:pt x="2392368" y="836808"/>
                  <a:pt x="1318516" y="1171912"/>
                  <a:pt x="663542" y="2074408"/>
                </a:cubicBezTo>
                <a:cubicBezTo>
                  <a:pt x="8568" y="2976904"/>
                  <a:pt x="0" y="3774680"/>
                  <a:pt x="0" y="3774680"/>
                </a:cubicBezTo>
                <a:cubicBezTo>
                  <a:pt x="0" y="3774680"/>
                  <a:pt x="312255" y="3744216"/>
                  <a:pt x="520742" y="3600464"/>
                </a:cubicBezTo>
                <a:cubicBezTo>
                  <a:pt x="723518" y="3460520"/>
                  <a:pt x="876789" y="3232992"/>
                  <a:pt x="1260444" y="3192056"/>
                </a:cubicBezTo>
                <a:cubicBezTo>
                  <a:pt x="1240452" y="3107328"/>
                  <a:pt x="1205228" y="2998800"/>
                  <a:pt x="1141444" y="2875992"/>
                </a:cubicBezTo>
                <a:cubicBezTo>
                  <a:pt x="1240452" y="2970240"/>
                  <a:pt x="1320419" y="3086384"/>
                  <a:pt x="1376587" y="3182536"/>
                </a:cubicBezTo>
                <a:cubicBezTo>
                  <a:pt x="1451795" y="3175872"/>
                  <a:pt x="1524147" y="3168256"/>
                  <a:pt x="1596499" y="3155880"/>
                </a:cubicBezTo>
                <a:cubicBezTo>
                  <a:pt x="1586979" y="2994992"/>
                  <a:pt x="1565083" y="2701776"/>
                  <a:pt x="1519387" y="2487576"/>
                </a:cubicBezTo>
                <a:cubicBezTo>
                  <a:pt x="1673610" y="2738904"/>
                  <a:pt x="1752626" y="2955960"/>
                  <a:pt x="1791658" y="3107328"/>
                </a:cubicBezTo>
                <a:cubicBezTo>
                  <a:pt x="1968729" y="3048304"/>
                  <a:pt x="2139137" y="2942632"/>
                  <a:pt x="2307640" y="2742712"/>
                </a:cubicBezTo>
                <a:cubicBezTo>
                  <a:pt x="2243857" y="2643704"/>
                  <a:pt x="2142945" y="2500904"/>
                  <a:pt x="2050601" y="2431408"/>
                </a:cubicBezTo>
                <a:cubicBezTo>
                  <a:pt x="2211489" y="2499000"/>
                  <a:pt x="2317160" y="2576112"/>
                  <a:pt x="2384752" y="2644656"/>
                </a:cubicBezTo>
                <a:cubicBezTo>
                  <a:pt x="2394272" y="2632280"/>
                  <a:pt x="2402840" y="2619904"/>
                  <a:pt x="2412360" y="2606576"/>
                </a:cubicBezTo>
                <a:cubicBezTo>
                  <a:pt x="2429496" y="2581824"/>
                  <a:pt x="2447584" y="2558976"/>
                  <a:pt x="2466624" y="2537080"/>
                </a:cubicBezTo>
                <a:cubicBezTo>
                  <a:pt x="2409504" y="2410464"/>
                  <a:pt x="2290504" y="2178176"/>
                  <a:pt x="2082969" y="1892576"/>
                </a:cubicBezTo>
                <a:cubicBezTo>
                  <a:pt x="2397128" y="2132480"/>
                  <a:pt x="2543736" y="2306696"/>
                  <a:pt x="2610376" y="2404752"/>
                </a:cubicBezTo>
                <a:cubicBezTo>
                  <a:pt x="2752223" y="2297176"/>
                  <a:pt x="2915015" y="2224824"/>
                  <a:pt x="3056862" y="2150568"/>
                </a:cubicBezTo>
                <a:cubicBezTo>
                  <a:pt x="2990222" y="2012528"/>
                  <a:pt x="2842662" y="1730736"/>
                  <a:pt x="2638935" y="1488928"/>
                </a:cubicBezTo>
                <a:cubicBezTo>
                  <a:pt x="2952142" y="1705984"/>
                  <a:pt x="3138734" y="1930656"/>
                  <a:pt x="3225365" y="2050608"/>
                </a:cubicBezTo>
                <a:cubicBezTo>
                  <a:pt x="3256781" y="2027760"/>
                  <a:pt x="3285341" y="2003960"/>
                  <a:pt x="3310093" y="1978256"/>
                </a:cubicBezTo>
                <a:cubicBezTo>
                  <a:pt x="3454796" y="1824032"/>
                  <a:pt x="3480500" y="1614592"/>
                  <a:pt x="3664236" y="1391824"/>
                </a:cubicBezTo>
                <a:cubicBezTo>
                  <a:pt x="3617588" y="1293768"/>
                  <a:pt x="3539524" y="1133832"/>
                  <a:pt x="3444325" y="965328"/>
                </a:cubicBezTo>
                <a:cubicBezTo>
                  <a:pt x="3610924" y="1072904"/>
                  <a:pt x="3713740" y="1187144"/>
                  <a:pt x="3774668" y="1275680"/>
                </a:cubicBezTo>
                <a:cubicBezTo>
                  <a:pt x="3821315" y="1233792"/>
                  <a:pt x="3874627" y="1190952"/>
                  <a:pt x="3937459" y="1148112"/>
                </a:cubicBezTo>
                <a:cubicBezTo>
                  <a:pt x="3949835" y="1139544"/>
                  <a:pt x="3963163" y="1130976"/>
                  <a:pt x="3976491" y="1122408"/>
                </a:cubicBezTo>
                <a:cubicBezTo>
                  <a:pt x="3929843" y="1034824"/>
                  <a:pt x="3844163" y="906304"/>
                  <a:pt x="3702315" y="789208"/>
                </a:cubicBezTo>
                <a:cubicBezTo>
                  <a:pt x="3869867" y="871080"/>
                  <a:pt x="3995531" y="962472"/>
                  <a:pt x="4088827" y="1049104"/>
                </a:cubicBezTo>
                <a:cubicBezTo>
                  <a:pt x="4521985" y="768264"/>
                  <a:pt x="5044631" y="453152"/>
                  <a:pt x="5162679" y="0"/>
                </a:cubicBezTo>
                <a:cubicBezTo>
                  <a:pt x="5163631" y="0"/>
                  <a:pt x="4835192" y="124712"/>
                  <a:pt x="3613780" y="480760"/>
                </a:cubicBezTo>
                <a:close/>
              </a:path>
            </a:pathLst>
          </a:custGeom>
          <a:solidFill>
            <a:schemeClr val="bg1">
              <a:alpha val="9698"/>
            </a:schemeClr>
          </a:solidFill>
          <a:ln w="9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</p:spTree>
    <p:extLst>
      <p:ext uri="{BB962C8B-B14F-4D97-AF65-F5344CB8AC3E}">
        <p14:creationId xmlns:p14="http://schemas.microsoft.com/office/powerpoint/2010/main" val="3045076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Purp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1491" y="522606"/>
            <a:ext cx="9243020" cy="777875"/>
          </a:xfrm>
        </p:spPr>
        <p:txBody>
          <a:bodyPr lIns="0" tIns="0" rIns="0" bIns="0" anchor="t" anchorCtr="0">
            <a:noAutofit/>
          </a:bodyPr>
          <a:lstStyle>
            <a:lvl1pPr algn="l">
              <a:defRPr sz="4063">
                <a:solidFill>
                  <a:schemeClr val="bg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122" y="3667760"/>
            <a:ext cx="6566568" cy="2336801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88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B2A133-748C-C18E-936F-5F36502DAE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122" y="1645920"/>
            <a:ext cx="6566568" cy="1887532"/>
          </a:xfrm>
        </p:spPr>
        <p:txBody>
          <a:bodyPr lIns="0" tIns="0" rIns="0" bIns="0" numCol="1" spcCol="18000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00" b="1" i="0">
                <a:solidFill>
                  <a:schemeClr val="tx1"/>
                </a:solidFill>
                <a:latin typeface="Museo Sans 700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5pPr>
          </a:lstStyle>
          <a:p>
            <a:pPr lvl="0"/>
            <a:r>
              <a:rPr lang="en-GB"/>
              <a:t>Intro text here</a:t>
            </a:r>
            <a:endParaRPr lang="en-US"/>
          </a:p>
        </p:txBody>
      </p:sp>
      <p:sp>
        <p:nvSpPr>
          <p:cNvPr id="7" name="Graphic 5">
            <a:extLst>
              <a:ext uri="{FF2B5EF4-FFF2-40B4-BE49-F238E27FC236}">
                <a16:creationId xmlns:a16="http://schemas.microsoft.com/office/drawing/2014/main" id="{C7C953C5-2561-9DBD-5522-53C4049A3D37}"/>
              </a:ext>
            </a:extLst>
          </p:cNvPr>
          <p:cNvSpPr>
            <a:spLocks noChangeAspect="1"/>
          </p:cNvSpPr>
          <p:nvPr/>
        </p:nvSpPr>
        <p:spPr>
          <a:xfrm flipH="1">
            <a:off x="2251419" y="-1717040"/>
            <a:ext cx="9801989" cy="8820550"/>
          </a:xfrm>
          <a:custGeom>
            <a:avLst/>
            <a:gdLst>
              <a:gd name="connsiteX0" fmla="*/ 3613780 w 5162680"/>
              <a:gd name="connsiteY0" fmla="*/ 480760 h 3774679"/>
              <a:gd name="connsiteX1" fmla="*/ 663542 w 5162680"/>
              <a:gd name="connsiteY1" fmla="*/ 2074408 h 3774679"/>
              <a:gd name="connsiteX2" fmla="*/ 0 w 5162680"/>
              <a:gd name="connsiteY2" fmla="*/ 3774680 h 3774679"/>
              <a:gd name="connsiteX3" fmla="*/ 520742 w 5162680"/>
              <a:gd name="connsiteY3" fmla="*/ 3600464 h 3774679"/>
              <a:gd name="connsiteX4" fmla="*/ 1260444 w 5162680"/>
              <a:gd name="connsiteY4" fmla="*/ 3192056 h 3774679"/>
              <a:gd name="connsiteX5" fmla="*/ 1141444 w 5162680"/>
              <a:gd name="connsiteY5" fmla="*/ 2875992 h 3774679"/>
              <a:gd name="connsiteX6" fmla="*/ 1376587 w 5162680"/>
              <a:gd name="connsiteY6" fmla="*/ 3182536 h 3774679"/>
              <a:gd name="connsiteX7" fmla="*/ 1596499 w 5162680"/>
              <a:gd name="connsiteY7" fmla="*/ 3155880 h 3774679"/>
              <a:gd name="connsiteX8" fmla="*/ 1519387 w 5162680"/>
              <a:gd name="connsiteY8" fmla="*/ 2487576 h 3774679"/>
              <a:gd name="connsiteX9" fmla="*/ 1791658 w 5162680"/>
              <a:gd name="connsiteY9" fmla="*/ 3107328 h 3774679"/>
              <a:gd name="connsiteX10" fmla="*/ 2307640 w 5162680"/>
              <a:gd name="connsiteY10" fmla="*/ 2742712 h 3774679"/>
              <a:gd name="connsiteX11" fmla="*/ 2050601 w 5162680"/>
              <a:gd name="connsiteY11" fmla="*/ 2431408 h 3774679"/>
              <a:gd name="connsiteX12" fmla="*/ 2384752 w 5162680"/>
              <a:gd name="connsiteY12" fmla="*/ 2644656 h 3774679"/>
              <a:gd name="connsiteX13" fmla="*/ 2412360 w 5162680"/>
              <a:gd name="connsiteY13" fmla="*/ 2606576 h 3774679"/>
              <a:gd name="connsiteX14" fmla="*/ 2466624 w 5162680"/>
              <a:gd name="connsiteY14" fmla="*/ 2537080 h 3774679"/>
              <a:gd name="connsiteX15" fmla="*/ 2082969 w 5162680"/>
              <a:gd name="connsiteY15" fmla="*/ 1892576 h 3774679"/>
              <a:gd name="connsiteX16" fmla="*/ 2610376 w 5162680"/>
              <a:gd name="connsiteY16" fmla="*/ 2404752 h 3774679"/>
              <a:gd name="connsiteX17" fmla="*/ 3056862 w 5162680"/>
              <a:gd name="connsiteY17" fmla="*/ 2150568 h 3774679"/>
              <a:gd name="connsiteX18" fmla="*/ 2638935 w 5162680"/>
              <a:gd name="connsiteY18" fmla="*/ 1488928 h 3774679"/>
              <a:gd name="connsiteX19" fmla="*/ 3225365 w 5162680"/>
              <a:gd name="connsiteY19" fmla="*/ 2050608 h 3774679"/>
              <a:gd name="connsiteX20" fmla="*/ 3310093 w 5162680"/>
              <a:gd name="connsiteY20" fmla="*/ 1978256 h 3774679"/>
              <a:gd name="connsiteX21" fmla="*/ 3664236 w 5162680"/>
              <a:gd name="connsiteY21" fmla="*/ 1391824 h 3774679"/>
              <a:gd name="connsiteX22" fmla="*/ 3444325 w 5162680"/>
              <a:gd name="connsiteY22" fmla="*/ 965328 h 3774679"/>
              <a:gd name="connsiteX23" fmla="*/ 3774668 w 5162680"/>
              <a:gd name="connsiteY23" fmla="*/ 1275680 h 3774679"/>
              <a:gd name="connsiteX24" fmla="*/ 3937459 w 5162680"/>
              <a:gd name="connsiteY24" fmla="*/ 1148112 h 3774679"/>
              <a:gd name="connsiteX25" fmla="*/ 3976491 w 5162680"/>
              <a:gd name="connsiteY25" fmla="*/ 1122408 h 3774679"/>
              <a:gd name="connsiteX26" fmla="*/ 3702315 w 5162680"/>
              <a:gd name="connsiteY26" fmla="*/ 789208 h 3774679"/>
              <a:gd name="connsiteX27" fmla="*/ 4088827 w 5162680"/>
              <a:gd name="connsiteY27" fmla="*/ 1049104 h 3774679"/>
              <a:gd name="connsiteX28" fmla="*/ 5162679 w 5162680"/>
              <a:gd name="connsiteY28" fmla="*/ 0 h 3774679"/>
              <a:gd name="connsiteX29" fmla="*/ 3613780 w 5162680"/>
              <a:gd name="connsiteY29" fmla="*/ 480760 h 377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62680" h="3774679">
                <a:moveTo>
                  <a:pt x="3613780" y="480760"/>
                </a:moveTo>
                <a:cubicBezTo>
                  <a:pt x="2392368" y="836808"/>
                  <a:pt x="1318516" y="1171912"/>
                  <a:pt x="663542" y="2074408"/>
                </a:cubicBezTo>
                <a:cubicBezTo>
                  <a:pt x="8568" y="2976904"/>
                  <a:pt x="0" y="3774680"/>
                  <a:pt x="0" y="3774680"/>
                </a:cubicBezTo>
                <a:cubicBezTo>
                  <a:pt x="0" y="3774680"/>
                  <a:pt x="312255" y="3744216"/>
                  <a:pt x="520742" y="3600464"/>
                </a:cubicBezTo>
                <a:cubicBezTo>
                  <a:pt x="723518" y="3460520"/>
                  <a:pt x="876789" y="3232992"/>
                  <a:pt x="1260444" y="3192056"/>
                </a:cubicBezTo>
                <a:cubicBezTo>
                  <a:pt x="1240452" y="3107328"/>
                  <a:pt x="1205228" y="2998800"/>
                  <a:pt x="1141444" y="2875992"/>
                </a:cubicBezTo>
                <a:cubicBezTo>
                  <a:pt x="1240452" y="2970240"/>
                  <a:pt x="1320419" y="3086384"/>
                  <a:pt x="1376587" y="3182536"/>
                </a:cubicBezTo>
                <a:cubicBezTo>
                  <a:pt x="1451795" y="3175872"/>
                  <a:pt x="1524147" y="3168256"/>
                  <a:pt x="1596499" y="3155880"/>
                </a:cubicBezTo>
                <a:cubicBezTo>
                  <a:pt x="1586979" y="2994992"/>
                  <a:pt x="1565083" y="2701776"/>
                  <a:pt x="1519387" y="2487576"/>
                </a:cubicBezTo>
                <a:cubicBezTo>
                  <a:pt x="1673610" y="2738904"/>
                  <a:pt x="1752626" y="2955960"/>
                  <a:pt x="1791658" y="3107328"/>
                </a:cubicBezTo>
                <a:cubicBezTo>
                  <a:pt x="1968729" y="3048304"/>
                  <a:pt x="2139137" y="2942632"/>
                  <a:pt x="2307640" y="2742712"/>
                </a:cubicBezTo>
                <a:cubicBezTo>
                  <a:pt x="2243857" y="2643704"/>
                  <a:pt x="2142945" y="2500904"/>
                  <a:pt x="2050601" y="2431408"/>
                </a:cubicBezTo>
                <a:cubicBezTo>
                  <a:pt x="2211489" y="2499000"/>
                  <a:pt x="2317160" y="2576112"/>
                  <a:pt x="2384752" y="2644656"/>
                </a:cubicBezTo>
                <a:cubicBezTo>
                  <a:pt x="2394272" y="2632280"/>
                  <a:pt x="2402840" y="2619904"/>
                  <a:pt x="2412360" y="2606576"/>
                </a:cubicBezTo>
                <a:cubicBezTo>
                  <a:pt x="2429496" y="2581824"/>
                  <a:pt x="2447584" y="2558976"/>
                  <a:pt x="2466624" y="2537080"/>
                </a:cubicBezTo>
                <a:cubicBezTo>
                  <a:pt x="2409504" y="2410464"/>
                  <a:pt x="2290504" y="2178176"/>
                  <a:pt x="2082969" y="1892576"/>
                </a:cubicBezTo>
                <a:cubicBezTo>
                  <a:pt x="2397128" y="2132480"/>
                  <a:pt x="2543736" y="2306696"/>
                  <a:pt x="2610376" y="2404752"/>
                </a:cubicBezTo>
                <a:cubicBezTo>
                  <a:pt x="2752223" y="2297176"/>
                  <a:pt x="2915015" y="2224824"/>
                  <a:pt x="3056862" y="2150568"/>
                </a:cubicBezTo>
                <a:cubicBezTo>
                  <a:pt x="2990222" y="2012528"/>
                  <a:pt x="2842662" y="1730736"/>
                  <a:pt x="2638935" y="1488928"/>
                </a:cubicBezTo>
                <a:cubicBezTo>
                  <a:pt x="2952142" y="1705984"/>
                  <a:pt x="3138734" y="1930656"/>
                  <a:pt x="3225365" y="2050608"/>
                </a:cubicBezTo>
                <a:cubicBezTo>
                  <a:pt x="3256781" y="2027760"/>
                  <a:pt x="3285341" y="2003960"/>
                  <a:pt x="3310093" y="1978256"/>
                </a:cubicBezTo>
                <a:cubicBezTo>
                  <a:pt x="3454796" y="1824032"/>
                  <a:pt x="3480500" y="1614592"/>
                  <a:pt x="3664236" y="1391824"/>
                </a:cubicBezTo>
                <a:cubicBezTo>
                  <a:pt x="3617588" y="1293768"/>
                  <a:pt x="3539524" y="1133832"/>
                  <a:pt x="3444325" y="965328"/>
                </a:cubicBezTo>
                <a:cubicBezTo>
                  <a:pt x="3610924" y="1072904"/>
                  <a:pt x="3713740" y="1187144"/>
                  <a:pt x="3774668" y="1275680"/>
                </a:cubicBezTo>
                <a:cubicBezTo>
                  <a:pt x="3821315" y="1233792"/>
                  <a:pt x="3874627" y="1190952"/>
                  <a:pt x="3937459" y="1148112"/>
                </a:cubicBezTo>
                <a:cubicBezTo>
                  <a:pt x="3949835" y="1139544"/>
                  <a:pt x="3963163" y="1130976"/>
                  <a:pt x="3976491" y="1122408"/>
                </a:cubicBezTo>
                <a:cubicBezTo>
                  <a:pt x="3929843" y="1034824"/>
                  <a:pt x="3844163" y="906304"/>
                  <a:pt x="3702315" y="789208"/>
                </a:cubicBezTo>
                <a:cubicBezTo>
                  <a:pt x="3869867" y="871080"/>
                  <a:pt x="3995531" y="962472"/>
                  <a:pt x="4088827" y="1049104"/>
                </a:cubicBezTo>
                <a:cubicBezTo>
                  <a:pt x="4521985" y="768264"/>
                  <a:pt x="5044631" y="453152"/>
                  <a:pt x="5162679" y="0"/>
                </a:cubicBezTo>
                <a:cubicBezTo>
                  <a:pt x="5163631" y="0"/>
                  <a:pt x="4835192" y="124712"/>
                  <a:pt x="3613780" y="480760"/>
                </a:cubicBezTo>
                <a:close/>
              </a:path>
            </a:pathLst>
          </a:custGeom>
          <a:solidFill>
            <a:schemeClr val="bg1">
              <a:alpha val="9698"/>
            </a:schemeClr>
          </a:solidFill>
          <a:ln w="9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</p:spTree>
    <p:extLst>
      <p:ext uri="{BB962C8B-B14F-4D97-AF65-F5344CB8AC3E}">
        <p14:creationId xmlns:p14="http://schemas.microsoft.com/office/powerpoint/2010/main" val="3172155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1491" y="522606"/>
            <a:ext cx="9243020" cy="777875"/>
          </a:xfrm>
        </p:spPr>
        <p:txBody>
          <a:bodyPr lIns="0" tIns="0" rIns="0" bIns="0" anchor="t" anchorCtr="0">
            <a:noAutofit/>
          </a:bodyPr>
          <a:lstStyle>
            <a:lvl1pPr algn="l">
              <a:defRPr sz="4063">
                <a:solidFill>
                  <a:schemeClr val="bg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122" y="3667760"/>
            <a:ext cx="6566568" cy="2336801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88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B2A133-748C-C18E-936F-5F36502DAE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122" y="1645920"/>
            <a:ext cx="6566568" cy="1887532"/>
          </a:xfrm>
        </p:spPr>
        <p:txBody>
          <a:bodyPr lIns="0" tIns="0" rIns="0" bIns="0" numCol="1" spcCol="18000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00" b="1" i="0">
                <a:solidFill>
                  <a:schemeClr val="tx1"/>
                </a:solidFill>
                <a:latin typeface="Museo Sans 700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5pPr>
          </a:lstStyle>
          <a:p>
            <a:pPr lvl="0"/>
            <a:r>
              <a:rPr lang="en-GB"/>
              <a:t>Intro text here</a:t>
            </a:r>
            <a:endParaRPr lang="en-US"/>
          </a:p>
        </p:txBody>
      </p:sp>
      <p:sp>
        <p:nvSpPr>
          <p:cNvPr id="7" name="Graphic 5">
            <a:extLst>
              <a:ext uri="{FF2B5EF4-FFF2-40B4-BE49-F238E27FC236}">
                <a16:creationId xmlns:a16="http://schemas.microsoft.com/office/drawing/2014/main" id="{C7C953C5-2561-9DBD-5522-53C4049A3D37}"/>
              </a:ext>
            </a:extLst>
          </p:cNvPr>
          <p:cNvSpPr>
            <a:spLocks noChangeAspect="1"/>
          </p:cNvSpPr>
          <p:nvPr/>
        </p:nvSpPr>
        <p:spPr>
          <a:xfrm flipH="1">
            <a:off x="2251419" y="-1717040"/>
            <a:ext cx="9801989" cy="8820550"/>
          </a:xfrm>
          <a:custGeom>
            <a:avLst/>
            <a:gdLst>
              <a:gd name="connsiteX0" fmla="*/ 3613780 w 5162680"/>
              <a:gd name="connsiteY0" fmla="*/ 480760 h 3774679"/>
              <a:gd name="connsiteX1" fmla="*/ 663542 w 5162680"/>
              <a:gd name="connsiteY1" fmla="*/ 2074408 h 3774679"/>
              <a:gd name="connsiteX2" fmla="*/ 0 w 5162680"/>
              <a:gd name="connsiteY2" fmla="*/ 3774680 h 3774679"/>
              <a:gd name="connsiteX3" fmla="*/ 520742 w 5162680"/>
              <a:gd name="connsiteY3" fmla="*/ 3600464 h 3774679"/>
              <a:gd name="connsiteX4" fmla="*/ 1260444 w 5162680"/>
              <a:gd name="connsiteY4" fmla="*/ 3192056 h 3774679"/>
              <a:gd name="connsiteX5" fmla="*/ 1141444 w 5162680"/>
              <a:gd name="connsiteY5" fmla="*/ 2875992 h 3774679"/>
              <a:gd name="connsiteX6" fmla="*/ 1376587 w 5162680"/>
              <a:gd name="connsiteY6" fmla="*/ 3182536 h 3774679"/>
              <a:gd name="connsiteX7" fmla="*/ 1596499 w 5162680"/>
              <a:gd name="connsiteY7" fmla="*/ 3155880 h 3774679"/>
              <a:gd name="connsiteX8" fmla="*/ 1519387 w 5162680"/>
              <a:gd name="connsiteY8" fmla="*/ 2487576 h 3774679"/>
              <a:gd name="connsiteX9" fmla="*/ 1791658 w 5162680"/>
              <a:gd name="connsiteY9" fmla="*/ 3107328 h 3774679"/>
              <a:gd name="connsiteX10" fmla="*/ 2307640 w 5162680"/>
              <a:gd name="connsiteY10" fmla="*/ 2742712 h 3774679"/>
              <a:gd name="connsiteX11" fmla="*/ 2050601 w 5162680"/>
              <a:gd name="connsiteY11" fmla="*/ 2431408 h 3774679"/>
              <a:gd name="connsiteX12" fmla="*/ 2384752 w 5162680"/>
              <a:gd name="connsiteY12" fmla="*/ 2644656 h 3774679"/>
              <a:gd name="connsiteX13" fmla="*/ 2412360 w 5162680"/>
              <a:gd name="connsiteY13" fmla="*/ 2606576 h 3774679"/>
              <a:gd name="connsiteX14" fmla="*/ 2466624 w 5162680"/>
              <a:gd name="connsiteY14" fmla="*/ 2537080 h 3774679"/>
              <a:gd name="connsiteX15" fmla="*/ 2082969 w 5162680"/>
              <a:gd name="connsiteY15" fmla="*/ 1892576 h 3774679"/>
              <a:gd name="connsiteX16" fmla="*/ 2610376 w 5162680"/>
              <a:gd name="connsiteY16" fmla="*/ 2404752 h 3774679"/>
              <a:gd name="connsiteX17" fmla="*/ 3056862 w 5162680"/>
              <a:gd name="connsiteY17" fmla="*/ 2150568 h 3774679"/>
              <a:gd name="connsiteX18" fmla="*/ 2638935 w 5162680"/>
              <a:gd name="connsiteY18" fmla="*/ 1488928 h 3774679"/>
              <a:gd name="connsiteX19" fmla="*/ 3225365 w 5162680"/>
              <a:gd name="connsiteY19" fmla="*/ 2050608 h 3774679"/>
              <a:gd name="connsiteX20" fmla="*/ 3310093 w 5162680"/>
              <a:gd name="connsiteY20" fmla="*/ 1978256 h 3774679"/>
              <a:gd name="connsiteX21" fmla="*/ 3664236 w 5162680"/>
              <a:gd name="connsiteY21" fmla="*/ 1391824 h 3774679"/>
              <a:gd name="connsiteX22" fmla="*/ 3444325 w 5162680"/>
              <a:gd name="connsiteY22" fmla="*/ 965328 h 3774679"/>
              <a:gd name="connsiteX23" fmla="*/ 3774668 w 5162680"/>
              <a:gd name="connsiteY23" fmla="*/ 1275680 h 3774679"/>
              <a:gd name="connsiteX24" fmla="*/ 3937459 w 5162680"/>
              <a:gd name="connsiteY24" fmla="*/ 1148112 h 3774679"/>
              <a:gd name="connsiteX25" fmla="*/ 3976491 w 5162680"/>
              <a:gd name="connsiteY25" fmla="*/ 1122408 h 3774679"/>
              <a:gd name="connsiteX26" fmla="*/ 3702315 w 5162680"/>
              <a:gd name="connsiteY26" fmla="*/ 789208 h 3774679"/>
              <a:gd name="connsiteX27" fmla="*/ 4088827 w 5162680"/>
              <a:gd name="connsiteY27" fmla="*/ 1049104 h 3774679"/>
              <a:gd name="connsiteX28" fmla="*/ 5162679 w 5162680"/>
              <a:gd name="connsiteY28" fmla="*/ 0 h 3774679"/>
              <a:gd name="connsiteX29" fmla="*/ 3613780 w 5162680"/>
              <a:gd name="connsiteY29" fmla="*/ 480760 h 377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62680" h="3774679">
                <a:moveTo>
                  <a:pt x="3613780" y="480760"/>
                </a:moveTo>
                <a:cubicBezTo>
                  <a:pt x="2392368" y="836808"/>
                  <a:pt x="1318516" y="1171912"/>
                  <a:pt x="663542" y="2074408"/>
                </a:cubicBezTo>
                <a:cubicBezTo>
                  <a:pt x="8568" y="2976904"/>
                  <a:pt x="0" y="3774680"/>
                  <a:pt x="0" y="3774680"/>
                </a:cubicBezTo>
                <a:cubicBezTo>
                  <a:pt x="0" y="3774680"/>
                  <a:pt x="312255" y="3744216"/>
                  <a:pt x="520742" y="3600464"/>
                </a:cubicBezTo>
                <a:cubicBezTo>
                  <a:pt x="723518" y="3460520"/>
                  <a:pt x="876789" y="3232992"/>
                  <a:pt x="1260444" y="3192056"/>
                </a:cubicBezTo>
                <a:cubicBezTo>
                  <a:pt x="1240452" y="3107328"/>
                  <a:pt x="1205228" y="2998800"/>
                  <a:pt x="1141444" y="2875992"/>
                </a:cubicBezTo>
                <a:cubicBezTo>
                  <a:pt x="1240452" y="2970240"/>
                  <a:pt x="1320419" y="3086384"/>
                  <a:pt x="1376587" y="3182536"/>
                </a:cubicBezTo>
                <a:cubicBezTo>
                  <a:pt x="1451795" y="3175872"/>
                  <a:pt x="1524147" y="3168256"/>
                  <a:pt x="1596499" y="3155880"/>
                </a:cubicBezTo>
                <a:cubicBezTo>
                  <a:pt x="1586979" y="2994992"/>
                  <a:pt x="1565083" y="2701776"/>
                  <a:pt x="1519387" y="2487576"/>
                </a:cubicBezTo>
                <a:cubicBezTo>
                  <a:pt x="1673610" y="2738904"/>
                  <a:pt x="1752626" y="2955960"/>
                  <a:pt x="1791658" y="3107328"/>
                </a:cubicBezTo>
                <a:cubicBezTo>
                  <a:pt x="1968729" y="3048304"/>
                  <a:pt x="2139137" y="2942632"/>
                  <a:pt x="2307640" y="2742712"/>
                </a:cubicBezTo>
                <a:cubicBezTo>
                  <a:pt x="2243857" y="2643704"/>
                  <a:pt x="2142945" y="2500904"/>
                  <a:pt x="2050601" y="2431408"/>
                </a:cubicBezTo>
                <a:cubicBezTo>
                  <a:pt x="2211489" y="2499000"/>
                  <a:pt x="2317160" y="2576112"/>
                  <a:pt x="2384752" y="2644656"/>
                </a:cubicBezTo>
                <a:cubicBezTo>
                  <a:pt x="2394272" y="2632280"/>
                  <a:pt x="2402840" y="2619904"/>
                  <a:pt x="2412360" y="2606576"/>
                </a:cubicBezTo>
                <a:cubicBezTo>
                  <a:pt x="2429496" y="2581824"/>
                  <a:pt x="2447584" y="2558976"/>
                  <a:pt x="2466624" y="2537080"/>
                </a:cubicBezTo>
                <a:cubicBezTo>
                  <a:pt x="2409504" y="2410464"/>
                  <a:pt x="2290504" y="2178176"/>
                  <a:pt x="2082969" y="1892576"/>
                </a:cubicBezTo>
                <a:cubicBezTo>
                  <a:pt x="2397128" y="2132480"/>
                  <a:pt x="2543736" y="2306696"/>
                  <a:pt x="2610376" y="2404752"/>
                </a:cubicBezTo>
                <a:cubicBezTo>
                  <a:pt x="2752223" y="2297176"/>
                  <a:pt x="2915015" y="2224824"/>
                  <a:pt x="3056862" y="2150568"/>
                </a:cubicBezTo>
                <a:cubicBezTo>
                  <a:pt x="2990222" y="2012528"/>
                  <a:pt x="2842662" y="1730736"/>
                  <a:pt x="2638935" y="1488928"/>
                </a:cubicBezTo>
                <a:cubicBezTo>
                  <a:pt x="2952142" y="1705984"/>
                  <a:pt x="3138734" y="1930656"/>
                  <a:pt x="3225365" y="2050608"/>
                </a:cubicBezTo>
                <a:cubicBezTo>
                  <a:pt x="3256781" y="2027760"/>
                  <a:pt x="3285341" y="2003960"/>
                  <a:pt x="3310093" y="1978256"/>
                </a:cubicBezTo>
                <a:cubicBezTo>
                  <a:pt x="3454796" y="1824032"/>
                  <a:pt x="3480500" y="1614592"/>
                  <a:pt x="3664236" y="1391824"/>
                </a:cubicBezTo>
                <a:cubicBezTo>
                  <a:pt x="3617588" y="1293768"/>
                  <a:pt x="3539524" y="1133832"/>
                  <a:pt x="3444325" y="965328"/>
                </a:cubicBezTo>
                <a:cubicBezTo>
                  <a:pt x="3610924" y="1072904"/>
                  <a:pt x="3713740" y="1187144"/>
                  <a:pt x="3774668" y="1275680"/>
                </a:cubicBezTo>
                <a:cubicBezTo>
                  <a:pt x="3821315" y="1233792"/>
                  <a:pt x="3874627" y="1190952"/>
                  <a:pt x="3937459" y="1148112"/>
                </a:cubicBezTo>
                <a:cubicBezTo>
                  <a:pt x="3949835" y="1139544"/>
                  <a:pt x="3963163" y="1130976"/>
                  <a:pt x="3976491" y="1122408"/>
                </a:cubicBezTo>
                <a:cubicBezTo>
                  <a:pt x="3929843" y="1034824"/>
                  <a:pt x="3844163" y="906304"/>
                  <a:pt x="3702315" y="789208"/>
                </a:cubicBezTo>
                <a:cubicBezTo>
                  <a:pt x="3869867" y="871080"/>
                  <a:pt x="3995531" y="962472"/>
                  <a:pt x="4088827" y="1049104"/>
                </a:cubicBezTo>
                <a:cubicBezTo>
                  <a:pt x="4521985" y="768264"/>
                  <a:pt x="5044631" y="453152"/>
                  <a:pt x="5162679" y="0"/>
                </a:cubicBezTo>
                <a:cubicBezTo>
                  <a:pt x="5163631" y="0"/>
                  <a:pt x="4835192" y="124712"/>
                  <a:pt x="3613780" y="480760"/>
                </a:cubicBezTo>
                <a:close/>
              </a:path>
            </a:pathLst>
          </a:custGeom>
          <a:solidFill>
            <a:schemeClr val="bg1">
              <a:alpha val="9698"/>
            </a:schemeClr>
          </a:solidFill>
          <a:ln w="9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</p:spTree>
    <p:extLst>
      <p:ext uri="{BB962C8B-B14F-4D97-AF65-F5344CB8AC3E}">
        <p14:creationId xmlns:p14="http://schemas.microsoft.com/office/powerpoint/2010/main" val="220239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Leaf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1491" y="522606"/>
            <a:ext cx="9243020" cy="777875"/>
          </a:xfrm>
        </p:spPr>
        <p:txBody>
          <a:bodyPr lIns="0" tIns="0" rIns="0" bIns="0" anchor="t" anchorCtr="0">
            <a:noAutofit/>
          </a:bodyPr>
          <a:lstStyle>
            <a:lvl1pPr algn="l">
              <a:defRPr sz="4063">
                <a:solidFill>
                  <a:schemeClr val="tx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122" y="3667760"/>
            <a:ext cx="6566568" cy="2336801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88">
                <a:solidFill>
                  <a:schemeClr val="tx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B2A133-748C-C18E-936F-5F36502DAE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122" y="1645920"/>
            <a:ext cx="6566568" cy="1887532"/>
          </a:xfrm>
        </p:spPr>
        <p:txBody>
          <a:bodyPr lIns="0" tIns="0" rIns="0" bIns="0" numCol="1" spcCol="18000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00" b="1" i="0">
                <a:solidFill>
                  <a:schemeClr val="bg1"/>
                </a:solidFill>
                <a:latin typeface="Museo Sans 700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5pPr>
          </a:lstStyle>
          <a:p>
            <a:pPr lvl="0"/>
            <a:r>
              <a:rPr lang="en-GB"/>
              <a:t>Intro text here</a:t>
            </a:r>
            <a:endParaRPr lang="en-US"/>
          </a:p>
        </p:txBody>
      </p:sp>
      <p:sp>
        <p:nvSpPr>
          <p:cNvPr id="7" name="Graphic 5">
            <a:extLst>
              <a:ext uri="{FF2B5EF4-FFF2-40B4-BE49-F238E27FC236}">
                <a16:creationId xmlns:a16="http://schemas.microsoft.com/office/drawing/2014/main" id="{C7C953C5-2561-9DBD-5522-53C4049A3D37}"/>
              </a:ext>
            </a:extLst>
          </p:cNvPr>
          <p:cNvSpPr>
            <a:spLocks noChangeAspect="1"/>
          </p:cNvSpPr>
          <p:nvPr/>
        </p:nvSpPr>
        <p:spPr>
          <a:xfrm flipH="1">
            <a:off x="2251419" y="-1717040"/>
            <a:ext cx="9801989" cy="8820550"/>
          </a:xfrm>
          <a:custGeom>
            <a:avLst/>
            <a:gdLst>
              <a:gd name="connsiteX0" fmla="*/ 3613780 w 5162680"/>
              <a:gd name="connsiteY0" fmla="*/ 480760 h 3774679"/>
              <a:gd name="connsiteX1" fmla="*/ 663542 w 5162680"/>
              <a:gd name="connsiteY1" fmla="*/ 2074408 h 3774679"/>
              <a:gd name="connsiteX2" fmla="*/ 0 w 5162680"/>
              <a:gd name="connsiteY2" fmla="*/ 3774680 h 3774679"/>
              <a:gd name="connsiteX3" fmla="*/ 520742 w 5162680"/>
              <a:gd name="connsiteY3" fmla="*/ 3600464 h 3774679"/>
              <a:gd name="connsiteX4" fmla="*/ 1260444 w 5162680"/>
              <a:gd name="connsiteY4" fmla="*/ 3192056 h 3774679"/>
              <a:gd name="connsiteX5" fmla="*/ 1141444 w 5162680"/>
              <a:gd name="connsiteY5" fmla="*/ 2875992 h 3774679"/>
              <a:gd name="connsiteX6" fmla="*/ 1376587 w 5162680"/>
              <a:gd name="connsiteY6" fmla="*/ 3182536 h 3774679"/>
              <a:gd name="connsiteX7" fmla="*/ 1596499 w 5162680"/>
              <a:gd name="connsiteY7" fmla="*/ 3155880 h 3774679"/>
              <a:gd name="connsiteX8" fmla="*/ 1519387 w 5162680"/>
              <a:gd name="connsiteY8" fmla="*/ 2487576 h 3774679"/>
              <a:gd name="connsiteX9" fmla="*/ 1791658 w 5162680"/>
              <a:gd name="connsiteY9" fmla="*/ 3107328 h 3774679"/>
              <a:gd name="connsiteX10" fmla="*/ 2307640 w 5162680"/>
              <a:gd name="connsiteY10" fmla="*/ 2742712 h 3774679"/>
              <a:gd name="connsiteX11" fmla="*/ 2050601 w 5162680"/>
              <a:gd name="connsiteY11" fmla="*/ 2431408 h 3774679"/>
              <a:gd name="connsiteX12" fmla="*/ 2384752 w 5162680"/>
              <a:gd name="connsiteY12" fmla="*/ 2644656 h 3774679"/>
              <a:gd name="connsiteX13" fmla="*/ 2412360 w 5162680"/>
              <a:gd name="connsiteY13" fmla="*/ 2606576 h 3774679"/>
              <a:gd name="connsiteX14" fmla="*/ 2466624 w 5162680"/>
              <a:gd name="connsiteY14" fmla="*/ 2537080 h 3774679"/>
              <a:gd name="connsiteX15" fmla="*/ 2082969 w 5162680"/>
              <a:gd name="connsiteY15" fmla="*/ 1892576 h 3774679"/>
              <a:gd name="connsiteX16" fmla="*/ 2610376 w 5162680"/>
              <a:gd name="connsiteY16" fmla="*/ 2404752 h 3774679"/>
              <a:gd name="connsiteX17" fmla="*/ 3056862 w 5162680"/>
              <a:gd name="connsiteY17" fmla="*/ 2150568 h 3774679"/>
              <a:gd name="connsiteX18" fmla="*/ 2638935 w 5162680"/>
              <a:gd name="connsiteY18" fmla="*/ 1488928 h 3774679"/>
              <a:gd name="connsiteX19" fmla="*/ 3225365 w 5162680"/>
              <a:gd name="connsiteY19" fmla="*/ 2050608 h 3774679"/>
              <a:gd name="connsiteX20" fmla="*/ 3310093 w 5162680"/>
              <a:gd name="connsiteY20" fmla="*/ 1978256 h 3774679"/>
              <a:gd name="connsiteX21" fmla="*/ 3664236 w 5162680"/>
              <a:gd name="connsiteY21" fmla="*/ 1391824 h 3774679"/>
              <a:gd name="connsiteX22" fmla="*/ 3444325 w 5162680"/>
              <a:gd name="connsiteY22" fmla="*/ 965328 h 3774679"/>
              <a:gd name="connsiteX23" fmla="*/ 3774668 w 5162680"/>
              <a:gd name="connsiteY23" fmla="*/ 1275680 h 3774679"/>
              <a:gd name="connsiteX24" fmla="*/ 3937459 w 5162680"/>
              <a:gd name="connsiteY24" fmla="*/ 1148112 h 3774679"/>
              <a:gd name="connsiteX25" fmla="*/ 3976491 w 5162680"/>
              <a:gd name="connsiteY25" fmla="*/ 1122408 h 3774679"/>
              <a:gd name="connsiteX26" fmla="*/ 3702315 w 5162680"/>
              <a:gd name="connsiteY26" fmla="*/ 789208 h 3774679"/>
              <a:gd name="connsiteX27" fmla="*/ 4088827 w 5162680"/>
              <a:gd name="connsiteY27" fmla="*/ 1049104 h 3774679"/>
              <a:gd name="connsiteX28" fmla="*/ 5162679 w 5162680"/>
              <a:gd name="connsiteY28" fmla="*/ 0 h 3774679"/>
              <a:gd name="connsiteX29" fmla="*/ 3613780 w 5162680"/>
              <a:gd name="connsiteY29" fmla="*/ 480760 h 377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62680" h="3774679">
                <a:moveTo>
                  <a:pt x="3613780" y="480760"/>
                </a:moveTo>
                <a:cubicBezTo>
                  <a:pt x="2392368" y="836808"/>
                  <a:pt x="1318516" y="1171912"/>
                  <a:pt x="663542" y="2074408"/>
                </a:cubicBezTo>
                <a:cubicBezTo>
                  <a:pt x="8568" y="2976904"/>
                  <a:pt x="0" y="3774680"/>
                  <a:pt x="0" y="3774680"/>
                </a:cubicBezTo>
                <a:cubicBezTo>
                  <a:pt x="0" y="3774680"/>
                  <a:pt x="312255" y="3744216"/>
                  <a:pt x="520742" y="3600464"/>
                </a:cubicBezTo>
                <a:cubicBezTo>
                  <a:pt x="723518" y="3460520"/>
                  <a:pt x="876789" y="3232992"/>
                  <a:pt x="1260444" y="3192056"/>
                </a:cubicBezTo>
                <a:cubicBezTo>
                  <a:pt x="1240452" y="3107328"/>
                  <a:pt x="1205228" y="2998800"/>
                  <a:pt x="1141444" y="2875992"/>
                </a:cubicBezTo>
                <a:cubicBezTo>
                  <a:pt x="1240452" y="2970240"/>
                  <a:pt x="1320419" y="3086384"/>
                  <a:pt x="1376587" y="3182536"/>
                </a:cubicBezTo>
                <a:cubicBezTo>
                  <a:pt x="1451795" y="3175872"/>
                  <a:pt x="1524147" y="3168256"/>
                  <a:pt x="1596499" y="3155880"/>
                </a:cubicBezTo>
                <a:cubicBezTo>
                  <a:pt x="1586979" y="2994992"/>
                  <a:pt x="1565083" y="2701776"/>
                  <a:pt x="1519387" y="2487576"/>
                </a:cubicBezTo>
                <a:cubicBezTo>
                  <a:pt x="1673610" y="2738904"/>
                  <a:pt x="1752626" y="2955960"/>
                  <a:pt x="1791658" y="3107328"/>
                </a:cubicBezTo>
                <a:cubicBezTo>
                  <a:pt x="1968729" y="3048304"/>
                  <a:pt x="2139137" y="2942632"/>
                  <a:pt x="2307640" y="2742712"/>
                </a:cubicBezTo>
                <a:cubicBezTo>
                  <a:pt x="2243857" y="2643704"/>
                  <a:pt x="2142945" y="2500904"/>
                  <a:pt x="2050601" y="2431408"/>
                </a:cubicBezTo>
                <a:cubicBezTo>
                  <a:pt x="2211489" y="2499000"/>
                  <a:pt x="2317160" y="2576112"/>
                  <a:pt x="2384752" y="2644656"/>
                </a:cubicBezTo>
                <a:cubicBezTo>
                  <a:pt x="2394272" y="2632280"/>
                  <a:pt x="2402840" y="2619904"/>
                  <a:pt x="2412360" y="2606576"/>
                </a:cubicBezTo>
                <a:cubicBezTo>
                  <a:pt x="2429496" y="2581824"/>
                  <a:pt x="2447584" y="2558976"/>
                  <a:pt x="2466624" y="2537080"/>
                </a:cubicBezTo>
                <a:cubicBezTo>
                  <a:pt x="2409504" y="2410464"/>
                  <a:pt x="2290504" y="2178176"/>
                  <a:pt x="2082969" y="1892576"/>
                </a:cubicBezTo>
                <a:cubicBezTo>
                  <a:pt x="2397128" y="2132480"/>
                  <a:pt x="2543736" y="2306696"/>
                  <a:pt x="2610376" y="2404752"/>
                </a:cubicBezTo>
                <a:cubicBezTo>
                  <a:pt x="2752223" y="2297176"/>
                  <a:pt x="2915015" y="2224824"/>
                  <a:pt x="3056862" y="2150568"/>
                </a:cubicBezTo>
                <a:cubicBezTo>
                  <a:pt x="2990222" y="2012528"/>
                  <a:pt x="2842662" y="1730736"/>
                  <a:pt x="2638935" y="1488928"/>
                </a:cubicBezTo>
                <a:cubicBezTo>
                  <a:pt x="2952142" y="1705984"/>
                  <a:pt x="3138734" y="1930656"/>
                  <a:pt x="3225365" y="2050608"/>
                </a:cubicBezTo>
                <a:cubicBezTo>
                  <a:pt x="3256781" y="2027760"/>
                  <a:pt x="3285341" y="2003960"/>
                  <a:pt x="3310093" y="1978256"/>
                </a:cubicBezTo>
                <a:cubicBezTo>
                  <a:pt x="3454796" y="1824032"/>
                  <a:pt x="3480500" y="1614592"/>
                  <a:pt x="3664236" y="1391824"/>
                </a:cubicBezTo>
                <a:cubicBezTo>
                  <a:pt x="3617588" y="1293768"/>
                  <a:pt x="3539524" y="1133832"/>
                  <a:pt x="3444325" y="965328"/>
                </a:cubicBezTo>
                <a:cubicBezTo>
                  <a:pt x="3610924" y="1072904"/>
                  <a:pt x="3713740" y="1187144"/>
                  <a:pt x="3774668" y="1275680"/>
                </a:cubicBezTo>
                <a:cubicBezTo>
                  <a:pt x="3821315" y="1233792"/>
                  <a:pt x="3874627" y="1190952"/>
                  <a:pt x="3937459" y="1148112"/>
                </a:cubicBezTo>
                <a:cubicBezTo>
                  <a:pt x="3949835" y="1139544"/>
                  <a:pt x="3963163" y="1130976"/>
                  <a:pt x="3976491" y="1122408"/>
                </a:cubicBezTo>
                <a:cubicBezTo>
                  <a:pt x="3929843" y="1034824"/>
                  <a:pt x="3844163" y="906304"/>
                  <a:pt x="3702315" y="789208"/>
                </a:cubicBezTo>
                <a:cubicBezTo>
                  <a:pt x="3869867" y="871080"/>
                  <a:pt x="3995531" y="962472"/>
                  <a:pt x="4088827" y="1049104"/>
                </a:cubicBezTo>
                <a:cubicBezTo>
                  <a:pt x="4521985" y="768264"/>
                  <a:pt x="5044631" y="453152"/>
                  <a:pt x="5162679" y="0"/>
                </a:cubicBezTo>
                <a:cubicBezTo>
                  <a:pt x="5163631" y="0"/>
                  <a:pt x="4835192" y="124712"/>
                  <a:pt x="3613780" y="480760"/>
                </a:cubicBezTo>
                <a:close/>
              </a:path>
            </a:pathLst>
          </a:custGeom>
          <a:solidFill>
            <a:schemeClr val="bg1">
              <a:alpha val="9698"/>
            </a:schemeClr>
          </a:solidFill>
          <a:ln w="9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</p:spTree>
    <p:extLst>
      <p:ext uri="{BB962C8B-B14F-4D97-AF65-F5344CB8AC3E}">
        <p14:creationId xmlns:p14="http://schemas.microsoft.com/office/powerpoint/2010/main" val="223685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1491" y="522606"/>
            <a:ext cx="9243020" cy="777875"/>
          </a:xfrm>
        </p:spPr>
        <p:txBody>
          <a:bodyPr lIns="0" tIns="0" rIns="0" bIns="0" anchor="t" anchorCtr="0">
            <a:noAutofit/>
          </a:bodyPr>
          <a:lstStyle>
            <a:lvl1pPr algn="l">
              <a:defRPr sz="4063">
                <a:solidFill>
                  <a:schemeClr val="tx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122" y="3667760"/>
            <a:ext cx="6566568" cy="2336801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88">
                <a:solidFill>
                  <a:schemeClr val="tx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B2A133-748C-C18E-936F-5F36502DAE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122" y="1645920"/>
            <a:ext cx="6566568" cy="1887532"/>
          </a:xfrm>
        </p:spPr>
        <p:txBody>
          <a:bodyPr lIns="0" tIns="0" rIns="0" bIns="0" numCol="1" spcCol="18000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00" b="1" i="0">
                <a:solidFill>
                  <a:schemeClr val="bg1"/>
                </a:solidFill>
                <a:latin typeface="Museo Sans 700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5pPr>
          </a:lstStyle>
          <a:p>
            <a:pPr lvl="0"/>
            <a:r>
              <a:rPr lang="en-GB"/>
              <a:t>Intro text here</a:t>
            </a:r>
            <a:endParaRPr lang="en-US"/>
          </a:p>
        </p:txBody>
      </p:sp>
      <p:sp>
        <p:nvSpPr>
          <p:cNvPr id="7" name="Graphic 5">
            <a:extLst>
              <a:ext uri="{FF2B5EF4-FFF2-40B4-BE49-F238E27FC236}">
                <a16:creationId xmlns:a16="http://schemas.microsoft.com/office/drawing/2014/main" id="{C7C953C5-2561-9DBD-5522-53C4049A3D37}"/>
              </a:ext>
            </a:extLst>
          </p:cNvPr>
          <p:cNvSpPr>
            <a:spLocks noChangeAspect="1"/>
          </p:cNvSpPr>
          <p:nvPr/>
        </p:nvSpPr>
        <p:spPr>
          <a:xfrm flipH="1">
            <a:off x="2251419" y="-1717040"/>
            <a:ext cx="9801989" cy="8820550"/>
          </a:xfrm>
          <a:custGeom>
            <a:avLst/>
            <a:gdLst>
              <a:gd name="connsiteX0" fmla="*/ 3613780 w 5162680"/>
              <a:gd name="connsiteY0" fmla="*/ 480760 h 3774679"/>
              <a:gd name="connsiteX1" fmla="*/ 663542 w 5162680"/>
              <a:gd name="connsiteY1" fmla="*/ 2074408 h 3774679"/>
              <a:gd name="connsiteX2" fmla="*/ 0 w 5162680"/>
              <a:gd name="connsiteY2" fmla="*/ 3774680 h 3774679"/>
              <a:gd name="connsiteX3" fmla="*/ 520742 w 5162680"/>
              <a:gd name="connsiteY3" fmla="*/ 3600464 h 3774679"/>
              <a:gd name="connsiteX4" fmla="*/ 1260444 w 5162680"/>
              <a:gd name="connsiteY4" fmla="*/ 3192056 h 3774679"/>
              <a:gd name="connsiteX5" fmla="*/ 1141444 w 5162680"/>
              <a:gd name="connsiteY5" fmla="*/ 2875992 h 3774679"/>
              <a:gd name="connsiteX6" fmla="*/ 1376587 w 5162680"/>
              <a:gd name="connsiteY6" fmla="*/ 3182536 h 3774679"/>
              <a:gd name="connsiteX7" fmla="*/ 1596499 w 5162680"/>
              <a:gd name="connsiteY7" fmla="*/ 3155880 h 3774679"/>
              <a:gd name="connsiteX8" fmla="*/ 1519387 w 5162680"/>
              <a:gd name="connsiteY8" fmla="*/ 2487576 h 3774679"/>
              <a:gd name="connsiteX9" fmla="*/ 1791658 w 5162680"/>
              <a:gd name="connsiteY9" fmla="*/ 3107328 h 3774679"/>
              <a:gd name="connsiteX10" fmla="*/ 2307640 w 5162680"/>
              <a:gd name="connsiteY10" fmla="*/ 2742712 h 3774679"/>
              <a:gd name="connsiteX11" fmla="*/ 2050601 w 5162680"/>
              <a:gd name="connsiteY11" fmla="*/ 2431408 h 3774679"/>
              <a:gd name="connsiteX12" fmla="*/ 2384752 w 5162680"/>
              <a:gd name="connsiteY12" fmla="*/ 2644656 h 3774679"/>
              <a:gd name="connsiteX13" fmla="*/ 2412360 w 5162680"/>
              <a:gd name="connsiteY13" fmla="*/ 2606576 h 3774679"/>
              <a:gd name="connsiteX14" fmla="*/ 2466624 w 5162680"/>
              <a:gd name="connsiteY14" fmla="*/ 2537080 h 3774679"/>
              <a:gd name="connsiteX15" fmla="*/ 2082969 w 5162680"/>
              <a:gd name="connsiteY15" fmla="*/ 1892576 h 3774679"/>
              <a:gd name="connsiteX16" fmla="*/ 2610376 w 5162680"/>
              <a:gd name="connsiteY16" fmla="*/ 2404752 h 3774679"/>
              <a:gd name="connsiteX17" fmla="*/ 3056862 w 5162680"/>
              <a:gd name="connsiteY17" fmla="*/ 2150568 h 3774679"/>
              <a:gd name="connsiteX18" fmla="*/ 2638935 w 5162680"/>
              <a:gd name="connsiteY18" fmla="*/ 1488928 h 3774679"/>
              <a:gd name="connsiteX19" fmla="*/ 3225365 w 5162680"/>
              <a:gd name="connsiteY19" fmla="*/ 2050608 h 3774679"/>
              <a:gd name="connsiteX20" fmla="*/ 3310093 w 5162680"/>
              <a:gd name="connsiteY20" fmla="*/ 1978256 h 3774679"/>
              <a:gd name="connsiteX21" fmla="*/ 3664236 w 5162680"/>
              <a:gd name="connsiteY21" fmla="*/ 1391824 h 3774679"/>
              <a:gd name="connsiteX22" fmla="*/ 3444325 w 5162680"/>
              <a:gd name="connsiteY22" fmla="*/ 965328 h 3774679"/>
              <a:gd name="connsiteX23" fmla="*/ 3774668 w 5162680"/>
              <a:gd name="connsiteY23" fmla="*/ 1275680 h 3774679"/>
              <a:gd name="connsiteX24" fmla="*/ 3937459 w 5162680"/>
              <a:gd name="connsiteY24" fmla="*/ 1148112 h 3774679"/>
              <a:gd name="connsiteX25" fmla="*/ 3976491 w 5162680"/>
              <a:gd name="connsiteY25" fmla="*/ 1122408 h 3774679"/>
              <a:gd name="connsiteX26" fmla="*/ 3702315 w 5162680"/>
              <a:gd name="connsiteY26" fmla="*/ 789208 h 3774679"/>
              <a:gd name="connsiteX27" fmla="*/ 4088827 w 5162680"/>
              <a:gd name="connsiteY27" fmla="*/ 1049104 h 3774679"/>
              <a:gd name="connsiteX28" fmla="*/ 5162679 w 5162680"/>
              <a:gd name="connsiteY28" fmla="*/ 0 h 3774679"/>
              <a:gd name="connsiteX29" fmla="*/ 3613780 w 5162680"/>
              <a:gd name="connsiteY29" fmla="*/ 480760 h 377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62680" h="3774679">
                <a:moveTo>
                  <a:pt x="3613780" y="480760"/>
                </a:moveTo>
                <a:cubicBezTo>
                  <a:pt x="2392368" y="836808"/>
                  <a:pt x="1318516" y="1171912"/>
                  <a:pt x="663542" y="2074408"/>
                </a:cubicBezTo>
                <a:cubicBezTo>
                  <a:pt x="8568" y="2976904"/>
                  <a:pt x="0" y="3774680"/>
                  <a:pt x="0" y="3774680"/>
                </a:cubicBezTo>
                <a:cubicBezTo>
                  <a:pt x="0" y="3774680"/>
                  <a:pt x="312255" y="3744216"/>
                  <a:pt x="520742" y="3600464"/>
                </a:cubicBezTo>
                <a:cubicBezTo>
                  <a:pt x="723518" y="3460520"/>
                  <a:pt x="876789" y="3232992"/>
                  <a:pt x="1260444" y="3192056"/>
                </a:cubicBezTo>
                <a:cubicBezTo>
                  <a:pt x="1240452" y="3107328"/>
                  <a:pt x="1205228" y="2998800"/>
                  <a:pt x="1141444" y="2875992"/>
                </a:cubicBezTo>
                <a:cubicBezTo>
                  <a:pt x="1240452" y="2970240"/>
                  <a:pt x="1320419" y="3086384"/>
                  <a:pt x="1376587" y="3182536"/>
                </a:cubicBezTo>
                <a:cubicBezTo>
                  <a:pt x="1451795" y="3175872"/>
                  <a:pt x="1524147" y="3168256"/>
                  <a:pt x="1596499" y="3155880"/>
                </a:cubicBezTo>
                <a:cubicBezTo>
                  <a:pt x="1586979" y="2994992"/>
                  <a:pt x="1565083" y="2701776"/>
                  <a:pt x="1519387" y="2487576"/>
                </a:cubicBezTo>
                <a:cubicBezTo>
                  <a:pt x="1673610" y="2738904"/>
                  <a:pt x="1752626" y="2955960"/>
                  <a:pt x="1791658" y="3107328"/>
                </a:cubicBezTo>
                <a:cubicBezTo>
                  <a:pt x="1968729" y="3048304"/>
                  <a:pt x="2139137" y="2942632"/>
                  <a:pt x="2307640" y="2742712"/>
                </a:cubicBezTo>
                <a:cubicBezTo>
                  <a:pt x="2243857" y="2643704"/>
                  <a:pt x="2142945" y="2500904"/>
                  <a:pt x="2050601" y="2431408"/>
                </a:cubicBezTo>
                <a:cubicBezTo>
                  <a:pt x="2211489" y="2499000"/>
                  <a:pt x="2317160" y="2576112"/>
                  <a:pt x="2384752" y="2644656"/>
                </a:cubicBezTo>
                <a:cubicBezTo>
                  <a:pt x="2394272" y="2632280"/>
                  <a:pt x="2402840" y="2619904"/>
                  <a:pt x="2412360" y="2606576"/>
                </a:cubicBezTo>
                <a:cubicBezTo>
                  <a:pt x="2429496" y="2581824"/>
                  <a:pt x="2447584" y="2558976"/>
                  <a:pt x="2466624" y="2537080"/>
                </a:cubicBezTo>
                <a:cubicBezTo>
                  <a:pt x="2409504" y="2410464"/>
                  <a:pt x="2290504" y="2178176"/>
                  <a:pt x="2082969" y="1892576"/>
                </a:cubicBezTo>
                <a:cubicBezTo>
                  <a:pt x="2397128" y="2132480"/>
                  <a:pt x="2543736" y="2306696"/>
                  <a:pt x="2610376" y="2404752"/>
                </a:cubicBezTo>
                <a:cubicBezTo>
                  <a:pt x="2752223" y="2297176"/>
                  <a:pt x="2915015" y="2224824"/>
                  <a:pt x="3056862" y="2150568"/>
                </a:cubicBezTo>
                <a:cubicBezTo>
                  <a:pt x="2990222" y="2012528"/>
                  <a:pt x="2842662" y="1730736"/>
                  <a:pt x="2638935" y="1488928"/>
                </a:cubicBezTo>
                <a:cubicBezTo>
                  <a:pt x="2952142" y="1705984"/>
                  <a:pt x="3138734" y="1930656"/>
                  <a:pt x="3225365" y="2050608"/>
                </a:cubicBezTo>
                <a:cubicBezTo>
                  <a:pt x="3256781" y="2027760"/>
                  <a:pt x="3285341" y="2003960"/>
                  <a:pt x="3310093" y="1978256"/>
                </a:cubicBezTo>
                <a:cubicBezTo>
                  <a:pt x="3454796" y="1824032"/>
                  <a:pt x="3480500" y="1614592"/>
                  <a:pt x="3664236" y="1391824"/>
                </a:cubicBezTo>
                <a:cubicBezTo>
                  <a:pt x="3617588" y="1293768"/>
                  <a:pt x="3539524" y="1133832"/>
                  <a:pt x="3444325" y="965328"/>
                </a:cubicBezTo>
                <a:cubicBezTo>
                  <a:pt x="3610924" y="1072904"/>
                  <a:pt x="3713740" y="1187144"/>
                  <a:pt x="3774668" y="1275680"/>
                </a:cubicBezTo>
                <a:cubicBezTo>
                  <a:pt x="3821315" y="1233792"/>
                  <a:pt x="3874627" y="1190952"/>
                  <a:pt x="3937459" y="1148112"/>
                </a:cubicBezTo>
                <a:cubicBezTo>
                  <a:pt x="3949835" y="1139544"/>
                  <a:pt x="3963163" y="1130976"/>
                  <a:pt x="3976491" y="1122408"/>
                </a:cubicBezTo>
                <a:cubicBezTo>
                  <a:pt x="3929843" y="1034824"/>
                  <a:pt x="3844163" y="906304"/>
                  <a:pt x="3702315" y="789208"/>
                </a:cubicBezTo>
                <a:cubicBezTo>
                  <a:pt x="3869867" y="871080"/>
                  <a:pt x="3995531" y="962472"/>
                  <a:pt x="4088827" y="1049104"/>
                </a:cubicBezTo>
                <a:cubicBezTo>
                  <a:pt x="4521985" y="768264"/>
                  <a:pt x="5044631" y="453152"/>
                  <a:pt x="5162679" y="0"/>
                </a:cubicBezTo>
                <a:cubicBezTo>
                  <a:pt x="5163631" y="0"/>
                  <a:pt x="4835192" y="124712"/>
                  <a:pt x="3613780" y="480760"/>
                </a:cubicBezTo>
                <a:close/>
              </a:path>
            </a:pathLst>
          </a:custGeom>
          <a:solidFill>
            <a:schemeClr val="bg1">
              <a:alpha val="9698"/>
            </a:schemeClr>
          </a:solidFill>
          <a:ln w="9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</p:spTree>
    <p:extLst>
      <p:ext uri="{BB962C8B-B14F-4D97-AF65-F5344CB8AC3E}">
        <p14:creationId xmlns:p14="http://schemas.microsoft.com/office/powerpoint/2010/main" val="4093811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Yello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1491" y="522606"/>
            <a:ext cx="9243020" cy="777875"/>
          </a:xfrm>
        </p:spPr>
        <p:txBody>
          <a:bodyPr lIns="0" tIns="0" rIns="0" bIns="0" anchor="t" anchorCtr="0">
            <a:noAutofit/>
          </a:bodyPr>
          <a:lstStyle>
            <a:lvl1pPr algn="l">
              <a:defRPr sz="4063">
                <a:solidFill>
                  <a:schemeClr val="tx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122" y="3667760"/>
            <a:ext cx="6566568" cy="2336801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88">
                <a:solidFill>
                  <a:schemeClr val="tx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B2A133-748C-C18E-936F-5F36502DAE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122" y="1645920"/>
            <a:ext cx="6566568" cy="1887532"/>
          </a:xfrm>
        </p:spPr>
        <p:txBody>
          <a:bodyPr lIns="0" tIns="0" rIns="0" bIns="0" numCol="1" spcCol="18000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00" b="1" i="0">
                <a:solidFill>
                  <a:schemeClr val="bg1"/>
                </a:solidFill>
                <a:latin typeface="Museo Sans 700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5pPr>
          </a:lstStyle>
          <a:p>
            <a:pPr lvl="0"/>
            <a:r>
              <a:rPr lang="en-GB"/>
              <a:t>Intro text here</a:t>
            </a:r>
            <a:endParaRPr lang="en-US"/>
          </a:p>
        </p:txBody>
      </p:sp>
      <p:sp>
        <p:nvSpPr>
          <p:cNvPr id="7" name="Graphic 5">
            <a:extLst>
              <a:ext uri="{FF2B5EF4-FFF2-40B4-BE49-F238E27FC236}">
                <a16:creationId xmlns:a16="http://schemas.microsoft.com/office/drawing/2014/main" id="{C7C953C5-2561-9DBD-5522-53C4049A3D37}"/>
              </a:ext>
            </a:extLst>
          </p:cNvPr>
          <p:cNvSpPr>
            <a:spLocks noChangeAspect="1"/>
          </p:cNvSpPr>
          <p:nvPr/>
        </p:nvSpPr>
        <p:spPr>
          <a:xfrm flipH="1">
            <a:off x="2251419" y="-1717040"/>
            <a:ext cx="9801989" cy="8820550"/>
          </a:xfrm>
          <a:custGeom>
            <a:avLst/>
            <a:gdLst>
              <a:gd name="connsiteX0" fmla="*/ 3613780 w 5162680"/>
              <a:gd name="connsiteY0" fmla="*/ 480760 h 3774679"/>
              <a:gd name="connsiteX1" fmla="*/ 663542 w 5162680"/>
              <a:gd name="connsiteY1" fmla="*/ 2074408 h 3774679"/>
              <a:gd name="connsiteX2" fmla="*/ 0 w 5162680"/>
              <a:gd name="connsiteY2" fmla="*/ 3774680 h 3774679"/>
              <a:gd name="connsiteX3" fmla="*/ 520742 w 5162680"/>
              <a:gd name="connsiteY3" fmla="*/ 3600464 h 3774679"/>
              <a:gd name="connsiteX4" fmla="*/ 1260444 w 5162680"/>
              <a:gd name="connsiteY4" fmla="*/ 3192056 h 3774679"/>
              <a:gd name="connsiteX5" fmla="*/ 1141444 w 5162680"/>
              <a:gd name="connsiteY5" fmla="*/ 2875992 h 3774679"/>
              <a:gd name="connsiteX6" fmla="*/ 1376587 w 5162680"/>
              <a:gd name="connsiteY6" fmla="*/ 3182536 h 3774679"/>
              <a:gd name="connsiteX7" fmla="*/ 1596499 w 5162680"/>
              <a:gd name="connsiteY7" fmla="*/ 3155880 h 3774679"/>
              <a:gd name="connsiteX8" fmla="*/ 1519387 w 5162680"/>
              <a:gd name="connsiteY8" fmla="*/ 2487576 h 3774679"/>
              <a:gd name="connsiteX9" fmla="*/ 1791658 w 5162680"/>
              <a:gd name="connsiteY9" fmla="*/ 3107328 h 3774679"/>
              <a:gd name="connsiteX10" fmla="*/ 2307640 w 5162680"/>
              <a:gd name="connsiteY10" fmla="*/ 2742712 h 3774679"/>
              <a:gd name="connsiteX11" fmla="*/ 2050601 w 5162680"/>
              <a:gd name="connsiteY11" fmla="*/ 2431408 h 3774679"/>
              <a:gd name="connsiteX12" fmla="*/ 2384752 w 5162680"/>
              <a:gd name="connsiteY12" fmla="*/ 2644656 h 3774679"/>
              <a:gd name="connsiteX13" fmla="*/ 2412360 w 5162680"/>
              <a:gd name="connsiteY13" fmla="*/ 2606576 h 3774679"/>
              <a:gd name="connsiteX14" fmla="*/ 2466624 w 5162680"/>
              <a:gd name="connsiteY14" fmla="*/ 2537080 h 3774679"/>
              <a:gd name="connsiteX15" fmla="*/ 2082969 w 5162680"/>
              <a:gd name="connsiteY15" fmla="*/ 1892576 h 3774679"/>
              <a:gd name="connsiteX16" fmla="*/ 2610376 w 5162680"/>
              <a:gd name="connsiteY16" fmla="*/ 2404752 h 3774679"/>
              <a:gd name="connsiteX17" fmla="*/ 3056862 w 5162680"/>
              <a:gd name="connsiteY17" fmla="*/ 2150568 h 3774679"/>
              <a:gd name="connsiteX18" fmla="*/ 2638935 w 5162680"/>
              <a:gd name="connsiteY18" fmla="*/ 1488928 h 3774679"/>
              <a:gd name="connsiteX19" fmla="*/ 3225365 w 5162680"/>
              <a:gd name="connsiteY19" fmla="*/ 2050608 h 3774679"/>
              <a:gd name="connsiteX20" fmla="*/ 3310093 w 5162680"/>
              <a:gd name="connsiteY20" fmla="*/ 1978256 h 3774679"/>
              <a:gd name="connsiteX21" fmla="*/ 3664236 w 5162680"/>
              <a:gd name="connsiteY21" fmla="*/ 1391824 h 3774679"/>
              <a:gd name="connsiteX22" fmla="*/ 3444325 w 5162680"/>
              <a:gd name="connsiteY22" fmla="*/ 965328 h 3774679"/>
              <a:gd name="connsiteX23" fmla="*/ 3774668 w 5162680"/>
              <a:gd name="connsiteY23" fmla="*/ 1275680 h 3774679"/>
              <a:gd name="connsiteX24" fmla="*/ 3937459 w 5162680"/>
              <a:gd name="connsiteY24" fmla="*/ 1148112 h 3774679"/>
              <a:gd name="connsiteX25" fmla="*/ 3976491 w 5162680"/>
              <a:gd name="connsiteY25" fmla="*/ 1122408 h 3774679"/>
              <a:gd name="connsiteX26" fmla="*/ 3702315 w 5162680"/>
              <a:gd name="connsiteY26" fmla="*/ 789208 h 3774679"/>
              <a:gd name="connsiteX27" fmla="*/ 4088827 w 5162680"/>
              <a:gd name="connsiteY27" fmla="*/ 1049104 h 3774679"/>
              <a:gd name="connsiteX28" fmla="*/ 5162679 w 5162680"/>
              <a:gd name="connsiteY28" fmla="*/ 0 h 3774679"/>
              <a:gd name="connsiteX29" fmla="*/ 3613780 w 5162680"/>
              <a:gd name="connsiteY29" fmla="*/ 480760 h 377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62680" h="3774679">
                <a:moveTo>
                  <a:pt x="3613780" y="480760"/>
                </a:moveTo>
                <a:cubicBezTo>
                  <a:pt x="2392368" y="836808"/>
                  <a:pt x="1318516" y="1171912"/>
                  <a:pt x="663542" y="2074408"/>
                </a:cubicBezTo>
                <a:cubicBezTo>
                  <a:pt x="8568" y="2976904"/>
                  <a:pt x="0" y="3774680"/>
                  <a:pt x="0" y="3774680"/>
                </a:cubicBezTo>
                <a:cubicBezTo>
                  <a:pt x="0" y="3774680"/>
                  <a:pt x="312255" y="3744216"/>
                  <a:pt x="520742" y="3600464"/>
                </a:cubicBezTo>
                <a:cubicBezTo>
                  <a:pt x="723518" y="3460520"/>
                  <a:pt x="876789" y="3232992"/>
                  <a:pt x="1260444" y="3192056"/>
                </a:cubicBezTo>
                <a:cubicBezTo>
                  <a:pt x="1240452" y="3107328"/>
                  <a:pt x="1205228" y="2998800"/>
                  <a:pt x="1141444" y="2875992"/>
                </a:cubicBezTo>
                <a:cubicBezTo>
                  <a:pt x="1240452" y="2970240"/>
                  <a:pt x="1320419" y="3086384"/>
                  <a:pt x="1376587" y="3182536"/>
                </a:cubicBezTo>
                <a:cubicBezTo>
                  <a:pt x="1451795" y="3175872"/>
                  <a:pt x="1524147" y="3168256"/>
                  <a:pt x="1596499" y="3155880"/>
                </a:cubicBezTo>
                <a:cubicBezTo>
                  <a:pt x="1586979" y="2994992"/>
                  <a:pt x="1565083" y="2701776"/>
                  <a:pt x="1519387" y="2487576"/>
                </a:cubicBezTo>
                <a:cubicBezTo>
                  <a:pt x="1673610" y="2738904"/>
                  <a:pt x="1752626" y="2955960"/>
                  <a:pt x="1791658" y="3107328"/>
                </a:cubicBezTo>
                <a:cubicBezTo>
                  <a:pt x="1968729" y="3048304"/>
                  <a:pt x="2139137" y="2942632"/>
                  <a:pt x="2307640" y="2742712"/>
                </a:cubicBezTo>
                <a:cubicBezTo>
                  <a:pt x="2243857" y="2643704"/>
                  <a:pt x="2142945" y="2500904"/>
                  <a:pt x="2050601" y="2431408"/>
                </a:cubicBezTo>
                <a:cubicBezTo>
                  <a:pt x="2211489" y="2499000"/>
                  <a:pt x="2317160" y="2576112"/>
                  <a:pt x="2384752" y="2644656"/>
                </a:cubicBezTo>
                <a:cubicBezTo>
                  <a:pt x="2394272" y="2632280"/>
                  <a:pt x="2402840" y="2619904"/>
                  <a:pt x="2412360" y="2606576"/>
                </a:cubicBezTo>
                <a:cubicBezTo>
                  <a:pt x="2429496" y="2581824"/>
                  <a:pt x="2447584" y="2558976"/>
                  <a:pt x="2466624" y="2537080"/>
                </a:cubicBezTo>
                <a:cubicBezTo>
                  <a:pt x="2409504" y="2410464"/>
                  <a:pt x="2290504" y="2178176"/>
                  <a:pt x="2082969" y="1892576"/>
                </a:cubicBezTo>
                <a:cubicBezTo>
                  <a:pt x="2397128" y="2132480"/>
                  <a:pt x="2543736" y="2306696"/>
                  <a:pt x="2610376" y="2404752"/>
                </a:cubicBezTo>
                <a:cubicBezTo>
                  <a:pt x="2752223" y="2297176"/>
                  <a:pt x="2915015" y="2224824"/>
                  <a:pt x="3056862" y="2150568"/>
                </a:cubicBezTo>
                <a:cubicBezTo>
                  <a:pt x="2990222" y="2012528"/>
                  <a:pt x="2842662" y="1730736"/>
                  <a:pt x="2638935" y="1488928"/>
                </a:cubicBezTo>
                <a:cubicBezTo>
                  <a:pt x="2952142" y="1705984"/>
                  <a:pt x="3138734" y="1930656"/>
                  <a:pt x="3225365" y="2050608"/>
                </a:cubicBezTo>
                <a:cubicBezTo>
                  <a:pt x="3256781" y="2027760"/>
                  <a:pt x="3285341" y="2003960"/>
                  <a:pt x="3310093" y="1978256"/>
                </a:cubicBezTo>
                <a:cubicBezTo>
                  <a:pt x="3454796" y="1824032"/>
                  <a:pt x="3480500" y="1614592"/>
                  <a:pt x="3664236" y="1391824"/>
                </a:cubicBezTo>
                <a:cubicBezTo>
                  <a:pt x="3617588" y="1293768"/>
                  <a:pt x="3539524" y="1133832"/>
                  <a:pt x="3444325" y="965328"/>
                </a:cubicBezTo>
                <a:cubicBezTo>
                  <a:pt x="3610924" y="1072904"/>
                  <a:pt x="3713740" y="1187144"/>
                  <a:pt x="3774668" y="1275680"/>
                </a:cubicBezTo>
                <a:cubicBezTo>
                  <a:pt x="3821315" y="1233792"/>
                  <a:pt x="3874627" y="1190952"/>
                  <a:pt x="3937459" y="1148112"/>
                </a:cubicBezTo>
                <a:cubicBezTo>
                  <a:pt x="3949835" y="1139544"/>
                  <a:pt x="3963163" y="1130976"/>
                  <a:pt x="3976491" y="1122408"/>
                </a:cubicBezTo>
                <a:cubicBezTo>
                  <a:pt x="3929843" y="1034824"/>
                  <a:pt x="3844163" y="906304"/>
                  <a:pt x="3702315" y="789208"/>
                </a:cubicBezTo>
                <a:cubicBezTo>
                  <a:pt x="3869867" y="871080"/>
                  <a:pt x="3995531" y="962472"/>
                  <a:pt x="4088827" y="1049104"/>
                </a:cubicBezTo>
                <a:cubicBezTo>
                  <a:pt x="4521985" y="768264"/>
                  <a:pt x="5044631" y="453152"/>
                  <a:pt x="5162679" y="0"/>
                </a:cubicBezTo>
                <a:cubicBezTo>
                  <a:pt x="5163631" y="0"/>
                  <a:pt x="4835192" y="124712"/>
                  <a:pt x="3613780" y="480760"/>
                </a:cubicBezTo>
                <a:close/>
              </a:path>
            </a:pathLst>
          </a:custGeom>
          <a:solidFill>
            <a:schemeClr val="bg1">
              <a:alpha val="9698"/>
            </a:schemeClr>
          </a:solidFill>
          <a:ln w="9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</p:spTree>
    <p:extLst>
      <p:ext uri="{BB962C8B-B14F-4D97-AF65-F5344CB8AC3E}">
        <p14:creationId xmlns:p14="http://schemas.microsoft.com/office/powerpoint/2010/main" val="10705607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Cool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1491" y="522606"/>
            <a:ext cx="9243020" cy="777875"/>
          </a:xfrm>
        </p:spPr>
        <p:txBody>
          <a:bodyPr lIns="0" tIns="0" rIns="0" bIns="0" anchor="t" anchorCtr="0">
            <a:noAutofit/>
          </a:bodyPr>
          <a:lstStyle>
            <a:lvl1pPr algn="l">
              <a:defRPr sz="4063">
                <a:solidFill>
                  <a:schemeClr val="tx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122" y="3667760"/>
            <a:ext cx="6566568" cy="2336801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88">
                <a:solidFill>
                  <a:schemeClr val="tx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B2A133-748C-C18E-936F-5F36502DAE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122" y="1645920"/>
            <a:ext cx="6566568" cy="1887532"/>
          </a:xfrm>
        </p:spPr>
        <p:txBody>
          <a:bodyPr lIns="0" tIns="0" rIns="0" bIns="0" numCol="1" spcCol="18000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00" b="1" i="0">
                <a:solidFill>
                  <a:schemeClr val="bg1"/>
                </a:solidFill>
                <a:latin typeface="Museo Sans 700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5pPr>
          </a:lstStyle>
          <a:p>
            <a:pPr lvl="0"/>
            <a:r>
              <a:rPr lang="en-GB"/>
              <a:t>Intro text here</a:t>
            </a:r>
            <a:endParaRPr lang="en-US"/>
          </a:p>
        </p:txBody>
      </p:sp>
      <p:sp>
        <p:nvSpPr>
          <p:cNvPr id="7" name="Graphic 5">
            <a:extLst>
              <a:ext uri="{FF2B5EF4-FFF2-40B4-BE49-F238E27FC236}">
                <a16:creationId xmlns:a16="http://schemas.microsoft.com/office/drawing/2014/main" id="{C7C953C5-2561-9DBD-5522-53C4049A3D37}"/>
              </a:ext>
            </a:extLst>
          </p:cNvPr>
          <p:cNvSpPr>
            <a:spLocks noChangeAspect="1"/>
          </p:cNvSpPr>
          <p:nvPr/>
        </p:nvSpPr>
        <p:spPr>
          <a:xfrm flipH="1">
            <a:off x="2251419" y="-1717040"/>
            <a:ext cx="9801989" cy="8820550"/>
          </a:xfrm>
          <a:custGeom>
            <a:avLst/>
            <a:gdLst>
              <a:gd name="connsiteX0" fmla="*/ 3613780 w 5162680"/>
              <a:gd name="connsiteY0" fmla="*/ 480760 h 3774679"/>
              <a:gd name="connsiteX1" fmla="*/ 663542 w 5162680"/>
              <a:gd name="connsiteY1" fmla="*/ 2074408 h 3774679"/>
              <a:gd name="connsiteX2" fmla="*/ 0 w 5162680"/>
              <a:gd name="connsiteY2" fmla="*/ 3774680 h 3774679"/>
              <a:gd name="connsiteX3" fmla="*/ 520742 w 5162680"/>
              <a:gd name="connsiteY3" fmla="*/ 3600464 h 3774679"/>
              <a:gd name="connsiteX4" fmla="*/ 1260444 w 5162680"/>
              <a:gd name="connsiteY4" fmla="*/ 3192056 h 3774679"/>
              <a:gd name="connsiteX5" fmla="*/ 1141444 w 5162680"/>
              <a:gd name="connsiteY5" fmla="*/ 2875992 h 3774679"/>
              <a:gd name="connsiteX6" fmla="*/ 1376587 w 5162680"/>
              <a:gd name="connsiteY6" fmla="*/ 3182536 h 3774679"/>
              <a:gd name="connsiteX7" fmla="*/ 1596499 w 5162680"/>
              <a:gd name="connsiteY7" fmla="*/ 3155880 h 3774679"/>
              <a:gd name="connsiteX8" fmla="*/ 1519387 w 5162680"/>
              <a:gd name="connsiteY8" fmla="*/ 2487576 h 3774679"/>
              <a:gd name="connsiteX9" fmla="*/ 1791658 w 5162680"/>
              <a:gd name="connsiteY9" fmla="*/ 3107328 h 3774679"/>
              <a:gd name="connsiteX10" fmla="*/ 2307640 w 5162680"/>
              <a:gd name="connsiteY10" fmla="*/ 2742712 h 3774679"/>
              <a:gd name="connsiteX11" fmla="*/ 2050601 w 5162680"/>
              <a:gd name="connsiteY11" fmla="*/ 2431408 h 3774679"/>
              <a:gd name="connsiteX12" fmla="*/ 2384752 w 5162680"/>
              <a:gd name="connsiteY12" fmla="*/ 2644656 h 3774679"/>
              <a:gd name="connsiteX13" fmla="*/ 2412360 w 5162680"/>
              <a:gd name="connsiteY13" fmla="*/ 2606576 h 3774679"/>
              <a:gd name="connsiteX14" fmla="*/ 2466624 w 5162680"/>
              <a:gd name="connsiteY14" fmla="*/ 2537080 h 3774679"/>
              <a:gd name="connsiteX15" fmla="*/ 2082969 w 5162680"/>
              <a:gd name="connsiteY15" fmla="*/ 1892576 h 3774679"/>
              <a:gd name="connsiteX16" fmla="*/ 2610376 w 5162680"/>
              <a:gd name="connsiteY16" fmla="*/ 2404752 h 3774679"/>
              <a:gd name="connsiteX17" fmla="*/ 3056862 w 5162680"/>
              <a:gd name="connsiteY17" fmla="*/ 2150568 h 3774679"/>
              <a:gd name="connsiteX18" fmla="*/ 2638935 w 5162680"/>
              <a:gd name="connsiteY18" fmla="*/ 1488928 h 3774679"/>
              <a:gd name="connsiteX19" fmla="*/ 3225365 w 5162680"/>
              <a:gd name="connsiteY19" fmla="*/ 2050608 h 3774679"/>
              <a:gd name="connsiteX20" fmla="*/ 3310093 w 5162680"/>
              <a:gd name="connsiteY20" fmla="*/ 1978256 h 3774679"/>
              <a:gd name="connsiteX21" fmla="*/ 3664236 w 5162680"/>
              <a:gd name="connsiteY21" fmla="*/ 1391824 h 3774679"/>
              <a:gd name="connsiteX22" fmla="*/ 3444325 w 5162680"/>
              <a:gd name="connsiteY22" fmla="*/ 965328 h 3774679"/>
              <a:gd name="connsiteX23" fmla="*/ 3774668 w 5162680"/>
              <a:gd name="connsiteY23" fmla="*/ 1275680 h 3774679"/>
              <a:gd name="connsiteX24" fmla="*/ 3937459 w 5162680"/>
              <a:gd name="connsiteY24" fmla="*/ 1148112 h 3774679"/>
              <a:gd name="connsiteX25" fmla="*/ 3976491 w 5162680"/>
              <a:gd name="connsiteY25" fmla="*/ 1122408 h 3774679"/>
              <a:gd name="connsiteX26" fmla="*/ 3702315 w 5162680"/>
              <a:gd name="connsiteY26" fmla="*/ 789208 h 3774679"/>
              <a:gd name="connsiteX27" fmla="*/ 4088827 w 5162680"/>
              <a:gd name="connsiteY27" fmla="*/ 1049104 h 3774679"/>
              <a:gd name="connsiteX28" fmla="*/ 5162679 w 5162680"/>
              <a:gd name="connsiteY28" fmla="*/ 0 h 3774679"/>
              <a:gd name="connsiteX29" fmla="*/ 3613780 w 5162680"/>
              <a:gd name="connsiteY29" fmla="*/ 480760 h 377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62680" h="3774679">
                <a:moveTo>
                  <a:pt x="3613780" y="480760"/>
                </a:moveTo>
                <a:cubicBezTo>
                  <a:pt x="2392368" y="836808"/>
                  <a:pt x="1318516" y="1171912"/>
                  <a:pt x="663542" y="2074408"/>
                </a:cubicBezTo>
                <a:cubicBezTo>
                  <a:pt x="8568" y="2976904"/>
                  <a:pt x="0" y="3774680"/>
                  <a:pt x="0" y="3774680"/>
                </a:cubicBezTo>
                <a:cubicBezTo>
                  <a:pt x="0" y="3774680"/>
                  <a:pt x="312255" y="3744216"/>
                  <a:pt x="520742" y="3600464"/>
                </a:cubicBezTo>
                <a:cubicBezTo>
                  <a:pt x="723518" y="3460520"/>
                  <a:pt x="876789" y="3232992"/>
                  <a:pt x="1260444" y="3192056"/>
                </a:cubicBezTo>
                <a:cubicBezTo>
                  <a:pt x="1240452" y="3107328"/>
                  <a:pt x="1205228" y="2998800"/>
                  <a:pt x="1141444" y="2875992"/>
                </a:cubicBezTo>
                <a:cubicBezTo>
                  <a:pt x="1240452" y="2970240"/>
                  <a:pt x="1320419" y="3086384"/>
                  <a:pt x="1376587" y="3182536"/>
                </a:cubicBezTo>
                <a:cubicBezTo>
                  <a:pt x="1451795" y="3175872"/>
                  <a:pt x="1524147" y="3168256"/>
                  <a:pt x="1596499" y="3155880"/>
                </a:cubicBezTo>
                <a:cubicBezTo>
                  <a:pt x="1586979" y="2994992"/>
                  <a:pt x="1565083" y="2701776"/>
                  <a:pt x="1519387" y="2487576"/>
                </a:cubicBezTo>
                <a:cubicBezTo>
                  <a:pt x="1673610" y="2738904"/>
                  <a:pt x="1752626" y="2955960"/>
                  <a:pt x="1791658" y="3107328"/>
                </a:cubicBezTo>
                <a:cubicBezTo>
                  <a:pt x="1968729" y="3048304"/>
                  <a:pt x="2139137" y="2942632"/>
                  <a:pt x="2307640" y="2742712"/>
                </a:cubicBezTo>
                <a:cubicBezTo>
                  <a:pt x="2243857" y="2643704"/>
                  <a:pt x="2142945" y="2500904"/>
                  <a:pt x="2050601" y="2431408"/>
                </a:cubicBezTo>
                <a:cubicBezTo>
                  <a:pt x="2211489" y="2499000"/>
                  <a:pt x="2317160" y="2576112"/>
                  <a:pt x="2384752" y="2644656"/>
                </a:cubicBezTo>
                <a:cubicBezTo>
                  <a:pt x="2394272" y="2632280"/>
                  <a:pt x="2402840" y="2619904"/>
                  <a:pt x="2412360" y="2606576"/>
                </a:cubicBezTo>
                <a:cubicBezTo>
                  <a:pt x="2429496" y="2581824"/>
                  <a:pt x="2447584" y="2558976"/>
                  <a:pt x="2466624" y="2537080"/>
                </a:cubicBezTo>
                <a:cubicBezTo>
                  <a:pt x="2409504" y="2410464"/>
                  <a:pt x="2290504" y="2178176"/>
                  <a:pt x="2082969" y="1892576"/>
                </a:cubicBezTo>
                <a:cubicBezTo>
                  <a:pt x="2397128" y="2132480"/>
                  <a:pt x="2543736" y="2306696"/>
                  <a:pt x="2610376" y="2404752"/>
                </a:cubicBezTo>
                <a:cubicBezTo>
                  <a:pt x="2752223" y="2297176"/>
                  <a:pt x="2915015" y="2224824"/>
                  <a:pt x="3056862" y="2150568"/>
                </a:cubicBezTo>
                <a:cubicBezTo>
                  <a:pt x="2990222" y="2012528"/>
                  <a:pt x="2842662" y="1730736"/>
                  <a:pt x="2638935" y="1488928"/>
                </a:cubicBezTo>
                <a:cubicBezTo>
                  <a:pt x="2952142" y="1705984"/>
                  <a:pt x="3138734" y="1930656"/>
                  <a:pt x="3225365" y="2050608"/>
                </a:cubicBezTo>
                <a:cubicBezTo>
                  <a:pt x="3256781" y="2027760"/>
                  <a:pt x="3285341" y="2003960"/>
                  <a:pt x="3310093" y="1978256"/>
                </a:cubicBezTo>
                <a:cubicBezTo>
                  <a:pt x="3454796" y="1824032"/>
                  <a:pt x="3480500" y="1614592"/>
                  <a:pt x="3664236" y="1391824"/>
                </a:cubicBezTo>
                <a:cubicBezTo>
                  <a:pt x="3617588" y="1293768"/>
                  <a:pt x="3539524" y="1133832"/>
                  <a:pt x="3444325" y="965328"/>
                </a:cubicBezTo>
                <a:cubicBezTo>
                  <a:pt x="3610924" y="1072904"/>
                  <a:pt x="3713740" y="1187144"/>
                  <a:pt x="3774668" y="1275680"/>
                </a:cubicBezTo>
                <a:cubicBezTo>
                  <a:pt x="3821315" y="1233792"/>
                  <a:pt x="3874627" y="1190952"/>
                  <a:pt x="3937459" y="1148112"/>
                </a:cubicBezTo>
                <a:cubicBezTo>
                  <a:pt x="3949835" y="1139544"/>
                  <a:pt x="3963163" y="1130976"/>
                  <a:pt x="3976491" y="1122408"/>
                </a:cubicBezTo>
                <a:cubicBezTo>
                  <a:pt x="3929843" y="1034824"/>
                  <a:pt x="3844163" y="906304"/>
                  <a:pt x="3702315" y="789208"/>
                </a:cubicBezTo>
                <a:cubicBezTo>
                  <a:pt x="3869867" y="871080"/>
                  <a:pt x="3995531" y="962472"/>
                  <a:pt x="4088827" y="1049104"/>
                </a:cubicBezTo>
                <a:cubicBezTo>
                  <a:pt x="4521985" y="768264"/>
                  <a:pt x="5044631" y="453152"/>
                  <a:pt x="5162679" y="0"/>
                </a:cubicBezTo>
                <a:cubicBezTo>
                  <a:pt x="5163631" y="0"/>
                  <a:pt x="4835192" y="124712"/>
                  <a:pt x="3613780" y="480760"/>
                </a:cubicBezTo>
                <a:close/>
              </a:path>
            </a:pathLst>
          </a:custGeom>
          <a:solidFill>
            <a:schemeClr val="bg1">
              <a:alpha val="9698"/>
            </a:schemeClr>
          </a:solidFill>
          <a:ln w="9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</p:spTree>
    <p:extLst>
      <p:ext uri="{BB962C8B-B14F-4D97-AF65-F5344CB8AC3E}">
        <p14:creationId xmlns:p14="http://schemas.microsoft.com/office/powerpoint/2010/main" val="4127172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 Purp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9D5353-AE8B-5848-6EA6-FA43E470CE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905998" cy="6857999"/>
          </a:xfrm>
          <a:prstGeom prst="rect">
            <a:avLst/>
          </a:prstGeom>
        </p:spPr>
      </p:pic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884FCA92-58CF-3349-97D7-1E91C53518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7999703" cy="6271200"/>
          </a:xfrm>
          <a:custGeom>
            <a:avLst/>
            <a:gdLst>
              <a:gd name="connsiteX0" fmla="*/ 4607605 w 9845788"/>
              <a:gd name="connsiteY0" fmla="*/ 0 h 6271758"/>
              <a:gd name="connsiteX1" fmla="*/ 9845788 w 9845788"/>
              <a:gd name="connsiteY1" fmla="*/ 0 h 6271758"/>
              <a:gd name="connsiteX2" fmla="*/ 9839596 w 9845788"/>
              <a:gd name="connsiteY2" fmla="*/ 195268 h 6271758"/>
              <a:gd name="connsiteX3" fmla="*/ 4037890 w 9845788"/>
              <a:gd name="connsiteY3" fmla="*/ 6271758 h 6271758"/>
              <a:gd name="connsiteX4" fmla="*/ 202015 w 9845788"/>
              <a:gd name="connsiteY4" fmla="*/ 5554333 h 6271758"/>
              <a:gd name="connsiteX5" fmla="*/ 0 w 9845788"/>
              <a:gd name="connsiteY5" fmla="*/ 5486430 h 6271758"/>
              <a:gd name="connsiteX6" fmla="*/ 0 w 9845788"/>
              <a:gd name="connsiteY6" fmla="*/ 217918 h 6271758"/>
              <a:gd name="connsiteX7" fmla="*/ 236772 w 9845788"/>
              <a:gd name="connsiteY7" fmla="*/ 181820 h 6271758"/>
              <a:gd name="connsiteX8" fmla="*/ 819207 w 9845788"/>
              <a:gd name="connsiteY8" fmla="*/ 147125 h 6271758"/>
              <a:gd name="connsiteX9" fmla="*/ 3558996 w 9845788"/>
              <a:gd name="connsiteY9" fmla="*/ 1130976 h 6271758"/>
              <a:gd name="connsiteX10" fmla="*/ 4366922 w 9845788"/>
              <a:gd name="connsiteY10" fmla="*/ 583668 h 6271758"/>
              <a:gd name="connsiteX11" fmla="*/ 4496419 w 9845788"/>
              <a:gd name="connsiteY11" fmla="*/ 258914 h 627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845788" h="6271758">
                <a:moveTo>
                  <a:pt x="4607605" y="0"/>
                </a:moveTo>
                <a:lnTo>
                  <a:pt x="9845788" y="0"/>
                </a:lnTo>
                <a:lnTo>
                  <a:pt x="9839596" y="195268"/>
                </a:lnTo>
                <a:cubicBezTo>
                  <a:pt x="9697423" y="2492869"/>
                  <a:pt x="7370588" y="6271758"/>
                  <a:pt x="4037890" y="6271758"/>
                </a:cubicBezTo>
                <a:cubicBezTo>
                  <a:pt x="2190732" y="6271758"/>
                  <a:pt x="1170031" y="5890597"/>
                  <a:pt x="202015" y="5554333"/>
                </a:cubicBezTo>
                <a:lnTo>
                  <a:pt x="0" y="5486430"/>
                </a:lnTo>
                <a:lnTo>
                  <a:pt x="0" y="217918"/>
                </a:lnTo>
                <a:lnTo>
                  <a:pt x="236772" y="181820"/>
                </a:lnTo>
                <a:cubicBezTo>
                  <a:pt x="423732" y="159113"/>
                  <a:pt x="617836" y="147125"/>
                  <a:pt x="819207" y="147125"/>
                </a:cubicBezTo>
                <a:cubicBezTo>
                  <a:pt x="2624015" y="147125"/>
                  <a:pt x="2998660" y="1130976"/>
                  <a:pt x="3558996" y="1130976"/>
                </a:cubicBezTo>
                <a:cubicBezTo>
                  <a:pt x="3914091" y="1130976"/>
                  <a:pt x="4230095" y="928993"/>
                  <a:pt x="4366922" y="583668"/>
                </a:cubicBezTo>
                <a:cubicBezTo>
                  <a:pt x="4409274" y="477383"/>
                  <a:pt x="4451930" y="368349"/>
                  <a:pt x="4496419" y="258914"/>
                </a:cubicBez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9900" y="1353456"/>
            <a:ext cx="3454234" cy="3751635"/>
          </a:xfrm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80000"/>
              </a:lnSpc>
              <a:defRPr sz="5525">
                <a:solidFill>
                  <a:schemeClr val="bg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0AD38AD0-F5A9-60AB-7949-0D3BA12FB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3225" y="5538325"/>
            <a:ext cx="3071286" cy="87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71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1491" y="522606"/>
            <a:ext cx="9243020" cy="777875"/>
          </a:xfrm>
        </p:spPr>
        <p:txBody>
          <a:bodyPr lIns="0" tIns="0" rIns="0" bIns="0" anchor="t" anchorCtr="0">
            <a:noAutofit/>
          </a:bodyPr>
          <a:lstStyle>
            <a:lvl1pPr algn="l">
              <a:defRPr sz="4063">
                <a:solidFill>
                  <a:schemeClr val="tx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122" y="3667760"/>
            <a:ext cx="6566568" cy="2336801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88">
                <a:solidFill>
                  <a:schemeClr val="tx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B2A133-748C-C18E-936F-5F36502DAE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122" y="1645920"/>
            <a:ext cx="6566568" cy="1887532"/>
          </a:xfrm>
        </p:spPr>
        <p:txBody>
          <a:bodyPr lIns="0" tIns="0" rIns="0" bIns="0" numCol="1" spcCol="18000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00" b="1" i="0">
                <a:solidFill>
                  <a:schemeClr val="bg1"/>
                </a:solidFill>
                <a:latin typeface="Museo Sans 700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6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5pPr>
          </a:lstStyle>
          <a:p>
            <a:pPr lvl="0"/>
            <a:r>
              <a:rPr lang="en-GB"/>
              <a:t>Intro text here</a:t>
            </a:r>
            <a:endParaRPr lang="en-US"/>
          </a:p>
        </p:txBody>
      </p:sp>
      <p:sp>
        <p:nvSpPr>
          <p:cNvPr id="7" name="Graphic 5">
            <a:extLst>
              <a:ext uri="{FF2B5EF4-FFF2-40B4-BE49-F238E27FC236}">
                <a16:creationId xmlns:a16="http://schemas.microsoft.com/office/drawing/2014/main" id="{C7C953C5-2561-9DBD-5522-53C4049A3D37}"/>
              </a:ext>
            </a:extLst>
          </p:cNvPr>
          <p:cNvSpPr>
            <a:spLocks noChangeAspect="1"/>
          </p:cNvSpPr>
          <p:nvPr/>
        </p:nvSpPr>
        <p:spPr>
          <a:xfrm flipH="1">
            <a:off x="2251419" y="-1717040"/>
            <a:ext cx="9801989" cy="8820550"/>
          </a:xfrm>
          <a:custGeom>
            <a:avLst/>
            <a:gdLst>
              <a:gd name="connsiteX0" fmla="*/ 3613780 w 5162680"/>
              <a:gd name="connsiteY0" fmla="*/ 480760 h 3774679"/>
              <a:gd name="connsiteX1" fmla="*/ 663542 w 5162680"/>
              <a:gd name="connsiteY1" fmla="*/ 2074408 h 3774679"/>
              <a:gd name="connsiteX2" fmla="*/ 0 w 5162680"/>
              <a:gd name="connsiteY2" fmla="*/ 3774680 h 3774679"/>
              <a:gd name="connsiteX3" fmla="*/ 520742 w 5162680"/>
              <a:gd name="connsiteY3" fmla="*/ 3600464 h 3774679"/>
              <a:gd name="connsiteX4" fmla="*/ 1260444 w 5162680"/>
              <a:gd name="connsiteY4" fmla="*/ 3192056 h 3774679"/>
              <a:gd name="connsiteX5" fmla="*/ 1141444 w 5162680"/>
              <a:gd name="connsiteY5" fmla="*/ 2875992 h 3774679"/>
              <a:gd name="connsiteX6" fmla="*/ 1376587 w 5162680"/>
              <a:gd name="connsiteY6" fmla="*/ 3182536 h 3774679"/>
              <a:gd name="connsiteX7" fmla="*/ 1596499 w 5162680"/>
              <a:gd name="connsiteY7" fmla="*/ 3155880 h 3774679"/>
              <a:gd name="connsiteX8" fmla="*/ 1519387 w 5162680"/>
              <a:gd name="connsiteY8" fmla="*/ 2487576 h 3774679"/>
              <a:gd name="connsiteX9" fmla="*/ 1791658 w 5162680"/>
              <a:gd name="connsiteY9" fmla="*/ 3107328 h 3774679"/>
              <a:gd name="connsiteX10" fmla="*/ 2307640 w 5162680"/>
              <a:gd name="connsiteY10" fmla="*/ 2742712 h 3774679"/>
              <a:gd name="connsiteX11" fmla="*/ 2050601 w 5162680"/>
              <a:gd name="connsiteY11" fmla="*/ 2431408 h 3774679"/>
              <a:gd name="connsiteX12" fmla="*/ 2384752 w 5162680"/>
              <a:gd name="connsiteY12" fmla="*/ 2644656 h 3774679"/>
              <a:gd name="connsiteX13" fmla="*/ 2412360 w 5162680"/>
              <a:gd name="connsiteY13" fmla="*/ 2606576 h 3774679"/>
              <a:gd name="connsiteX14" fmla="*/ 2466624 w 5162680"/>
              <a:gd name="connsiteY14" fmla="*/ 2537080 h 3774679"/>
              <a:gd name="connsiteX15" fmla="*/ 2082969 w 5162680"/>
              <a:gd name="connsiteY15" fmla="*/ 1892576 h 3774679"/>
              <a:gd name="connsiteX16" fmla="*/ 2610376 w 5162680"/>
              <a:gd name="connsiteY16" fmla="*/ 2404752 h 3774679"/>
              <a:gd name="connsiteX17" fmla="*/ 3056862 w 5162680"/>
              <a:gd name="connsiteY17" fmla="*/ 2150568 h 3774679"/>
              <a:gd name="connsiteX18" fmla="*/ 2638935 w 5162680"/>
              <a:gd name="connsiteY18" fmla="*/ 1488928 h 3774679"/>
              <a:gd name="connsiteX19" fmla="*/ 3225365 w 5162680"/>
              <a:gd name="connsiteY19" fmla="*/ 2050608 h 3774679"/>
              <a:gd name="connsiteX20" fmla="*/ 3310093 w 5162680"/>
              <a:gd name="connsiteY20" fmla="*/ 1978256 h 3774679"/>
              <a:gd name="connsiteX21" fmla="*/ 3664236 w 5162680"/>
              <a:gd name="connsiteY21" fmla="*/ 1391824 h 3774679"/>
              <a:gd name="connsiteX22" fmla="*/ 3444325 w 5162680"/>
              <a:gd name="connsiteY22" fmla="*/ 965328 h 3774679"/>
              <a:gd name="connsiteX23" fmla="*/ 3774668 w 5162680"/>
              <a:gd name="connsiteY23" fmla="*/ 1275680 h 3774679"/>
              <a:gd name="connsiteX24" fmla="*/ 3937459 w 5162680"/>
              <a:gd name="connsiteY24" fmla="*/ 1148112 h 3774679"/>
              <a:gd name="connsiteX25" fmla="*/ 3976491 w 5162680"/>
              <a:gd name="connsiteY25" fmla="*/ 1122408 h 3774679"/>
              <a:gd name="connsiteX26" fmla="*/ 3702315 w 5162680"/>
              <a:gd name="connsiteY26" fmla="*/ 789208 h 3774679"/>
              <a:gd name="connsiteX27" fmla="*/ 4088827 w 5162680"/>
              <a:gd name="connsiteY27" fmla="*/ 1049104 h 3774679"/>
              <a:gd name="connsiteX28" fmla="*/ 5162679 w 5162680"/>
              <a:gd name="connsiteY28" fmla="*/ 0 h 3774679"/>
              <a:gd name="connsiteX29" fmla="*/ 3613780 w 5162680"/>
              <a:gd name="connsiteY29" fmla="*/ 480760 h 377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62680" h="3774679">
                <a:moveTo>
                  <a:pt x="3613780" y="480760"/>
                </a:moveTo>
                <a:cubicBezTo>
                  <a:pt x="2392368" y="836808"/>
                  <a:pt x="1318516" y="1171912"/>
                  <a:pt x="663542" y="2074408"/>
                </a:cubicBezTo>
                <a:cubicBezTo>
                  <a:pt x="8568" y="2976904"/>
                  <a:pt x="0" y="3774680"/>
                  <a:pt x="0" y="3774680"/>
                </a:cubicBezTo>
                <a:cubicBezTo>
                  <a:pt x="0" y="3774680"/>
                  <a:pt x="312255" y="3744216"/>
                  <a:pt x="520742" y="3600464"/>
                </a:cubicBezTo>
                <a:cubicBezTo>
                  <a:pt x="723518" y="3460520"/>
                  <a:pt x="876789" y="3232992"/>
                  <a:pt x="1260444" y="3192056"/>
                </a:cubicBezTo>
                <a:cubicBezTo>
                  <a:pt x="1240452" y="3107328"/>
                  <a:pt x="1205228" y="2998800"/>
                  <a:pt x="1141444" y="2875992"/>
                </a:cubicBezTo>
                <a:cubicBezTo>
                  <a:pt x="1240452" y="2970240"/>
                  <a:pt x="1320419" y="3086384"/>
                  <a:pt x="1376587" y="3182536"/>
                </a:cubicBezTo>
                <a:cubicBezTo>
                  <a:pt x="1451795" y="3175872"/>
                  <a:pt x="1524147" y="3168256"/>
                  <a:pt x="1596499" y="3155880"/>
                </a:cubicBezTo>
                <a:cubicBezTo>
                  <a:pt x="1586979" y="2994992"/>
                  <a:pt x="1565083" y="2701776"/>
                  <a:pt x="1519387" y="2487576"/>
                </a:cubicBezTo>
                <a:cubicBezTo>
                  <a:pt x="1673610" y="2738904"/>
                  <a:pt x="1752626" y="2955960"/>
                  <a:pt x="1791658" y="3107328"/>
                </a:cubicBezTo>
                <a:cubicBezTo>
                  <a:pt x="1968729" y="3048304"/>
                  <a:pt x="2139137" y="2942632"/>
                  <a:pt x="2307640" y="2742712"/>
                </a:cubicBezTo>
                <a:cubicBezTo>
                  <a:pt x="2243857" y="2643704"/>
                  <a:pt x="2142945" y="2500904"/>
                  <a:pt x="2050601" y="2431408"/>
                </a:cubicBezTo>
                <a:cubicBezTo>
                  <a:pt x="2211489" y="2499000"/>
                  <a:pt x="2317160" y="2576112"/>
                  <a:pt x="2384752" y="2644656"/>
                </a:cubicBezTo>
                <a:cubicBezTo>
                  <a:pt x="2394272" y="2632280"/>
                  <a:pt x="2402840" y="2619904"/>
                  <a:pt x="2412360" y="2606576"/>
                </a:cubicBezTo>
                <a:cubicBezTo>
                  <a:pt x="2429496" y="2581824"/>
                  <a:pt x="2447584" y="2558976"/>
                  <a:pt x="2466624" y="2537080"/>
                </a:cubicBezTo>
                <a:cubicBezTo>
                  <a:pt x="2409504" y="2410464"/>
                  <a:pt x="2290504" y="2178176"/>
                  <a:pt x="2082969" y="1892576"/>
                </a:cubicBezTo>
                <a:cubicBezTo>
                  <a:pt x="2397128" y="2132480"/>
                  <a:pt x="2543736" y="2306696"/>
                  <a:pt x="2610376" y="2404752"/>
                </a:cubicBezTo>
                <a:cubicBezTo>
                  <a:pt x="2752223" y="2297176"/>
                  <a:pt x="2915015" y="2224824"/>
                  <a:pt x="3056862" y="2150568"/>
                </a:cubicBezTo>
                <a:cubicBezTo>
                  <a:pt x="2990222" y="2012528"/>
                  <a:pt x="2842662" y="1730736"/>
                  <a:pt x="2638935" y="1488928"/>
                </a:cubicBezTo>
                <a:cubicBezTo>
                  <a:pt x="2952142" y="1705984"/>
                  <a:pt x="3138734" y="1930656"/>
                  <a:pt x="3225365" y="2050608"/>
                </a:cubicBezTo>
                <a:cubicBezTo>
                  <a:pt x="3256781" y="2027760"/>
                  <a:pt x="3285341" y="2003960"/>
                  <a:pt x="3310093" y="1978256"/>
                </a:cubicBezTo>
                <a:cubicBezTo>
                  <a:pt x="3454796" y="1824032"/>
                  <a:pt x="3480500" y="1614592"/>
                  <a:pt x="3664236" y="1391824"/>
                </a:cubicBezTo>
                <a:cubicBezTo>
                  <a:pt x="3617588" y="1293768"/>
                  <a:pt x="3539524" y="1133832"/>
                  <a:pt x="3444325" y="965328"/>
                </a:cubicBezTo>
                <a:cubicBezTo>
                  <a:pt x="3610924" y="1072904"/>
                  <a:pt x="3713740" y="1187144"/>
                  <a:pt x="3774668" y="1275680"/>
                </a:cubicBezTo>
                <a:cubicBezTo>
                  <a:pt x="3821315" y="1233792"/>
                  <a:pt x="3874627" y="1190952"/>
                  <a:pt x="3937459" y="1148112"/>
                </a:cubicBezTo>
                <a:cubicBezTo>
                  <a:pt x="3949835" y="1139544"/>
                  <a:pt x="3963163" y="1130976"/>
                  <a:pt x="3976491" y="1122408"/>
                </a:cubicBezTo>
                <a:cubicBezTo>
                  <a:pt x="3929843" y="1034824"/>
                  <a:pt x="3844163" y="906304"/>
                  <a:pt x="3702315" y="789208"/>
                </a:cubicBezTo>
                <a:cubicBezTo>
                  <a:pt x="3869867" y="871080"/>
                  <a:pt x="3995531" y="962472"/>
                  <a:pt x="4088827" y="1049104"/>
                </a:cubicBezTo>
                <a:cubicBezTo>
                  <a:pt x="4521985" y="768264"/>
                  <a:pt x="5044631" y="453152"/>
                  <a:pt x="5162679" y="0"/>
                </a:cubicBezTo>
                <a:cubicBezTo>
                  <a:pt x="5163631" y="0"/>
                  <a:pt x="4835192" y="124712"/>
                  <a:pt x="3613780" y="480760"/>
                </a:cubicBezTo>
                <a:close/>
              </a:path>
            </a:pathLst>
          </a:custGeom>
          <a:solidFill>
            <a:schemeClr val="bg1">
              <a:alpha val="9698"/>
            </a:schemeClr>
          </a:solidFill>
          <a:ln w="9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</p:spTree>
    <p:extLst>
      <p:ext uri="{BB962C8B-B14F-4D97-AF65-F5344CB8AC3E}">
        <p14:creationId xmlns:p14="http://schemas.microsoft.com/office/powerpoint/2010/main" val="2101649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 Slide Purp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E216938-E69A-C700-B762-5F82A6F01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044"/>
            <a:ext cx="9905999" cy="6841820"/>
          </a:xfrm>
          <a:prstGeom prst="rect">
            <a:avLst/>
          </a:prstGeom>
        </p:spPr>
      </p:pic>
      <p:sp>
        <p:nvSpPr>
          <p:cNvPr id="21" name="Graphic 10">
            <a:extLst>
              <a:ext uri="{FF2B5EF4-FFF2-40B4-BE49-F238E27FC236}">
                <a16:creationId xmlns:a16="http://schemas.microsoft.com/office/drawing/2014/main" id="{73E3F20D-7057-E3FE-A948-43D537085156}"/>
              </a:ext>
            </a:extLst>
          </p:cNvPr>
          <p:cNvSpPr>
            <a:spLocks noChangeAspect="1"/>
          </p:cNvSpPr>
          <p:nvPr/>
        </p:nvSpPr>
        <p:spPr>
          <a:xfrm rot="1167186" flipH="1">
            <a:off x="4634237" y="-272489"/>
            <a:ext cx="6140266" cy="6464011"/>
          </a:xfrm>
          <a:custGeom>
            <a:avLst/>
            <a:gdLst>
              <a:gd name="connsiteX0" fmla="*/ 1276628 w 3764195"/>
              <a:gd name="connsiteY0" fmla="*/ 0 h 3219663"/>
              <a:gd name="connsiteX1" fmla="*/ 2461864 w 3764195"/>
              <a:gd name="connsiteY1" fmla="*/ 1503208 h 3219663"/>
              <a:gd name="connsiteX2" fmla="*/ 3764196 w 3764195"/>
              <a:gd name="connsiteY2" fmla="*/ 2232440 h 3219663"/>
              <a:gd name="connsiteX3" fmla="*/ 2127713 w 3764195"/>
              <a:gd name="connsiteY3" fmla="*/ 3219664 h 3219663"/>
              <a:gd name="connsiteX4" fmla="*/ 0 w 3764195"/>
              <a:gd name="connsiteY4" fmla="*/ 1524152 h 3219663"/>
              <a:gd name="connsiteX5" fmla="*/ 1276628 w 3764195"/>
              <a:gd name="connsiteY5" fmla="*/ 0 h 32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4195" h="3219663">
                <a:moveTo>
                  <a:pt x="1276628" y="0"/>
                </a:moveTo>
                <a:cubicBezTo>
                  <a:pt x="2086777" y="0"/>
                  <a:pt x="2093441" y="1122408"/>
                  <a:pt x="2461864" y="1503208"/>
                </a:cubicBezTo>
                <a:cubicBezTo>
                  <a:pt x="2789351" y="1842120"/>
                  <a:pt x="3764196" y="1686944"/>
                  <a:pt x="3764196" y="2232440"/>
                </a:cubicBezTo>
                <a:cubicBezTo>
                  <a:pt x="3764196" y="2777936"/>
                  <a:pt x="2863606" y="3219664"/>
                  <a:pt x="2127713" y="3219664"/>
                </a:cubicBezTo>
                <a:cubicBezTo>
                  <a:pt x="870125" y="3219664"/>
                  <a:pt x="0" y="2427600"/>
                  <a:pt x="0" y="1524152"/>
                </a:cubicBezTo>
                <a:cubicBezTo>
                  <a:pt x="0" y="488376"/>
                  <a:pt x="938669" y="0"/>
                  <a:pt x="1276628" y="0"/>
                </a:cubicBezTo>
                <a:close/>
              </a:path>
            </a:pathLst>
          </a:custGeom>
          <a:solidFill>
            <a:srgbClr val="813869"/>
          </a:solidFill>
          <a:ln w="9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1122" y="1660248"/>
            <a:ext cx="9222416" cy="815607"/>
          </a:xfrm>
        </p:spPr>
        <p:txBody>
          <a:bodyPr lIns="0" tIns="0" rIns="0" bIns="0" anchor="b">
            <a:noAutofit/>
          </a:bodyPr>
          <a:lstStyle>
            <a:lvl1pPr algn="l">
              <a:defRPr sz="4063">
                <a:solidFill>
                  <a:schemeClr val="bg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122" y="2515297"/>
            <a:ext cx="4514169" cy="3497196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88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A1D1FE-00B6-EFE6-A351-BD005A6C12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822" y="3364606"/>
            <a:ext cx="1406361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371475" indent="0">
              <a:buNone/>
              <a:defRPr sz="1219"/>
            </a:lvl2pPr>
            <a:lvl3pPr marL="742950" indent="0">
              <a:buNone/>
              <a:defRPr sz="1219"/>
            </a:lvl3pPr>
            <a:lvl4pPr marL="1114425" indent="0">
              <a:buNone/>
              <a:defRPr sz="1219"/>
            </a:lvl4pPr>
            <a:lvl5pPr marL="1485900" indent="0">
              <a:buNone/>
              <a:defRPr sz="1219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0B7AA5-AE5E-358B-403B-87A79C373A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08167" y="2720976"/>
            <a:ext cx="1433016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631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403B73E-A773-87A0-B48C-700E33900C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65184" y="3364606"/>
            <a:ext cx="1406361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371475" indent="0">
              <a:buNone/>
              <a:defRPr sz="1219"/>
            </a:lvl2pPr>
            <a:lvl3pPr marL="742950" indent="0">
              <a:buNone/>
              <a:defRPr sz="1219"/>
            </a:lvl3pPr>
            <a:lvl4pPr marL="1114425" indent="0">
              <a:buNone/>
              <a:defRPr sz="1219"/>
            </a:lvl4pPr>
            <a:lvl5pPr marL="1485900" indent="0">
              <a:buNone/>
              <a:defRPr sz="1219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6B2EE09-328C-7E77-AFC1-9A8C071BA6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38529" y="2720976"/>
            <a:ext cx="1433016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631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CC2E958-9CDB-7ED0-1FF6-B2125E5754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34822" y="4577456"/>
            <a:ext cx="1406361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371475" indent="0">
              <a:buNone/>
              <a:defRPr sz="1219"/>
            </a:lvl2pPr>
            <a:lvl3pPr marL="742950" indent="0">
              <a:buNone/>
              <a:defRPr sz="1219"/>
            </a:lvl3pPr>
            <a:lvl4pPr marL="1114425" indent="0">
              <a:buNone/>
              <a:defRPr sz="1219"/>
            </a:lvl4pPr>
            <a:lvl5pPr marL="1485900" indent="0">
              <a:buNone/>
              <a:defRPr sz="1219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881D5DB-465D-91CE-86F0-158E36451A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08167" y="3933826"/>
            <a:ext cx="1433016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631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0DA2BF72-AA2C-C7E0-99C2-3EDEABC520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65184" y="4577456"/>
            <a:ext cx="1406361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371475" indent="0">
              <a:buNone/>
              <a:defRPr sz="1219"/>
            </a:lvl2pPr>
            <a:lvl3pPr marL="742950" indent="0">
              <a:buNone/>
              <a:defRPr sz="1219"/>
            </a:lvl3pPr>
            <a:lvl4pPr marL="1114425" indent="0">
              <a:buNone/>
              <a:defRPr sz="1219"/>
            </a:lvl4pPr>
            <a:lvl5pPr marL="1485900" indent="0">
              <a:buNone/>
              <a:defRPr sz="1219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790855C2-5FE7-91F6-39BC-9B60A15110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38529" y="3933826"/>
            <a:ext cx="1433016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631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48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 Slide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E216938-E69A-C700-B762-5F82A6F01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44"/>
            <a:ext cx="9906000" cy="6841820"/>
          </a:xfrm>
          <a:prstGeom prst="rect">
            <a:avLst/>
          </a:prstGeom>
        </p:spPr>
      </p:pic>
      <p:sp>
        <p:nvSpPr>
          <p:cNvPr id="21" name="Graphic 10">
            <a:extLst>
              <a:ext uri="{FF2B5EF4-FFF2-40B4-BE49-F238E27FC236}">
                <a16:creationId xmlns:a16="http://schemas.microsoft.com/office/drawing/2014/main" id="{73E3F20D-7057-E3FE-A948-43D537085156}"/>
              </a:ext>
            </a:extLst>
          </p:cNvPr>
          <p:cNvSpPr>
            <a:spLocks noChangeAspect="1"/>
          </p:cNvSpPr>
          <p:nvPr/>
        </p:nvSpPr>
        <p:spPr>
          <a:xfrm rot="1167186" flipH="1">
            <a:off x="4634237" y="-272489"/>
            <a:ext cx="6140266" cy="6464011"/>
          </a:xfrm>
          <a:custGeom>
            <a:avLst/>
            <a:gdLst>
              <a:gd name="connsiteX0" fmla="*/ 1276628 w 3764195"/>
              <a:gd name="connsiteY0" fmla="*/ 0 h 3219663"/>
              <a:gd name="connsiteX1" fmla="*/ 2461864 w 3764195"/>
              <a:gd name="connsiteY1" fmla="*/ 1503208 h 3219663"/>
              <a:gd name="connsiteX2" fmla="*/ 3764196 w 3764195"/>
              <a:gd name="connsiteY2" fmla="*/ 2232440 h 3219663"/>
              <a:gd name="connsiteX3" fmla="*/ 2127713 w 3764195"/>
              <a:gd name="connsiteY3" fmla="*/ 3219664 h 3219663"/>
              <a:gd name="connsiteX4" fmla="*/ 0 w 3764195"/>
              <a:gd name="connsiteY4" fmla="*/ 1524152 h 3219663"/>
              <a:gd name="connsiteX5" fmla="*/ 1276628 w 3764195"/>
              <a:gd name="connsiteY5" fmla="*/ 0 h 32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4195" h="3219663">
                <a:moveTo>
                  <a:pt x="1276628" y="0"/>
                </a:moveTo>
                <a:cubicBezTo>
                  <a:pt x="2086777" y="0"/>
                  <a:pt x="2093441" y="1122408"/>
                  <a:pt x="2461864" y="1503208"/>
                </a:cubicBezTo>
                <a:cubicBezTo>
                  <a:pt x="2789351" y="1842120"/>
                  <a:pt x="3764196" y="1686944"/>
                  <a:pt x="3764196" y="2232440"/>
                </a:cubicBezTo>
                <a:cubicBezTo>
                  <a:pt x="3764196" y="2777936"/>
                  <a:pt x="2863606" y="3219664"/>
                  <a:pt x="2127713" y="3219664"/>
                </a:cubicBezTo>
                <a:cubicBezTo>
                  <a:pt x="870125" y="3219664"/>
                  <a:pt x="0" y="2427600"/>
                  <a:pt x="0" y="1524152"/>
                </a:cubicBezTo>
                <a:cubicBezTo>
                  <a:pt x="0" y="488376"/>
                  <a:pt x="938669" y="0"/>
                  <a:pt x="1276628" y="0"/>
                </a:cubicBezTo>
                <a:close/>
              </a:path>
            </a:pathLst>
          </a:custGeom>
          <a:solidFill>
            <a:srgbClr val="961349"/>
          </a:solidFill>
          <a:ln w="9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1122" y="1660248"/>
            <a:ext cx="9222416" cy="815607"/>
          </a:xfrm>
        </p:spPr>
        <p:txBody>
          <a:bodyPr lIns="0" tIns="0" rIns="0" bIns="0" anchor="b">
            <a:noAutofit/>
          </a:bodyPr>
          <a:lstStyle>
            <a:lvl1pPr algn="l">
              <a:defRPr sz="4063">
                <a:solidFill>
                  <a:schemeClr val="bg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122" y="2515297"/>
            <a:ext cx="4514169" cy="3497196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88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A1D1FE-00B6-EFE6-A351-BD005A6C12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822" y="3364606"/>
            <a:ext cx="1406361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371475" indent="0">
              <a:buNone/>
              <a:defRPr sz="1219"/>
            </a:lvl2pPr>
            <a:lvl3pPr marL="742950" indent="0">
              <a:buNone/>
              <a:defRPr sz="1219"/>
            </a:lvl3pPr>
            <a:lvl4pPr marL="1114425" indent="0">
              <a:buNone/>
              <a:defRPr sz="1219"/>
            </a:lvl4pPr>
            <a:lvl5pPr marL="1485900" indent="0">
              <a:buNone/>
              <a:defRPr sz="1219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0B7AA5-AE5E-358B-403B-87A79C373A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08167" y="2720976"/>
            <a:ext cx="1433016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631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403B73E-A773-87A0-B48C-700E33900C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65184" y="3364606"/>
            <a:ext cx="1406361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371475" indent="0">
              <a:buNone/>
              <a:defRPr sz="1219"/>
            </a:lvl2pPr>
            <a:lvl3pPr marL="742950" indent="0">
              <a:buNone/>
              <a:defRPr sz="1219"/>
            </a:lvl3pPr>
            <a:lvl4pPr marL="1114425" indent="0">
              <a:buNone/>
              <a:defRPr sz="1219"/>
            </a:lvl4pPr>
            <a:lvl5pPr marL="1485900" indent="0">
              <a:buNone/>
              <a:defRPr sz="1219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6B2EE09-328C-7E77-AFC1-9A8C071BA6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38529" y="2720976"/>
            <a:ext cx="1433016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631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CC2E958-9CDB-7ED0-1FF6-B2125E5754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34822" y="4577456"/>
            <a:ext cx="1406361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371475" indent="0">
              <a:buNone/>
              <a:defRPr sz="1219"/>
            </a:lvl2pPr>
            <a:lvl3pPr marL="742950" indent="0">
              <a:buNone/>
              <a:defRPr sz="1219"/>
            </a:lvl3pPr>
            <a:lvl4pPr marL="1114425" indent="0">
              <a:buNone/>
              <a:defRPr sz="1219"/>
            </a:lvl4pPr>
            <a:lvl5pPr marL="1485900" indent="0">
              <a:buNone/>
              <a:defRPr sz="1219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881D5DB-465D-91CE-86F0-158E36451A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08167" y="3933826"/>
            <a:ext cx="1433016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631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0DA2BF72-AA2C-C7E0-99C2-3EDEABC520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65184" y="4577456"/>
            <a:ext cx="1406361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371475" indent="0">
              <a:buNone/>
              <a:defRPr sz="1219"/>
            </a:lvl2pPr>
            <a:lvl3pPr marL="742950" indent="0">
              <a:buNone/>
              <a:defRPr sz="1219"/>
            </a:lvl3pPr>
            <a:lvl4pPr marL="1114425" indent="0">
              <a:buNone/>
              <a:defRPr sz="1219"/>
            </a:lvl4pPr>
            <a:lvl5pPr marL="1485900" indent="0">
              <a:buNone/>
              <a:defRPr sz="1219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790855C2-5FE7-91F6-39BC-9B60A15110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38529" y="3933826"/>
            <a:ext cx="1433016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631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97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 Slide Leaf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E216938-E69A-C700-B762-5F82A6F01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045"/>
            <a:ext cx="9905999" cy="6841819"/>
          </a:xfrm>
          <a:prstGeom prst="rect">
            <a:avLst/>
          </a:prstGeom>
        </p:spPr>
      </p:pic>
      <p:sp>
        <p:nvSpPr>
          <p:cNvPr id="21" name="Graphic 10">
            <a:extLst>
              <a:ext uri="{FF2B5EF4-FFF2-40B4-BE49-F238E27FC236}">
                <a16:creationId xmlns:a16="http://schemas.microsoft.com/office/drawing/2014/main" id="{73E3F20D-7057-E3FE-A948-43D537085156}"/>
              </a:ext>
            </a:extLst>
          </p:cNvPr>
          <p:cNvSpPr>
            <a:spLocks noChangeAspect="1"/>
          </p:cNvSpPr>
          <p:nvPr/>
        </p:nvSpPr>
        <p:spPr>
          <a:xfrm rot="1167186" flipH="1">
            <a:off x="4634237" y="-272489"/>
            <a:ext cx="6140266" cy="6464011"/>
          </a:xfrm>
          <a:custGeom>
            <a:avLst/>
            <a:gdLst>
              <a:gd name="connsiteX0" fmla="*/ 1276628 w 3764195"/>
              <a:gd name="connsiteY0" fmla="*/ 0 h 3219663"/>
              <a:gd name="connsiteX1" fmla="*/ 2461864 w 3764195"/>
              <a:gd name="connsiteY1" fmla="*/ 1503208 h 3219663"/>
              <a:gd name="connsiteX2" fmla="*/ 3764196 w 3764195"/>
              <a:gd name="connsiteY2" fmla="*/ 2232440 h 3219663"/>
              <a:gd name="connsiteX3" fmla="*/ 2127713 w 3764195"/>
              <a:gd name="connsiteY3" fmla="*/ 3219664 h 3219663"/>
              <a:gd name="connsiteX4" fmla="*/ 0 w 3764195"/>
              <a:gd name="connsiteY4" fmla="*/ 1524152 h 3219663"/>
              <a:gd name="connsiteX5" fmla="*/ 1276628 w 3764195"/>
              <a:gd name="connsiteY5" fmla="*/ 0 h 32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4195" h="3219663">
                <a:moveTo>
                  <a:pt x="1276628" y="0"/>
                </a:moveTo>
                <a:cubicBezTo>
                  <a:pt x="2086777" y="0"/>
                  <a:pt x="2093441" y="1122408"/>
                  <a:pt x="2461864" y="1503208"/>
                </a:cubicBezTo>
                <a:cubicBezTo>
                  <a:pt x="2789351" y="1842120"/>
                  <a:pt x="3764196" y="1686944"/>
                  <a:pt x="3764196" y="2232440"/>
                </a:cubicBezTo>
                <a:cubicBezTo>
                  <a:pt x="3764196" y="2777936"/>
                  <a:pt x="2863606" y="3219664"/>
                  <a:pt x="2127713" y="3219664"/>
                </a:cubicBezTo>
                <a:cubicBezTo>
                  <a:pt x="870125" y="3219664"/>
                  <a:pt x="0" y="2427600"/>
                  <a:pt x="0" y="1524152"/>
                </a:cubicBezTo>
                <a:cubicBezTo>
                  <a:pt x="0" y="488376"/>
                  <a:pt x="938669" y="0"/>
                  <a:pt x="1276628" y="0"/>
                </a:cubicBezTo>
                <a:close/>
              </a:path>
            </a:pathLst>
          </a:custGeom>
          <a:solidFill>
            <a:srgbClr val="6F9C2D"/>
          </a:solidFill>
          <a:ln w="9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1122" y="1660248"/>
            <a:ext cx="9222416" cy="815607"/>
          </a:xfrm>
        </p:spPr>
        <p:txBody>
          <a:bodyPr lIns="0" tIns="0" rIns="0" bIns="0" anchor="b">
            <a:noAutofit/>
          </a:bodyPr>
          <a:lstStyle>
            <a:lvl1pPr algn="l">
              <a:defRPr sz="4063">
                <a:solidFill>
                  <a:schemeClr val="bg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122" y="2515297"/>
            <a:ext cx="4514169" cy="3497196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88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A1D1FE-00B6-EFE6-A351-BD005A6C12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822" y="3364606"/>
            <a:ext cx="1406361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371475" indent="0">
              <a:buNone/>
              <a:defRPr sz="1219"/>
            </a:lvl2pPr>
            <a:lvl3pPr marL="742950" indent="0">
              <a:buNone/>
              <a:defRPr sz="1219"/>
            </a:lvl3pPr>
            <a:lvl4pPr marL="1114425" indent="0">
              <a:buNone/>
              <a:defRPr sz="1219"/>
            </a:lvl4pPr>
            <a:lvl5pPr marL="1485900" indent="0">
              <a:buNone/>
              <a:defRPr sz="1219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0B7AA5-AE5E-358B-403B-87A79C373A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08167" y="2720976"/>
            <a:ext cx="1433016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631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403B73E-A773-87A0-B48C-700E33900C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65184" y="3364606"/>
            <a:ext cx="1406361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371475" indent="0">
              <a:buNone/>
              <a:defRPr sz="1219"/>
            </a:lvl2pPr>
            <a:lvl3pPr marL="742950" indent="0">
              <a:buNone/>
              <a:defRPr sz="1219"/>
            </a:lvl3pPr>
            <a:lvl4pPr marL="1114425" indent="0">
              <a:buNone/>
              <a:defRPr sz="1219"/>
            </a:lvl4pPr>
            <a:lvl5pPr marL="1485900" indent="0">
              <a:buNone/>
              <a:defRPr sz="1219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6B2EE09-328C-7E77-AFC1-9A8C071BA6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38529" y="2720976"/>
            <a:ext cx="1433016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631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CC2E958-9CDB-7ED0-1FF6-B2125E5754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34822" y="4577456"/>
            <a:ext cx="1406361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371475" indent="0">
              <a:buNone/>
              <a:defRPr sz="1219"/>
            </a:lvl2pPr>
            <a:lvl3pPr marL="742950" indent="0">
              <a:buNone/>
              <a:defRPr sz="1219"/>
            </a:lvl3pPr>
            <a:lvl4pPr marL="1114425" indent="0">
              <a:buNone/>
              <a:defRPr sz="1219"/>
            </a:lvl4pPr>
            <a:lvl5pPr marL="1485900" indent="0">
              <a:buNone/>
              <a:defRPr sz="1219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881D5DB-465D-91CE-86F0-158E36451A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08167" y="3933826"/>
            <a:ext cx="1433016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631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0DA2BF72-AA2C-C7E0-99C2-3EDEABC520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65184" y="4577456"/>
            <a:ext cx="1406361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371475" indent="0">
              <a:buNone/>
              <a:defRPr sz="1219"/>
            </a:lvl2pPr>
            <a:lvl3pPr marL="742950" indent="0">
              <a:buNone/>
              <a:defRPr sz="1219"/>
            </a:lvl3pPr>
            <a:lvl4pPr marL="1114425" indent="0">
              <a:buNone/>
              <a:defRPr sz="1219"/>
            </a:lvl4pPr>
            <a:lvl5pPr marL="1485900" indent="0">
              <a:buNone/>
              <a:defRPr sz="1219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790855C2-5FE7-91F6-39BC-9B60A15110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38529" y="3933826"/>
            <a:ext cx="1433016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631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357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E216938-E69A-C700-B762-5F82A6F01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44"/>
            <a:ext cx="9906000" cy="6841820"/>
          </a:xfrm>
          <a:prstGeom prst="rect">
            <a:avLst/>
          </a:prstGeom>
        </p:spPr>
      </p:pic>
      <p:sp>
        <p:nvSpPr>
          <p:cNvPr id="21" name="Graphic 10">
            <a:extLst>
              <a:ext uri="{FF2B5EF4-FFF2-40B4-BE49-F238E27FC236}">
                <a16:creationId xmlns:a16="http://schemas.microsoft.com/office/drawing/2014/main" id="{73E3F20D-7057-E3FE-A948-43D537085156}"/>
              </a:ext>
            </a:extLst>
          </p:cNvPr>
          <p:cNvSpPr>
            <a:spLocks noChangeAspect="1"/>
          </p:cNvSpPr>
          <p:nvPr/>
        </p:nvSpPr>
        <p:spPr>
          <a:xfrm rot="1167186" flipH="1">
            <a:off x="4634237" y="-272489"/>
            <a:ext cx="6140266" cy="6464011"/>
          </a:xfrm>
          <a:custGeom>
            <a:avLst/>
            <a:gdLst>
              <a:gd name="connsiteX0" fmla="*/ 1276628 w 3764195"/>
              <a:gd name="connsiteY0" fmla="*/ 0 h 3219663"/>
              <a:gd name="connsiteX1" fmla="*/ 2461864 w 3764195"/>
              <a:gd name="connsiteY1" fmla="*/ 1503208 h 3219663"/>
              <a:gd name="connsiteX2" fmla="*/ 3764196 w 3764195"/>
              <a:gd name="connsiteY2" fmla="*/ 2232440 h 3219663"/>
              <a:gd name="connsiteX3" fmla="*/ 2127713 w 3764195"/>
              <a:gd name="connsiteY3" fmla="*/ 3219664 h 3219663"/>
              <a:gd name="connsiteX4" fmla="*/ 0 w 3764195"/>
              <a:gd name="connsiteY4" fmla="*/ 1524152 h 3219663"/>
              <a:gd name="connsiteX5" fmla="*/ 1276628 w 3764195"/>
              <a:gd name="connsiteY5" fmla="*/ 0 h 32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4195" h="3219663">
                <a:moveTo>
                  <a:pt x="1276628" y="0"/>
                </a:moveTo>
                <a:cubicBezTo>
                  <a:pt x="2086777" y="0"/>
                  <a:pt x="2093441" y="1122408"/>
                  <a:pt x="2461864" y="1503208"/>
                </a:cubicBezTo>
                <a:cubicBezTo>
                  <a:pt x="2789351" y="1842120"/>
                  <a:pt x="3764196" y="1686944"/>
                  <a:pt x="3764196" y="2232440"/>
                </a:cubicBezTo>
                <a:cubicBezTo>
                  <a:pt x="3764196" y="2777936"/>
                  <a:pt x="2863606" y="3219664"/>
                  <a:pt x="2127713" y="3219664"/>
                </a:cubicBezTo>
                <a:cubicBezTo>
                  <a:pt x="870125" y="3219664"/>
                  <a:pt x="0" y="2427600"/>
                  <a:pt x="0" y="1524152"/>
                </a:cubicBezTo>
                <a:cubicBezTo>
                  <a:pt x="0" y="488376"/>
                  <a:pt x="938669" y="0"/>
                  <a:pt x="1276628" y="0"/>
                </a:cubicBezTo>
                <a:close/>
              </a:path>
            </a:pathLst>
          </a:custGeom>
          <a:solidFill>
            <a:srgbClr val="A8401A"/>
          </a:solidFill>
          <a:ln w="9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1122" y="1660248"/>
            <a:ext cx="9222416" cy="815607"/>
          </a:xfrm>
        </p:spPr>
        <p:txBody>
          <a:bodyPr lIns="0" tIns="0" rIns="0" bIns="0" anchor="b">
            <a:noAutofit/>
          </a:bodyPr>
          <a:lstStyle>
            <a:lvl1pPr algn="l">
              <a:defRPr sz="4063">
                <a:solidFill>
                  <a:schemeClr val="bg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122" y="2515297"/>
            <a:ext cx="4514169" cy="3497196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88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A1D1FE-00B6-EFE6-A351-BD005A6C12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822" y="3364606"/>
            <a:ext cx="1406361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371475" indent="0">
              <a:buNone/>
              <a:defRPr sz="1219"/>
            </a:lvl2pPr>
            <a:lvl3pPr marL="742950" indent="0">
              <a:buNone/>
              <a:defRPr sz="1219"/>
            </a:lvl3pPr>
            <a:lvl4pPr marL="1114425" indent="0">
              <a:buNone/>
              <a:defRPr sz="1219"/>
            </a:lvl4pPr>
            <a:lvl5pPr marL="1485900" indent="0">
              <a:buNone/>
              <a:defRPr sz="1219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0B7AA5-AE5E-358B-403B-87A79C373A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08167" y="2720976"/>
            <a:ext cx="1433016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631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403B73E-A773-87A0-B48C-700E33900C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65184" y="3364606"/>
            <a:ext cx="1406361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371475" indent="0">
              <a:buNone/>
              <a:defRPr sz="1219"/>
            </a:lvl2pPr>
            <a:lvl3pPr marL="742950" indent="0">
              <a:buNone/>
              <a:defRPr sz="1219"/>
            </a:lvl3pPr>
            <a:lvl4pPr marL="1114425" indent="0">
              <a:buNone/>
              <a:defRPr sz="1219"/>
            </a:lvl4pPr>
            <a:lvl5pPr marL="1485900" indent="0">
              <a:buNone/>
              <a:defRPr sz="1219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6B2EE09-328C-7E77-AFC1-9A8C071BA6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38529" y="2720976"/>
            <a:ext cx="1433016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631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CC2E958-9CDB-7ED0-1FF6-B2125E5754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34822" y="4577456"/>
            <a:ext cx="1406361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371475" indent="0">
              <a:buNone/>
              <a:defRPr sz="1219"/>
            </a:lvl2pPr>
            <a:lvl3pPr marL="742950" indent="0">
              <a:buNone/>
              <a:defRPr sz="1219"/>
            </a:lvl3pPr>
            <a:lvl4pPr marL="1114425" indent="0">
              <a:buNone/>
              <a:defRPr sz="1219"/>
            </a:lvl4pPr>
            <a:lvl5pPr marL="1485900" indent="0">
              <a:buNone/>
              <a:defRPr sz="1219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881D5DB-465D-91CE-86F0-158E36451A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08167" y="3933826"/>
            <a:ext cx="1433016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631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0DA2BF72-AA2C-C7E0-99C2-3EDEABC520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65184" y="4577456"/>
            <a:ext cx="1406361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371475" indent="0">
              <a:buNone/>
              <a:defRPr sz="1219"/>
            </a:lvl2pPr>
            <a:lvl3pPr marL="742950" indent="0">
              <a:buNone/>
              <a:defRPr sz="1219"/>
            </a:lvl3pPr>
            <a:lvl4pPr marL="1114425" indent="0">
              <a:buNone/>
              <a:defRPr sz="1219"/>
            </a:lvl4pPr>
            <a:lvl5pPr marL="1485900" indent="0">
              <a:buNone/>
              <a:defRPr sz="1219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790855C2-5FE7-91F6-39BC-9B60A15110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38529" y="3933826"/>
            <a:ext cx="1433016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631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78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 Slide Yello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E216938-E69A-C700-B762-5F82A6F01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044"/>
            <a:ext cx="9905999" cy="6841820"/>
          </a:xfrm>
          <a:prstGeom prst="rect">
            <a:avLst/>
          </a:prstGeom>
        </p:spPr>
      </p:pic>
      <p:sp>
        <p:nvSpPr>
          <p:cNvPr id="21" name="Graphic 10">
            <a:extLst>
              <a:ext uri="{FF2B5EF4-FFF2-40B4-BE49-F238E27FC236}">
                <a16:creationId xmlns:a16="http://schemas.microsoft.com/office/drawing/2014/main" id="{73E3F20D-7057-E3FE-A948-43D537085156}"/>
              </a:ext>
            </a:extLst>
          </p:cNvPr>
          <p:cNvSpPr>
            <a:spLocks noChangeAspect="1"/>
          </p:cNvSpPr>
          <p:nvPr/>
        </p:nvSpPr>
        <p:spPr>
          <a:xfrm rot="1167186" flipH="1">
            <a:off x="4634237" y="-272489"/>
            <a:ext cx="6140266" cy="6464011"/>
          </a:xfrm>
          <a:custGeom>
            <a:avLst/>
            <a:gdLst>
              <a:gd name="connsiteX0" fmla="*/ 1276628 w 3764195"/>
              <a:gd name="connsiteY0" fmla="*/ 0 h 3219663"/>
              <a:gd name="connsiteX1" fmla="*/ 2461864 w 3764195"/>
              <a:gd name="connsiteY1" fmla="*/ 1503208 h 3219663"/>
              <a:gd name="connsiteX2" fmla="*/ 3764196 w 3764195"/>
              <a:gd name="connsiteY2" fmla="*/ 2232440 h 3219663"/>
              <a:gd name="connsiteX3" fmla="*/ 2127713 w 3764195"/>
              <a:gd name="connsiteY3" fmla="*/ 3219664 h 3219663"/>
              <a:gd name="connsiteX4" fmla="*/ 0 w 3764195"/>
              <a:gd name="connsiteY4" fmla="*/ 1524152 h 3219663"/>
              <a:gd name="connsiteX5" fmla="*/ 1276628 w 3764195"/>
              <a:gd name="connsiteY5" fmla="*/ 0 h 32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4195" h="3219663">
                <a:moveTo>
                  <a:pt x="1276628" y="0"/>
                </a:moveTo>
                <a:cubicBezTo>
                  <a:pt x="2086777" y="0"/>
                  <a:pt x="2093441" y="1122408"/>
                  <a:pt x="2461864" y="1503208"/>
                </a:cubicBezTo>
                <a:cubicBezTo>
                  <a:pt x="2789351" y="1842120"/>
                  <a:pt x="3764196" y="1686944"/>
                  <a:pt x="3764196" y="2232440"/>
                </a:cubicBezTo>
                <a:cubicBezTo>
                  <a:pt x="3764196" y="2777936"/>
                  <a:pt x="2863606" y="3219664"/>
                  <a:pt x="2127713" y="3219664"/>
                </a:cubicBezTo>
                <a:cubicBezTo>
                  <a:pt x="870125" y="3219664"/>
                  <a:pt x="0" y="2427600"/>
                  <a:pt x="0" y="1524152"/>
                </a:cubicBezTo>
                <a:cubicBezTo>
                  <a:pt x="0" y="488376"/>
                  <a:pt x="938669" y="0"/>
                  <a:pt x="1276628" y="0"/>
                </a:cubicBezTo>
                <a:close/>
              </a:path>
            </a:pathLst>
          </a:custGeom>
          <a:solidFill>
            <a:srgbClr val="BE7D12"/>
          </a:solidFill>
          <a:ln w="9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1122" y="1660248"/>
            <a:ext cx="9222416" cy="815607"/>
          </a:xfrm>
        </p:spPr>
        <p:txBody>
          <a:bodyPr lIns="0" tIns="0" rIns="0" bIns="0" anchor="b">
            <a:noAutofit/>
          </a:bodyPr>
          <a:lstStyle>
            <a:lvl1pPr algn="l">
              <a:defRPr sz="4063">
                <a:solidFill>
                  <a:schemeClr val="bg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122" y="2515297"/>
            <a:ext cx="4514169" cy="3497196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88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A1D1FE-00B6-EFE6-A351-BD005A6C12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822" y="3364606"/>
            <a:ext cx="1406361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371475" indent="0">
              <a:buNone/>
              <a:defRPr sz="1219"/>
            </a:lvl2pPr>
            <a:lvl3pPr marL="742950" indent="0">
              <a:buNone/>
              <a:defRPr sz="1219"/>
            </a:lvl3pPr>
            <a:lvl4pPr marL="1114425" indent="0">
              <a:buNone/>
              <a:defRPr sz="1219"/>
            </a:lvl4pPr>
            <a:lvl5pPr marL="1485900" indent="0">
              <a:buNone/>
              <a:defRPr sz="1219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0B7AA5-AE5E-358B-403B-87A79C373A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08167" y="2720976"/>
            <a:ext cx="1433016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631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403B73E-A773-87A0-B48C-700E33900C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65184" y="3364606"/>
            <a:ext cx="1406361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371475" indent="0">
              <a:buNone/>
              <a:defRPr sz="1219"/>
            </a:lvl2pPr>
            <a:lvl3pPr marL="742950" indent="0">
              <a:buNone/>
              <a:defRPr sz="1219"/>
            </a:lvl3pPr>
            <a:lvl4pPr marL="1114425" indent="0">
              <a:buNone/>
              <a:defRPr sz="1219"/>
            </a:lvl4pPr>
            <a:lvl5pPr marL="1485900" indent="0">
              <a:buNone/>
              <a:defRPr sz="1219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6B2EE09-328C-7E77-AFC1-9A8C071BA6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38529" y="2720976"/>
            <a:ext cx="1433016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631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CC2E958-9CDB-7ED0-1FF6-B2125E5754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34822" y="4577456"/>
            <a:ext cx="1406361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371475" indent="0">
              <a:buNone/>
              <a:defRPr sz="1219"/>
            </a:lvl2pPr>
            <a:lvl3pPr marL="742950" indent="0">
              <a:buNone/>
              <a:defRPr sz="1219"/>
            </a:lvl3pPr>
            <a:lvl4pPr marL="1114425" indent="0">
              <a:buNone/>
              <a:defRPr sz="1219"/>
            </a:lvl4pPr>
            <a:lvl5pPr marL="1485900" indent="0">
              <a:buNone/>
              <a:defRPr sz="1219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881D5DB-465D-91CE-86F0-158E36451A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08167" y="3933826"/>
            <a:ext cx="1433016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631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0DA2BF72-AA2C-C7E0-99C2-3EDEABC520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65184" y="4577456"/>
            <a:ext cx="1406361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371475" indent="0">
              <a:buNone/>
              <a:defRPr sz="1219"/>
            </a:lvl2pPr>
            <a:lvl3pPr marL="742950" indent="0">
              <a:buNone/>
              <a:defRPr sz="1219"/>
            </a:lvl3pPr>
            <a:lvl4pPr marL="1114425" indent="0">
              <a:buNone/>
              <a:defRPr sz="1219"/>
            </a:lvl4pPr>
            <a:lvl5pPr marL="1485900" indent="0">
              <a:buNone/>
              <a:defRPr sz="1219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790855C2-5FE7-91F6-39BC-9B60A15110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38529" y="3933826"/>
            <a:ext cx="1433016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631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297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 Slide Cool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8E216938-E69A-C700-B762-5F82A6F01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906000" cy="6849909"/>
          </a:xfrm>
          <a:prstGeom prst="rect">
            <a:avLst/>
          </a:prstGeom>
        </p:spPr>
      </p:pic>
      <p:sp>
        <p:nvSpPr>
          <p:cNvPr id="21" name="Graphic 10">
            <a:extLst>
              <a:ext uri="{FF2B5EF4-FFF2-40B4-BE49-F238E27FC236}">
                <a16:creationId xmlns:a16="http://schemas.microsoft.com/office/drawing/2014/main" id="{73E3F20D-7057-E3FE-A948-43D537085156}"/>
              </a:ext>
            </a:extLst>
          </p:cNvPr>
          <p:cNvSpPr>
            <a:spLocks noChangeAspect="1"/>
          </p:cNvSpPr>
          <p:nvPr/>
        </p:nvSpPr>
        <p:spPr>
          <a:xfrm rot="1167186" flipH="1">
            <a:off x="4634237" y="-272489"/>
            <a:ext cx="6140266" cy="6464011"/>
          </a:xfrm>
          <a:custGeom>
            <a:avLst/>
            <a:gdLst>
              <a:gd name="connsiteX0" fmla="*/ 1276628 w 3764195"/>
              <a:gd name="connsiteY0" fmla="*/ 0 h 3219663"/>
              <a:gd name="connsiteX1" fmla="*/ 2461864 w 3764195"/>
              <a:gd name="connsiteY1" fmla="*/ 1503208 h 3219663"/>
              <a:gd name="connsiteX2" fmla="*/ 3764196 w 3764195"/>
              <a:gd name="connsiteY2" fmla="*/ 2232440 h 3219663"/>
              <a:gd name="connsiteX3" fmla="*/ 2127713 w 3764195"/>
              <a:gd name="connsiteY3" fmla="*/ 3219664 h 3219663"/>
              <a:gd name="connsiteX4" fmla="*/ 0 w 3764195"/>
              <a:gd name="connsiteY4" fmla="*/ 1524152 h 3219663"/>
              <a:gd name="connsiteX5" fmla="*/ 1276628 w 3764195"/>
              <a:gd name="connsiteY5" fmla="*/ 0 h 32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4195" h="3219663">
                <a:moveTo>
                  <a:pt x="1276628" y="0"/>
                </a:moveTo>
                <a:cubicBezTo>
                  <a:pt x="2086777" y="0"/>
                  <a:pt x="2093441" y="1122408"/>
                  <a:pt x="2461864" y="1503208"/>
                </a:cubicBezTo>
                <a:cubicBezTo>
                  <a:pt x="2789351" y="1842120"/>
                  <a:pt x="3764196" y="1686944"/>
                  <a:pt x="3764196" y="2232440"/>
                </a:cubicBezTo>
                <a:cubicBezTo>
                  <a:pt x="3764196" y="2777936"/>
                  <a:pt x="2863606" y="3219664"/>
                  <a:pt x="2127713" y="3219664"/>
                </a:cubicBezTo>
                <a:cubicBezTo>
                  <a:pt x="870125" y="3219664"/>
                  <a:pt x="0" y="2427600"/>
                  <a:pt x="0" y="1524152"/>
                </a:cubicBezTo>
                <a:cubicBezTo>
                  <a:pt x="0" y="488376"/>
                  <a:pt x="938669" y="0"/>
                  <a:pt x="1276628" y="0"/>
                </a:cubicBezTo>
                <a:close/>
              </a:path>
            </a:pathLst>
          </a:custGeom>
          <a:solidFill>
            <a:srgbClr val="077F3A"/>
          </a:solidFill>
          <a:ln w="9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1122" y="1660248"/>
            <a:ext cx="9222416" cy="815607"/>
          </a:xfrm>
        </p:spPr>
        <p:txBody>
          <a:bodyPr lIns="0" tIns="0" rIns="0" bIns="0" anchor="b">
            <a:noAutofit/>
          </a:bodyPr>
          <a:lstStyle>
            <a:lvl1pPr algn="l">
              <a:defRPr sz="4063">
                <a:solidFill>
                  <a:schemeClr val="bg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122" y="2515297"/>
            <a:ext cx="4514169" cy="3497196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88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A1D1FE-00B6-EFE6-A351-BD005A6C12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822" y="3364606"/>
            <a:ext cx="1406361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371475" indent="0">
              <a:buNone/>
              <a:defRPr sz="1219"/>
            </a:lvl2pPr>
            <a:lvl3pPr marL="742950" indent="0">
              <a:buNone/>
              <a:defRPr sz="1219"/>
            </a:lvl3pPr>
            <a:lvl4pPr marL="1114425" indent="0">
              <a:buNone/>
              <a:defRPr sz="1219"/>
            </a:lvl4pPr>
            <a:lvl5pPr marL="1485900" indent="0">
              <a:buNone/>
              <a:defRPr sz="1219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0B7AA5-AE5E-358B-403B-87A79C373A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08167" y="2720976"/>
            <a:ext cx="1433016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631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403B73E-A773-87A0-B48C-700E33900C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65184" y="3364606"/>
            <a:ext cx="1406361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371475" indent="0">
              <a:buNone/>
              <a:defRPr sz="1219"/>
            </a:lvl2pPr>
            <a:lvl3pPr marL="742950" indent="0">
              <a:buNone/>
              <a:defRPr sz="1219"/>
            </a:lvl3pPr>
            <a:lvl4pPr marL="1114425" indent="0">
              <a:buNone/>
              <a:defRPr sz="1219"/>
            </a:lvl4pPr>
            <a:lvl5pPr marL="1485900" indent="0">
              <a:buNone/>
              <a:defRPr sz="1219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6B2EE09-328C-7E77-AFC1-9A8C071BA6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38529" y="2720976"/>
            <a:ext cx="1433016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631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CC2E958-9CDB-7ED0-1FF6-B2125E5754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34822" y="4577456"/>
            <a:ext cx="1406361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371475" indent="0">
              <a:buNone/>
              <a:defRPr sz="1219"/>
            </a:lvl2pPr>
            <a:lvl3pPr marL="742950" indent="0">
              <a:buNone/>
              <a:defRPr sz="1219"/>
            </a:lvl3pPr>
            <a:lvl4pPr marL="1114425" indent="0">
              <a:buNone/>
              <a:defRPr sz="1219"/>
            </a:lvl4pPr>
            <a:lvl5pPr marL="1485900" indent="0">
              <a:buNone/>
              <a:defRPr sz="1219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881D5DB-465D-91CE-86F0-158E36451A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08167" y="3933826"/>
            <a:ext cx="1433016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631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0DA2BF72-AA2C-C7E0-99C2-3EDEABC520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65184" y="4577456"/>
            <a:ext cx="1406361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371475" indent="0">
              <a:buNone/>
              <a:defRPr sz="1219"/>
            </a:lvl2pPr>
            <a:lvl3pPr marL="742950" indent="0">
              <a:buNone/>
              <a:defRPr sz="1219"/>
            </a:lvl3pPr>
            <a:lvl4pPr marL="1114425" indent="0">
              <a:buNone/>
              <a:defRPr sz="1219"/>
            </a:lvl4pPr>
            <a:lvl5pPr marL="1485900" indent="0">
              <a:buNone/>
              <a:defRPr sz="1219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790855C2-5FE7-91F6-39BC-9B60A15110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38529" y="3933826"/>
            <a:ext cx="1433016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631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870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 Slide Cool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E216938-E69A-C700-B762-5F82A6F01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44"/>
            <a:ext cx="9906000" cy="6841820"/>
          </a:xfrm>
          <a:prstGeom prst="rect">
            <a:avLst/>
          </a:prstGeom>
        </p:spPr>
      </p:pic>
      <p:sp>
        <p:nvSpPr>
          <p:cNvPr id="21" name="Graphic 10">
            <a:extLst>
              <a:ext uri="{FF2B5EF4-FFF2-40B4-BE49-F238E27FC236}">
                <a16:creationId xmlns:a16="http://schemas.microsoft.com/office/drawing/2014/main" id="{73E3F20D-7057-E3FE-A948-43D537085156}"/>
              </a:ext>
            </a:extLst>
          </p:cNvPr>
          <p:cNvSpPr>
            <a:spLocks noChangeAspect="1"/>
          </p:cNvSpPr>
          <p:nvPr/>
        </p:nvSpPr>
        <p:spPr>
          <a:xfrm rot="1167186" flipH="1">
            <a:off x="4634237" y="-272489"/>
            <a:ext cx="6140266" cy="6464011"/>
          </a:xfrm>
          <a:custGeom>
            <a:avLst/>
            <a:gdLst>
              <a:gd name="connsiteX0" fmla="*/ 1276628 w 3764195"/>
              <a:gd name="connsiteY0" fmla="*/ 0 h 3219663"/>
              <a:gd name="connsiteX1" fmla="*/ 2461864 w 3764195"/>
              <a:gd name="connsiteY1" fmla="*/ 1503208 h 3219663"/>
              <a:gd name="connsiteX2" fmla="*/ 3764196 w 3764195"/>
              <a:gd name="connsiteY2" fmla="*/ 2232440 h 3219663"/>
              <a:gd name="connsiteX3" fmla="*/ 2127713 w 3764195"/>
              <a:gd name="connsiteY3" fmla="*/ 3219664 h 3219663"/>
              <a:gd name="connsiteX4" fmla="*/ 0 w 3764195"/>
              <a:gd name="connsiteY4" fmla="*/ 1524152 h 3219663"/>
              <a:gd name="connsiteX5" fmla="*/ 1276628 w 3764195"/>
              <a:gd name="connsiteY5" fmla="*/ 0 h 32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4195" h="3219663">
                <a:moveTo>
                  <a:pt x="1276628" y="0"/>
                </a:moveTo>
                <a:cubicBezTo>
                  <a:pt x="2086777" y="0"/>
                  <a:pt x="2093441" y="1122408"/>
                  <a:pt x="2461864" y="1503208"/>
                </a:cubicBezTo>
                <a:cubicBezTo>
                  <a:pt x="2789351" y="1842120"/>
                  <a:pt x="3764196" y="1686944"/>
                  <a:pt x="3764196" y="2232440"/>
                </a:cubicBezTo>
                <a:cubicBezTo>
                  <a:pt x="3764196" y="2777936"/>
                  <a:pt x="2863606" y="3219664"/>
                  <a:pt x="2127713" y="3219664"/>
                </a:cubicBezTo>
                <a:cubicBezTo>
                  <a:pt x="870125" y="3219664"/>
                  <a:pt x="0" y="2427600"/>
                  <a:pt x="0" y="1524152"/>
                </a:cubicBezTo>
                <a:cubicBezTo>
                  <a:pt x="0" y="488376"/>
                  <a:pt x="938669" y="0"/>
                  <a:pt x="1276628" y="0"/>
                </a:cubicBezTo>
                <a:close/>
              </a:path>
            </a:pathLst>
          </a:custGeom>
          <a:solidFill>
            <a:srgbClr val="028493"/>
          </a:solidFill>
          <a:ln w="9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1122" y="1660248"/>
            <a:ext cx="9222416" cy="815607"/>
          </a:xfrm>
        </p:spPr>
        <p:txBody>
          <a:bodyPr lIns="0" tIns="0" rIns="0" bIns="0" anchor="b">
            <a:noAutofit/>
          </a:bodyPr>
          <a:lstStyle>
            <a:lvl1pPr algn="l">
              <a:defRPr sz="4063">
                <a:solidFill>
                  <a:schemeClr val="bg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122" y="2515297"/>
            <a:ext cx="4514169" cy="3497196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88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1788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A1D1FE-00B6-EFE6-A351-BD005A6C12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822" y="3364606"/>
            <a:ext cx="1406361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371475" indent="0">
              <a:buNone/>
              <a:defRPr sz="1219"/>
            </a:lvl2pPr>
            <a:lvl3pPr marL="742950" indent="0">
              <a:buNone/>
              <a:defRPr sz="1219"/>
            </a:lvl3pPr>
            <a:lvl4pPr marL="1114425" indent="0">
              <a:buNone/>
              <a:defRPr sz="1219"/>
            </a:lvl4pPr>
            <a:lvl5pPr marL="1485900" indent="0">
              <a:buNone/>
              <a:defRPr sz="1219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0B7AA5-AE5E-358B-403B-87A79C373A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08167" y="2720976"/>
            <a:ext cx="1433016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631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403B73E-A773-87A0-B48C-700E33900C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65184" y="3364606"/>
            <a:ext cx="1406361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371475" indent="0">
              <a:buNone/>
              <a:defRPr sz="1219"/>
            </a:lvl2pPr>
            <a:lvl3pPr marL="742950" indent="0">
              <a:buNone/>
              <a:defRPr sz="1219"/>
            </a:lvl3pPr>
            <a:lvl4pPr marL="1114425" indent="0">
              <a:buNone/>
              <a:defRPr sz="1219"/>
            </a:lvl4pPr>
            <a:lvl5pPr marL="1485900" indent="0">
              <a:buNone/>
              <a:defRPr sz="1219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6B2EE09-328C-7E77-AFC1-9A8C071BA6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38529" y="2720976"/>
            <a:ext cx="1433016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631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CC2E958-9CDB-7ED0-1FF6-B2125E5754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34822" y="4577456"/>
            <a:ext cx="1406361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371475" indent="0">
              <a:buNone/>
              <a:defRPr sz="1219"/>
            </a:lvl2pPr>
            <a:lvl3pPr marL="742950" indent="0">
              <a:buNone/>
              <a:defRPr sz="1219"/>
            </a:lvl3pPr>
            <a:lvl4pPr marL="1114425" indent="0">
              <a:buNone/>
              <a:defRPr sz="1219"/>
            </a:lvl4pPr>
            <a:lvl5pPr marL="1485900" indent="0">
              <a:buNone/>
              <a:defRPr sz="1219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881D5DB-465D-91CE-86F0-158E36451A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08167" y="3933826"/>
            <a:ext cx="1433016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631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0DA2BF72-AA2C-C7E0-99C2-3EDEABC520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65184" y="4577456"/>
            <a:ext cx="1406361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371475" indent="0">
              <a:buNone/>
              <a:defRPr sz="1219"/>
            </a:lvl2pPr>
            <a:lvl3pPr marL="742950" indent="0">
              <a:buNone/>
              <a:defRPr sz="1219"/>
            </a:lvl3pPr>
            <a:lvl4pPr marL="1114425" indent="0">
              <a:buNone/>
              <a:defRPr sz="1219"/>
            </a:lvl4pPr>
            <a:lvl5pPr marL="1485900" indent="0">
              <a:buNone/>
              <a:defRPr sz="1219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790855C2-5FE7-91F6-39BC-9B60A15110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38529" y="3933826"/>
            <a:ext cx="1433016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631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09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Purp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EC794B6-846D-EFDE-390B-FED98F7B5A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906000" cy="6858000"/>
          </a:xfrm>
          <a:custGeom>
            <a:avLst/>
            <a:gdLst>
              <a:gd name="connsiteX0" fmla="*/ 4531649 w 12192000"/>
              <a:gd name="connsiteY0" fmla="*/ 0 h 6850062"/>
              <a:gd name="connsiteX1" fmla="*/ 4788061 w 12192000"/>
              <a:gd name="connsiteY1" fmla="*/ 0 h 6850062"/>
              <a:gd name="connsiteX2" fmla="*/ 4903082 w 12192000"/>
              <a:gd name="connsiteY2" fmla="*/ 107181 h 6850062"/>
              <a:gd name="connsiteX3" fmla="*/ 5242080 w 12192000"/>
              <a:gd name="connsiteY3" fmla="*/ 506910 h 6850062"/>
              <a:gd name="connsiteX4" fmla="*/ 5681651 w 12192000"/>
              <a:gd name="connsiteY4" fmla="*/ 162449 h 6850062"/>
              <a:gd name="connsiteX5" fmla="*/ 5787045 w 12192000"/>
              <a:gd name="connsiteY5" fmla="*/ 93043 h 6850062"/>
              <a:gd name="connsiteX6" fmla="*/ 5735086 w 12192000"/>
              <a:gd name="connsiteY6" fmla="*/ 0 h 6850062"/>
              <a:gd name="connsiteX7" fmla="*/ 12192000 w 12192000"/>
              <a:gd name="connsiteY7" fmla="*/ 0 h 6850062"/>
              <a:gd name="connsiteX8" fmla="*/ 12192000 w 12192000"/>
              <a:gd name="connsiteY8" fmla="*/ 6850062 h 6850062"/>
              <a:gd name="connsiteX9" fmla="*/ 0 w 12192000"/>
              <a:gd name="connsiteY9" fmla="*/ 6850062 h 6850062"/>
              <a:gd name="connsiteX10" fmla="*/ 0 w 12192000"/>
              <a:gd name="connsiteY10" fmla="*/ 5411212 h 6850062"/>
              <a:gd name="connsiteX11" fmla="*/ 66006 w 12192000"/>
              <a:gd name="connsiteY11" fmla="*/ 5386833 h 6850062"/>
              <a:gd name="connsiteX12" fmla="*/ 1280788 w 12192000"/>
              <a:gd name="connsiteY12" fmla="*/ 4468213 h 6850062"/>
              <a:gd name="connsiteX13" fmla="*/ 586727 w 12192000"/>
              <a:gd name="connsiteY13" fmla="*/ 3627625 h 6850062"/>
              <a:gd name="connsiteX14" fmla="*/ 1489007 w 12192000"/>
              <a:gd name="connsiteY14" fmla="*/ 4203441 h 6850062"/>
              <a:gd name="connsiteX15" fmla="*/ 1563554 w 12192000"/>
              <a:gd name="connsiteY15" fmla="*/ 4100616 h 6850062"/>
              <a:gd name="connsiteX16" fmla="*/ 1710079 w 12192000"/>
              <a:gd name="connsiteY16" fmla="*/ 3912962 h 6850062"/>
              <a:gd name="connsiteX17" fmla="*/ 674128 w 12192000"/>
              <a:gd name="connsiteY17" fmla="*/ 2172662 h 6850062"/>
              <a:gd name="connsiteX18" fmla="*/ 2098240 w 12192000"/>
              <a:gd name="connsiteY18" fmla="*/ 3555648 h 6850062"/>
              <a:gd name="connsiteX19" fmla="*/ 3303849 w 12192000"/>
              <a:gd name="connsiteY19" fmla="*/ 2869296 h 6850062"/>
              <a:gd name="connsiteX20" fmla="*/ 2175356 w 12192000"/>
              <a:gd name="connsiteY20" fmla="*/ 1082726 h 6850062"/>
              <a:gd name="connsiteX21" fmla="*/ 3758843 w 12192000"/>
              <a:gd name="connsiteY21" fmla="*/ 2599383 h 6850062"/>
              <a:gd name="connsiteX22" fmla="*/ 3987627 w 12192000"/>
              <a:gd name="connsiteY22" fmla="*/ 2404017 h 6850062"/>
              <a:gd name="connsiteX23" fmla="*/ 4943890 w 12192000"/>
              <a:gd name="connsiteY23" fmla="*/ 820524 h 6850062"/>
              <a:gd name="connsiteX24" fmla="*/ 4533598 w 12192000"/>
              <a:gd name="connsiteY24" fmla="*/ 3553 h 6850062"/>
              <a:gd name="connsiteX0" fmla="*/ 4531649 w 12192000"/>
              <a:gd name="connsiteY0" fmla="*/ 0 h 6850062"/>
              <a:gd name="connsiteX1" fmla="*/ 4788061 w 12192000"/>
              <a:gd name="connsiteY1" fmla="*/ 0 h 6850062"/>
              <a:gd name="connsiteX2" fmla="*/ 4903082 w 12192000"/>
              <a:gd name="connsiteY2" fmla="*/ 107181 h 6850062"/>
              <a:gd name="connsiteX3" fmla="*/ 5242080 w 12192000"/>
              <a:gd name="connsiteY3" fmla="*/ 506910 h 6850062"/>
              <a:gd name="connsiteX4" fmla="*/ 5681651 w 12192000"/>
              <a:gd name="connsiteY4" fmla="*/ 162449 h 6850062"/>
              <a:gd name="connsiteX5" fmla="*/ 5787045 w 12192000"/>
              <a:gd name="connsiteY5" fmla="*/ 93043 h 6850062"/>
              <a:gd name="connsiteX6" fmla="*/ 5965380 w 12192000"/>
              <a:gd name="connsiteY6" fmla="*/ 0 h 6850062"/>
              <a:gd name="connsiteX7" fmla="*/ 12192000 w 12192000"/>
              <a:gd name="connsiteY7" fmla="*/ 0 h 6850062"/>
              <a:gd name="connsiteX8" fmla="*/ 12192000 w 12192000"/>
              <a:gd name="connsiteY8" fmla="*/ 6850062 h 6850062"/>
              <a:gd name="connsiteX9" fmla="*/ 0 w 12192000"/>
              <a:gd name="connsiteY9" fmla="*/ 6850062 h 6850062"/>
              <a:gd name="connsiteX10" fmla="*/ 0 w 12192000"/>
              <a:gd name="connsiteY10" fmla="*/ 5411212 h 6850062"/>
              <a:gd name="connsiteX11" fmla="*/ 66006 w 12192000"/>
              <a:gd name="connsiteY11" fmla="*/ 5386833 h 6850062"/>
              <a:gd name="connsiteX12" fmla="*/ 1280788 w 12192000"/>
              <a:gd name="connsiteY12" fmla="*/ 4468213 h 6850062"/>
              <a:gd name="connsiteX13" fmla="*/ 586727 w 12192000"/>
              <a:gd name="connsiteY13" fmla="*/ 3627625 h 6850062"/>
              <a:gd name="connsiteX14" fmla="*/ 1489007 w 12192000"/>
              <a:gd name="connsiteY14" fmla="*/ 4203441 h 6850062"/>
              <a:gd name="connsiteX15" fmla="*/ 1563554 w 12192000"/>
              <a:gd name="connsiteY15" fmla="*/ 4100616 h 6850062"/>
              <a:gd name="connsiteX16" fmla="*/ 1710079 w 12192000"/>
              <a:gd name="connsiteY16" fmla="*/ 3912962 h 6850062"/>
              <a:gd name="connsiteX17" fmla="*/ 674128 w 12192000"/>
              <a:gd name="connsiteY17" fmla="*/ 2172662 h 6850062"/>
              <a:gd name="connsiteX18" fmla="*/ 2098240 w 12192000"/>
              <a:gd name="connsiteY18" fmla="*/ 3555648 h 6850062"/>
              <a:gd name="connsiteX19" fmla="*/ 3303849 w 12192000"/>
              <a:gd name="connsiteY19" fmla="*/ 2869296 h 6850062"/>
              <a:gd name="connsiteX20" fmla="*/ 2175356 w 12192000"/>
              <a:gd name="connsiteY20" fmla="*/ 1082726 h 6850062"/>
              <a:gd name="connsiteX21" fmla="*/ 3758843 w 12192000"/>
              <a:gd name="connsiteY21" fmla="*/ 2599383 h 6850062"/>
              <a:gd name="connsiteX22" fmla="*/ 3987627 w 12192000"/>
              <a:gd name="connsiteY22" fmla="*/ 2404017 h 6850062"/>
              <a:gd name="connsiteX23" fmla="*/ 4943890 w 12192000"/>
              <a:gd name="connsiteY23" fmla="*/ 820524 h 6850062"/>
              <a:gd name="connsiteX24" fmla="*/ 4533598 w 12192000"/>
              <a:gd name="connsiteY24" fmla="*/ 3553 h 6850062"/>
              <a:gd name="connsiteX25" fmla="*/ 4531649 w 12192000"/>
              <a:gd name="connsiteY25" fmla="*/ 0 h 685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6850062">
                <a:moveTo>
                  <a:pt x="4531649" y="0"/>
                </a:moveTo>
                <a:lnTo>
                  <a:pt x="4788061" y="0"/>
                </a:lnTo>
                <a:lnTo>
                  <a:pt x="4903082" y="107181"/>
                </a:lnTo>
                <a:cubicBezTo>
                  <a:pt x="5049285" y="250492"/>
                  <a:pt x="5159821" y="387377"/>
                  <a:pt x="5242080" y="506910"/>
                </a:cubicBezTo>
                <a:cubicBezTo>
                  <a:pt x="5368037" y="393804"/>
                  <a:pt x="5511991" y="278126"/>
                  <a:pt x="5681651" y="162449"/>
                </a:cubicBezTo>
                <a:cubicBezTo>
                  <a:pt x="5715068" y="139314"/>
                  <a:pt x="5751057" y="116178"/>
                  <a:pt x="5787045" y="93043"/>
                </a:cubicBezTo>
                <a:lnTo>
                  <a:pt x="5965380" y="0"/>
                </a:lnTo>
                <a:lnTo>
                  <a:pt x="12192000" y="0"/>
                </a:lnTo>
                <a:lnTo>
                  <a:pt x="12192000" y="6850062"/>
                </a:lnTo>
                <a:lnTo>
                  <a:pt x="0" y="6850062"/>
                </a:lnTo>
                <a:lnTo>
                  <a:pt x="0" y="5411212"/>
                </a:lnTo>
                <a:lnTo>
                  <a:pt x="66006" y="5386833"/>
                </a:lnTo>
                <a:cubicBezTo>
                  <a:pt x="480609" y="5218067"/>
                  <a:pt x="882668" y="4940562"/>
                  <a:pt x="1280788" y="4468213"/>
                </a:cubicBezTo>
                <a:cubicBezTo>
                  <a:pt x="1108560" y="4200870"/>
                  <a:pt x="836076" y="3815279"/>
                  <a:pt x="586727" y="3627625"/>
                </a:cubicBezTo>
                <a:cubicBezTo>
                  <a:pt x="1021159" y="3810138"/>
                  <a:pt x="1306494" y="4018357"/>
                  <a:pt x="1489007" y="4203441"/>
                </a:cubicBezTo>
                <a:cubicBezTo>
                  <a:pt x="1514713" y="4170023"/>
                  <a:pt x="1537848" y="4136605"/>
                  <a:pt x="1563554" y="4100616"/>
                </a:cubicBezTo>
                <a:cubicBezTo>
                  <a:pt x="1609825" y="4033781"/>
                  <a:pt x="1658667" y="3972086"/>
                  <a:pt x="1710079" y="3912962"/>
                </a:cubicBezTo>
                <a:cubicBezTo>
                  <a:pt x="1555843" y="3571072"/>
                  <a:pt x="1234517" y="2943844"/>
                  <a:pt x="674128" y="2172662"/>
                </a:cubicBezTo>
                <a:cubicBezTo>
                  <a:pt x="1522425" y="2820455"/>
                  <a:pt x="1918298" y="3290876"/>
                  <a:pt x="2098240" y="3555648"/>
                </a:cubicBezTo>
                <a:cubicBezTo>
                  <a:pt x="2481258" y="3265170"/>
                  <a:pt x="2920831" y="3069804"/>
                  <a:pt x="3303849" y="2869296"/>
                </a:cubicBezTo>
                <a:cubicBezTo>
                  <a:pt x="3123907" y="2496559"/>
                  <a:pt x="2725463" y="1735660"/>
                  <a:pt x="2175356" y="1082726"/>
                </a:cubicBezTo>
                <a:cubicBezTo>
                  <a:pt x="3021082" y="1668824"/>
                  <a:pt x="3524921" y="2275487"/>
                  <a:pt x="3758843" y="2599383"/>
                </a:cubicBezTo>
                <a:cubicBezTo>
                  <a:pt x="3843673" y="2537688"/>
                  <a:pt x="3920791" y="2473423"/>
                  <a:pt x="3987627" y="2404017"/>
                </a:cubicBezTo>
                <a:cubicBezTo>
                  <a:pt x="4378356" y="1987579"/>
                  <a:pt x="4447763" y="1422046"/>
                  <a:pt x="4943890" y="820524"/>
                </a:cubicBezTo>
                <a:cubicBezTo>
                  <a:pt x="4849420" y="621945"/>
                  <a:pt x="4707233" y="329378"/>
                  <a:pt x="4533598" y="3553"/>
                </a:cubicBezTo>
                <a:lnTo>
                  <a:pt x="4531649" y="0"/>
                </a:ln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Graphic 26">
            <a:extLst>
              <a:ext uri="{FF2B5EF4-FFF2-40B4-BE49-F238E27FC236}">
                <a16:creationId xmlns:a16="http://schemas.microsoft.com/office/drawing/2014/main" id="{42080AE2-E828-D6CA-93A8-6ED4D2902C1C}"/>
              </a:ext>
            </a:extLst>
          </p:cNvPr>
          <p:cNvSpPr/>
          <p:nvPr userDrawn="1"/>
        </p:nvSpPr>
        <p:spPr>
          <a:xfrm>
            <a:off x="348569" y="441434"/>
            <a:ext cx="1162193" cy="1443841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606" y="3655121"/>
            <a:ext cx="9222416" cy="2423526"/>
          </a:xfrm>
        </p:spPr>
        <p:txBody>
          <a:bodyPr lIns="0" tIns="0" rIns="0" bIns="0" anchor="b">
            <a:noAutofit/>
          </a:bodyPr>
          <a:lstStyle>
            <a:lvl1pPr algn="l">
              <a:defRPr sz="6338" spc="81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</a:t>
            </a:r>
            <a:br>
              <a:rPr lang="en-GB"/>
            </a:br>
            <a:r>
              <a:rPr lang="en-GB"/>
              <a:t>page title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86D258A-A0D6-372F-D8C3-C5874B7975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349" y="726170"/>
            <a:ext cx="1286120" cy="1151466"/>
          </a:xfrm>
        </p:spPr>
        <p:txBody>
          <a:bodyPr>
            <a:normAutofit/>
          </a:bodyPr>
          <a:lstStyle>
            <a:lvl1pPr marL="0" indent="0" algn="ctr">
              <a:buNone/>
              <a:defRPr sz="6338"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733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EC794B6-846D-EFDE-390B-FED98F7B5A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906000" cy="6858000"/>
          </a:xfrm>
          <a:custGeom>
            <a:avLst/>
            <a:gdLst>
              <a:gd name="connsiteX0" fmla="*/ 4531649 w 12192000"/>
              <a:gd name="connsiteY0" fmla="*/ 0 h 6850062"/>
              <a:gd name="connsiteX1" fmla="*/ 4788061 w 12192000"/>
              <a:gd name="connsiteY1" fmla="*/ 0 h 6850062"/>
              <a:gd name="connsiteX2" fmla="*/ 4903082 w 12192000"/>
              <a:gd name="connsiteY2" fmla="*/ 107181 h 6850062"/>
              <a:gd name="connsiteX3" fmla="*/ 5242080 w 12192000"/>
              <a:gd name="connsiteY3" fmla="*/ 506910 h 6850062"/>
              <a:gd name="connsiteX4" fmla="*/ 5681651 w 12192000"/>
              <a:gd name="connsiteY4" fmla="*/ 162449 h 6850062"/>
              <a:gd name="connsiteX5" fmla="*/ 5787045 w 12192000"/>
              <a:gd name="connsiteY5" fmla="*/ 93043 h 6850062"/>
              <a:gd name="connsiteX6" fmla="*/ 5735086 w 12192000"/>
              <a:gd name="connsiteY6" fmla="*/ 0 h 6850062"/>
              <a:gd name="connsiteX7" fmla="*/ 12192000 w 12192000"/>
              <a:gd name="connsiteY7" fmla="*/ 0 h 6850062"/>
              <a:gd name="connsiteX8" fmla="*/ 12192000 w 12192000"/>
              <a:gd name="connsiteY8" fmla="*/ 6850062 h 6850062"/>
              <a:gd name="connsiteX9" fmla="*/ 0 w 12192000"/>
              <a:gd name="connsiteY9" fmla="*/ 6850062 h 6850062"/>
              <a:gd name="connsiteX10" fmla="*/ 0 w 12192000"/>
              <a:gd name="connsiteY10" fmla="*/ 5411212 h 6850062"/>
              <a:gd name="connsiteX11" fmla="*/ 66006 w 12192000"/>
              <a:gd name="connsiteY11" fmla="*/ 5386833 h 6850062"/>
              <a:gd name="connsiteX12" fmla="*/ 1280788 w 12192000"/>
              <a:gd name="connsiteY12" fmla="*/ 4468213 h 6850062"/>
              <a:gd name="connsiteX13" fmla="*/ 586727 w 12192000"/>
              <a:gd name="connsiteY13" fmla="*/ 3627625 h 6850062"/>
              <a:gd name="connsiteX14" fmla="*/ 1489007 w 12192000"/>
              <a:gd name="connsiteY14" fmla="*/ 4203441 h 6850062"/>
              <a:gd name="connsiteX15" fmla="*/ 1563554 w 12192000"/>
              <a:gd name="connsiteY15" fmla="*/ 4100616 h 6850062"/>
              <a:gd name="connsiteX16" fmla="*/ 1710079 w 12192000"/>
              <a:gd name="connsiteY16" fmla="*/ 3912962 h 6850062"/>
              <a:gd name="connsiteX17" fmla="*/ 674128 w 12192000"/>
              <a:gd name="connsiteY17" fmla="*/ 2172662 h 6850062"/>
              <a:gd name="connsiteX18" fmla="*/ 2098240 w 12192000"/>
              <a:gd name="connsiteY18" fmla="*/ 3555648 h 6850062"/>
              <a:gd name="connsiteX19" fmla="*/ 3303849 w 12192000"/>
              <a:gd name="connsiteY19" fmla="*/ 2869296 h 6850062"/>
              <a:gd name="connsiteX20" fmla="*/ 2175356 w 12192000"/>
              <a:gd name="connsiteY20" fmla="*/ 1082726 h 6850062"/>
              <a:gd name="connsiteX21" fmla="*/ 3758843 w 12192000"/>
              <a:gd name="connsiteY21" fmla="*/ 2599383 h 6850062"/>
              <a:gd name="connsiteX22" fmla="*/ 3987627 w 12192000"/>
              <a:gd name="connsiteY22" fmla="*/ 2404017 h 6850062"/>
              <a:gd name="connsiteX23" fmla="*/ 4943890 w 12192000"/>
              <a:gd name="connsiteY23" fmla="*/ 820524 h 6850062"/>
              <a:gd name="connsiteX24" fmla="*/ 4533598 w 12192000"/>
              <a:gd name="connsiteY24" fmla="*/ 3553 h 6850062"/>
              <a:gd name="connsiteX0" fmla="*/ 4531649 w 12192000"/>
              <a:gd name="connsiteY0" fmla="*/ 0 h 6850062"/>
              <a:gd name="connsiteX1" fmla="*/ 4788061 w 12192000"/>
              <a:gd name="connsiteY1" fmla="*/ 0 h 6850062"/>
              <a:gd name="connsiteX2" fmla="*/ 4903082 w 12192000"/>
              <a:gd name="connsiteY2" fmla="*/ 107181 h 6850062"/>
              <a:gd name="connsiteX3" fmla="*/ 5242080 w 12192000"/>
              <a:gd name="connsiteY3" fmla="*/ 506910 h 6850062"/>
              <a:gd name="connsiteX4" fmla="*/ 5681651 w 12192000"/>
              <a:gd name="connsiteY4" fmla="*/ 162449 h 6850062"/>
              <a:gd name="connsiteX5" fmla="*/ 5787045 w 12192000"/>
              <a:gd name="connsiteY5" fmla="*/ 93043 h 6850062"/>
              <a:gd name="connsiteX6" fmla="*/ 5965380 w 12192000"/>
              <a:gd name="connsiteY6" fmla="*/ 0 h 6850062"/>
              <a:gd name="connsiteX7" fmla="*/ 12192000 w 12192000"/>
              <a:gd name="connsiteY7" fmla="*/ 0 h 6850062"/>
              <a:gd name="connsiteX8" fmla="*/ 12192000 w 12192000"/>
              <a:gd name="connsiteY8" fmla="*/ 6850062 h 6850062"/>
              <a:gd name="connsiteX9" fmla="*/ 0 w 12192000"/>
              <a:gd name="connsiteY9" fmla="*/ 6850062 h 6850062"/>
              <a:gd name="connsiteX10" fmla="*/ 0 w 12192000"/>
              <a:gd name="connsiteY10" fmla="*/ 5411212 h 6850062"/>
              <a:gd name="connsiteX11" fmla="*/ 66006 w 12192000"/>
              <a:gd name="connsiteY11" fmla="*/ 5386833 h 6850062"/>
              <a:gd name="connsiteX12" fmla="*/ 1280788 w 12192000"/>
              <a:gd name="connsiteY12" fmla="*/ 4468213 h 6850062"/>
              <a:gd name="connsiteX13" fmla="*/ 586727 w 12192000"/>
              <a:gd name="connsiteY13" fmla="*/ 3627625 h 6850062"/>
              <a:gd name="connsiteX14" fmla="*/ 1489007 w 12192000"/>
              <a:gd name="connsiteY14" fmla="*/ 4203441 h 6850062"/>
              <a:gd name="connsiteX15" fmla="*/ 1563554 w 12192000"/>
              <a:gd name="connsiteY15" fmla="*/ 4100616 h 6850062"/>
              <a:gd name="connsiteX16" fmla="*/ 1710079 w 12192000"/>
              <a:gd name="connsiteY16" fmla="*/ 3912962 h 6850062"/>
              <a:gd name="connsiteX17" fmla="*/ 674128 w 12192000"/>
              <a:gd name="connsiteY17" fmla="*/ 2172662 h 6850062"/>
              <a:gd name="connsiteX18" fmla="*/ 2098240 w 12192000"/>
              <a:gd name="connsiteY18" fmla="*/ 3555648 h 6850062"/>
              <a:gd name="connsiteX19" fmla="*/ 3303849 w 12192000"/>
              <a:gd name="connsiteY19" fmla="*/ 2869296 h 6850062"/>
              <a:gd name="connsiteX20" fmla="*/ 2175356 w 12192000"/>
              <a:gd name="connsiteY20" fmla="*/ 1082726 h 6850062"/>
              <a:gd name="connsiteX21" fmla="*/ 3758843 w 12192000"/>
              <a:gd name="connsiteY21" fmla="*/ 2599383 h 6850062"/>
              <a:gd name="connsiteX22" fmla="*/ 3987627 w 12192000"/>
              <a:gd name="connsiteY22" fmla="*/ 2404017 h 6850062"/>
              <a:gd name="connsiteX23" fmla="*/ 4943890 w 12192000"/>
              <a:gd name="connsiteY23" fmla="*/ 820524 h 6850062"/>
              <a:gd name="connsiteX24" fmla="*/ 4533598 w 12192000"/>
              <a:gd name="connsiteY24" fmla="*/ 3553 h 6850062"/>
              <a:gd name="connsiteX25" fmla="*/ 4531649 w 12192000"/>
              <a:gd name="connsiteY25" fmla="*/ 0 h 685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6850062">
                <a:moveTo>
                  <a:pt x="4531649" y="0"/>
                </a:moveTo>
                <a:lnTo>
                  <a:pt x="4788061" y="0"/>
                </a:lnTo>
                <a:lnTo>
                  <a:pt x="4903082" y="107181"/>
                </a:lnTo>
                <a:cubicBezTo>
                  <a:pt x="5049285" y="250492"/>
                  <a:pt x="5159821" y="387377"/>
                  <a:pt x="5242080" y="506910"/>
                </a:cubicBezTo>
                <a:cubicBezTo>
                  <a:pt x="5368037" y="393804"/>
                  <a:pt x="5511991" y="278126"/>
                  <a:pt x="5681651" y="162449"/>
                </a:cubicBezTo>
                <a:cubicBezTo>
                  <a:pt x="5715068" y="139314"/>
                  <a:pt x="5751057" y="116178"/>
                  <a:pt x="5787045" y="93043"/>
                </a:cubicBezTo>
                <a:lnTo>
                  <a:pt x="5965380" y="0"/>
                </a:lnTo>
                <a:lnTo>
                  <a:pt x="12192000" y="0"/>
                </a:lnTo>
                <a:lnTo>
                  <a:pt x="12192000" y="6850062"/>
                </a:lnTo>
                <a:lnTo>
                  <a:pt x="0" y="6850062"/>
                </a:lnTo>
                <a:lnTo>
                  <a:pt x="0" y="5411212"/>
                </a:lnTo>
                <a:lnTo>
                  <a:pt x="66006" y="5386833"/>
                </a:lnTo>
                <a:cubicBezTo>
                  <a:pt x="480609" y="5218067"/>
                  <a:pt x="882668" y="4940562"/>
                  <a:pt x="1280788" y="4468213"/>
                </a:cubicBezTo>
                <a:cubicBezTo>
                  <a:pt x="1108560" y="4200870"/>
                  <a:pt x="836076" y="3815279"/>
                  <a:pt x="586727" y="3627625"/>
                </a:cubicBezTo>
                <a:cubicBezTo>
                  <a:pt x="1021159" y="3810138"/>
                  <a:pt x="1306494" y="4018357"/>
                  <a:pt x="1489007" y="4203441"/>
                </a:cubicBezTo>
                <a:cubicBezTo>
                  <a:pt x="1514713" y="4170023"/>
                  <a:pt x="1537848" y="4136605"/>
                  <a:pt x="1563554" y="4100616"/>
                </a:cubicBezTo>
                <a:cubicBezTo>
                  <a:pt x="1609825" y="4033781"/>
                  <a:pt x="1658667" y="3972086"/>
                  <a:pt x="1710079" y="3912962"/>
                </a:cubicBezTo>
                <a:cubicBezTo>
                  <a:pt x="1555843" y="3571072"/>
                  <a:pt x="1234517" y="2943844"/>
                  <a:pt x="674128" y="2172662"/>
                </a:cubicBezTo>
                <a:cubicBezTo>
                  <a:pt x="1522425" y="2820455"/>
                  <a:pt x="1918298" y="3290876"/>
                  <a:pt x="2098240" y="3555648"/>
                </a:cubicBezTo>
                <a:cubicBezTo>
                  <a:pt x="2481258" y="3265170"/>
                  <a:pt x="2920831" y="3069804"/>
                  <a:pt x="3303849" y="2869296"/>
                </a:cubicBezTo>
                <a:cubicBezTo>
                  <a:pt x="3123907" y="2496559"/>
                  <a:pt x="2725463" y="1735660"/>
                  <a:pt x="2175356" y="1082726"/>
                </a:cubicBezTo>
                <a:cubicBezTo>
                  <a:pt x="3021082" y="1668824"/>
                  <a:pt x="3524921" y="2275487"/>
                  <a:pt x="3758843" y="2599383"/>
                </a:cubicBezTo>
                <a:cubicBezTo>
                  <a:pt x="3843673" y="2537688"/>
                  <a:pt x="3920791" y="2473423"/>
                  <a:pt x="3987627" y="2404017"/>
                </a:cubicBezTo>
                <a:cubicBezTo>
                  <a:pt x="4378356" y="1987579"/>
                  <a:pt x="4447763" y="1422046"/>
                  <a:pt x="4943890" y="820524"/>
                </a:cubicBezTo>
                <a:cubicBezTo>
                  <a:pt x="4849420" y="621945"/>
                  <a:pt x="4707233" y="329378"/>
                  <a:pt x="4533598" y="3553"/>
                </a:cubicBezTo>
                <a:lnTo>
                  <a:pt x="4531649" y="0"/>
                </a:ln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Graphic 26">
            <a:extLst>
              <a:ext uri="{FF2B5EF4-FFF2-40B4-BE49-F238E27FC236}">
                <a16:creationId xmlns:a16="http://schemas.microsoft.com/office/drawing/2014/main" id="{42080AE2-E828-D6CA-93A8-6ED4D2902C1C}"/>
              </a:ext>
            </a:extLst>
          </p:cNvPr>
          <p:cNvSpPr/>
          <p:nvPr userDrawn="1"/>
        </p:nvSpPr>
        <p:spPr>
          <a:xfrm>
            <a:off x="348569" y="441434"/>
            <a:ext cx="1162193" cy="1443841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606" y="3655121"/>
            <a:ext cx="9222416" cy="2423526"/>
          </a:xfrm>
        </p:spPr>
        <p:txBody>
          <a:bodyPr lIns="0" tIns="0" rIns="0" bIns="0" anchor="b">
            <a:noAutofit/>
          </a:bodyPr>
          <a:lstStyle>
            <a:lvl1pPr algn="l">
              <a:defRPr sz="6338" spc="81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</a:t>
            </a:r>
            <a:br>
              <a:rPr lang="en-GB"/>
            </a:br>
            <a:r>
              <a:rPr lang="en-GB"/>
              <a:t>page title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86D258A-A0D6-372F-D8C3-C5874B7975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349" y="726170"/>
            <a:ext cx="1286120" cy="1151466"/>
          </a:xfrm>
        </p:spPr>
        <p:txBody>
          <a:bodyPr>
            <a:normAutofit/>
          </a:bodyPr>
          <a:lstStyle>
            <a:lvl1pPr marL="0" indent="0" algn="ctr">
              <a:buNone/>
              <a:defRPr sz="6338"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07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eaf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9D5353-AE8B-5848-6EA6-FA43E470CE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905999" cy="6858000"/>
          </a:xfrm>
          <a:prstGeom prst="rect">
            <a:avLst/>
          </a:prstGeom>
        </p:spPr>
      </p:pic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884FCA92-58CF-3349-97D7-1E91C53518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7999703" cy="6271200"/>
          </a:xfrm>
          <a:custGeom>
            <a:avLst/>
            <a:gdLst>
              <a:gd name="connsiteX0" fmla="*/ 4607605 w 9845788"/>
              <a:gd name="connsiteY0" fmla="*/ 0 h 6271758"/>
              <a:gd name="connsiteX1" fmla="*/ 9845788 w 9845788"/>
              <a:gd name="connsiteY1" fmla="*/ 0 h 6271758"/>
              <a:gd name="connsiteX2" fmla="*/ 9839596 w 9845788"/>
              <a:gd name="connsiteY2" fmla="*/ 195268 h 6271758"/>
              <a:gd name="connsiteX3" fmla="*/ 4037890 w 9845788"/>
              <a:gd name="connsiteY3" fmla="*/ 6271758 h 6271758"/>
              <a:gd name="connsiteX4" fmla="*/ 202015 w 9845788"/>
              <a:gd name="connsiteY4" fmla="*/ 5554333 h 6271758"/>
              <a:gd name="connsiteX5" fmla="*/ 0 w 9845788"/>
              <a:gd name="connsiteY5" fmla="*/ 5486430 h 6271758"/>
              <a:gd name="connsiteX6" fmla="*/ 0 w 9845788"/>
              <a:gd name="connsiteY6" fmla="*/ 217918 h 6271758"/>
              <a:gd name="connsiteX7" fmla="*/ 236772 w 9845788"/>
              <a:gd name="connsiteY7" fmla="*/ 181820 h 6271758"/>
              <a:gd name="connsiteX8" fmla="*/ 819207 w 9845788"/>
              <a:gd name="connsiteY8" fmla="*/ 147125 h 6271758"/>
              <a:gd name="connsiteX9" fmla="*/ 3558996 w 9845788"/>
              <a:gd name="connsiteY9" fmla="*/ 1130976 h 6271758"/>
              <a:gd name="connsiteX10" fmla="*/ 4366922 w 9845788"/>
              <a:gd name="connsiteY10" fmla="*/ 583668 h 6271758"/>
              <a:gd name="connsiteX11" fmla="*/ 4496419 w 9845788"/>
              <a:gd name="connsiteY11" fmla="*/ 258914 h 627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845788" h="6271758">
                <a:moveTo>
                  <a:pt x="4607605" y="0"/>
                </a:moveTo>
                <a:lnTo>
                  <a:pt x="9845788" y="0"/>
                </a:lnTo>
                <a:lnTo>
                  <a:pt x="9839596" y="195268"/>
                </a:lnTo>
                <a:cubicBezTo>
                  <a:pt x="9697423" y="2492869"/>
                  <a:pt x="7370588" y="6271758"/>
                  <a:pt x="4037890" y="6271758"/>
                </a:cubicBezTo>
                <a:cubicBezTo>
                  <a:pt x="2190732" y="6271758"/>
                  <a:pt x="1170031" y="5890597"/>
                  <a:pt x="202015" y="5554333"/>
                </a:cubicBezTo>
                <a:lnTo>
                  <a:pt x="0" y="5486430"/>
                </a:lnTo>
                <a:lnTo>
                  <a:pt x="0" y="217918"/>
                </a:lnTo>
                <a:lnTo>
                  <a:pt x="236772" y="181820"/>
                </a:lnTo>
                <a:cubicBezTo>
                  <a:pt x="423732" y="159113"/>
                  <a:pt x="617836" y="147125"/>
                  <a:pt x="819207" y="147125"/>
                </a:cubicBezTo>
                <a:cubicBezTo>
                  <a:pt x="2624015" y="147125"/>
                  <a:pt x="2998660" y="1130976"/>
                  <a:pt x="3558996" y="1130976"/>
                </a:cubicBezTo>
                <a:cubicBezTo>
                  <a:pt x="3914091" y="1130976"/>
                  <a:pt x="4230095" y="928993"/>
                  <a:pt x="4366922" y="583668"/>
                </a:cubicBezTo>
                <a:cubicBezTo>
                  <a:pt x="4409274" y="477383"/>
                  <a:pt x="4451930" y="368349"/>
                  <a:pt x="4496419" y="258914"/>
                </a:cubicBez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9900" y="1353456"/>
            <a:ext cx="3454234" cy="3751635"/>
          </a:xfrm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80000"/>
              </a:lnSpc>
              <a:defRPr sz="5525">
                <a:solidFill>
                  <a:schemeClr val="bg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0AD38AD0-F5A9-60AB-7949-0D3BA12FB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3225" y="5538325"/>
            <a:ext cx="3071286" cy="87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879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Leaf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EC794B6-846D-EFDE-390B-FED98F7B5A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9906000" cy="6857999"/>
          </a:xfrm>
          <a:custGeom>
            <a:avLst/>
            <a:gdLst>
              <a:gd name="connsiteX0" fmla="*/ 4531649 w 12192000"/>
              <a:gd name="connsiteY0" fmla="*/ 0 h 6850062"/>
              <a:gd name="connsiteX1" fmla="*/ 4788061 w 12192000"/>
              <a:gd name="connsiteY1" fmla="*/ 0 h 6850062"/>
              <a:gd name="connsiteX2" fmla="*/ 4903082 w 12192000"/>
              <a:gd name="connsiteY2" fmla="*/ 107181 h 6850062"/>
              <a:gd name="connsiteX3" fmla="*/ 5242080 w 12192000"/>
              <a:gd name="connsiteY3" fmla="*/ 506910 h 6850062"/>
              <a:gd name="connsiteX4" fmla="*/ 5681651 w 12192000"/>
              <a:gd name="connsiteY4" fmla="*/ 162449 h 6850062"/>
              <a:gd name="connsiteX5" fmla="*/ 5787045 w 12192000"/>
              <a:gd name="connsiteY5" fmla="*/ 93043 h 6850062"/>
              <a:gd name="connsiteX6" fmla="*/ 5735086 w 12192000"/>
              <a:gd name="connsiteY6" fmla="*/ 0 h 6850062"/>
              <a:gd name="connsiteX7" fmla="*/ 12192000 w 12192000"/>
              <a:gd name="connsiteY7" fmla="*/ 0 h 6850062"/>
              <a:gd name="connsiteX8" fmla="*/ 12192000 w 12192000"/>
              <a:gd name="connsiteY8" fmla="*/ 6850062 h 6850062"/>
              <a:gd name="connsiteX9" fmla="*/ 0 w 12192000"/>
              <a:gd name="connsiteY9" fmla="*/ 6850062 h 6850062"/>
              <a:gd name="connsiteX10" fmla="*/ 0 w 12192000"/>
              <a:gd name="connsiteY10" fmla="*/ 5411212 h 6850062"/>
              <a:gd name="connsiteX11" fmla="*/ 66006 w 12192000"/>
              <a:gd name="connsiteY11" fmla="*/ 5386833 h 6850062"/>
              <a:gd name="connsiteX12" fmla="*/ 1280788 w 12192000"/>
              <a:gd name="connsiteY12" fmla="*/ 4468213 h 6850062"/>
              <a:gd name="connsiteX13" fmla="*/ 586727 w 12192000"/>
              <a:gd name="connsiteY13" fmla="*/ 3627625 h 6850062"/>
              <a:gd name="connsiteX14" fmla="*/ 1489007 w 12192000"/>
              <a:gd name="connsiteY14" fmla="*/ 4203441 h 6850062"/>
              <a:gd name="connsiteX15" fmla="*/ 1563554 w 12192000"/>
              <a:gd name="connsiteY15" fmla="*/ 4100616 h 6850062"/>
              <a:gd name="connsiteX16" fmla="*/ 1710079 w 12192000"/>
              <a:gd name="connsiteY16" fmla="*/ 3912962 h 6850062"/>
              <a:gd name="connsiteX17" fmla="*/ 674128 w 12192000"/>
              <a:gd name="connsiteY17" fmla="*/ 2172662 h 6850062"/>
              <a:gd name="connsiteX18" fmla="*/ 2098240 w 12192000"/>
              <a:gd name="connsiteY18" fmla="*/ 3555648 h 6850062"/>
              <a:gd name="connsiteX19" fmla="*/ 3303849 w 12192000"/>
              <a:gd name="connsiteY19" fmla="*/ 2869296 h 6850062"/>
              <a:gd name="connsiteX20" fmla="*/ 2175356 w 12192000"/>
              <a:gd name="connsiteY20" fmla="*/ 1082726 h 6850062"/>
              <a:gd name="connsiteX21" fmla="*/ 3758843 w 12192000"/>
              <a:gd name="connsiteY21" fmla="*/ 2599383 h 6850062"/>
              <a:gd name="connsiteX22" fmla="*/ 3987627 w 12192000"/>
              <a:gd name="connsiteY22" fmla="*/ 2404017 h 6850062"/>
              <a:gd name="connsiteX23" fmla="*/ 4943890 w 12192000"/>
              <a:gd name="connsiteY23" fmla="*/ 820524 h 6850062"/>
              <a:gd name="connsiteX24" fmla="*/ 4533598 w 12192000"/>
              <a:gd name="connsiteY24" fmla="*/ 3553 h 6850062"/>
              <a:gd name="connsiteX0" fmla="*/ 4531649 w 12192000"/>
              <a:gd name="connsiteY0" fmla="*/ 0 h 6850062"/>
              <a:gd name="connsiteX1" fmla="*/ 4788061 w 12192000"/>
              <a:gd name="connsiteY1" fmla="*/ 0 h 6850062"/>
              <a:gd name="connsiteX2" fmla="*/ 4903082 w 12192000"/>
              <a:gd name="connsiteY2" fmla="*/ 107181 h 6850062"/>
              <a:gd name="connsiteX3" fmla="*/ 5242080 w 12192000"/>
              <a:gd name="connsiteY3" fmla="*/ 506910 h 6850062"/>
              <a:gd name="connsiteX4" fmla="*/ 5681651 w 12192000"/>
              <a:gd name="connsiteY4" fmla="*/ 162449 h 6850062"/>
              <a:gd name="connsiteX5" fmla="*/ 5787045 w 12192000"/>
              <a:gd name="connsiteY5" fmla="*/ 93043 h 6850062"/>
              <a:gd name="connsiteX6" fmla="*/ 5965380 w 12192000"/>
              <a:gd name="connsiteY6" fmla="*/ 0 h 6850062"/>
              <a:gd name="connsiteX7" fmla="*/ 12192000 w 12192000"/>
              <a:gd name="connsiteY7" fmla="*/ 0 h 6850062"/>
              <a:gd name="connsiteX8" fmla="*/ 12192000 w 12192000"/>
              <a:gd name="connsiteY8" fmla="*/ 6850062 h 6850062"/>
              <a:gd name="connsiteX9" fmla="*/ 0 w 12192000"/>
              <a:gd name="connsiteY9" fmla="*/ 6850062 h 6850062"/>
              <a:gd name="connsiteX10" fmla="*/ 0 w 12192000"/>
              <a:gd name="connsiteY10" fmla="*/ 5411212 h 6850062"/>
              <a:gd name="connsiteX11" fmla="*/ 66006 w 12192000"/>
              <a:gd name="connsiteY11" fmla="*/ 5386833 h 6850062"/>
              <a:gd name="connsiteX12" fmla="*/ 1280788 w 12192000"/>
              <a:gd name="connsiteY12" fmla="*/ 4468213 h 6850062"/>
              <a:gd name="connsiteX13" fmla="*/ 586727 w 12192000"/>
              <a:gd name="connsiteY13" fmla="*/ 3627625 h 6850062"/>
              <a:gd name="connsiteX14" fmla="*/ 1489007 w 12192000"/>
              <a:gd name="connsiteY14" fmla="*/ 4203441 h 6850062"/>
              <a:gd name="connsiteX15" fmla="*/ 1563554 w 12192000"/>
              <a:gd name="connsiteY15" fmla="*/ 4100616 h 6850062"/>
              <a:gd name="connsiteX16" fmla="*/ 1710079 w 12192000"/>
              <a:gd name="connsiteY16" fmla="*/ 3912962 h 6850062"/>
              <a:gd name="connsiteX17" fmla="*/ 674128 w 12192000"/>
              <a:gd name="connsiteY17" fmla="*/ 2172662 h 6850062"/>
              <a:gd name="connsiteX18" fmla="*/ 2098240 w 12192000"/>
              <a:gd name="connsiteY18" fmla="*/ 3555648 h 6850062"/>
              <a:gd name="connsiteX19" fmla="*/ 3303849 w 12192000"/>
              <a:gd name="connsiteY19" fmla="*/ 2869296 h 6850062"/>
              <a:gd name="connsiteX20" fmla="*/ 2175356 w 12192000"/>
              <a:gd name="connsiteY20" fmla="*/ 1082726 h 6850062"/>
              <a:gd name="connsiteX21" fmla="*/ 3758843 w 12192000"/>
              <a:gd name="connsiteY21" fmla="*/ 2599383 h 6850062"/>
              <a:gd name="connsiteX22" fmla="*/ 3987627 w 12192000"/>
              <a:gd name="connsiteY22" fmla="*/ 2404017 h 6850062"/>
              <a:gd name="connsiteX23" fmla="*/ 4943890 w 12192000"/>
              <a:gd name="connsiteY23" fmla="*/ 820524 h 6850062"/>
              <a:gd name="connsiteX24" fmla="*/ 4533598 w 12192000"/>
              <a:gd name="connsiteY24" fmla="*/ 3553 h 6850062"/>
              <a:gd name="connsiteX25" fmla="*/ 4531649 w 12192000"/>
              <a:gd name="connsiteY25" fmla="*/ 0 h 685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6850062">
                <a:moveTo>
                  <a:pt x="4531649" y="0"/>
                </a:moveTo>
                <a:lnTo>
                  <a:pt x="4788061" y="0"/>
                </a:lnTo>
                <a:lnTo>
                  <a:pt x="4903082" y="107181"/>
                </a:lnTo>
                <a:cubicBezTo>
                  <a:pt x="5049285" y="250492"/>
                  <a:pt x="5159821" y="387377"/>
                  <a:pt x="5242080" y="506910"/>
                </a:cubicBezTo>
                <a:cubicBezTo>
                  <a:pt x="5368037" y="393804"/>
                  <a:pt x="5511991" y="278126"/>
                  <a:pt x="5681651" y="162449"/>
                </a:cubicBezTo>
                <a:cubicBezTo>
                  <a:pt x="5715068" y="139314"/>
                  <a:pt x="5751057" y="116178"/>
                  <a:pt x="5787045" y="93043"/>
                </a:cubicBezTo>
                <a:lnTo>
                  <a:pt x="5965380" y="0"/>
                </a:lnTo>
                <a:lnTo>
                  <a:pt x="12192000" y="0"/>
                </a:lnTo>
                <a:lnTo>
                  <a:pt x="12192000" y="6850062"/>
                </a:lnTo>
                <a:lnTo>
                  <a:pt x="0" y="6850062"/>
                </a:lnTo>
                <a:lnTo>
                  <a:pt x="0" y="5411212"/>
                </a:lnTo>
                <a:lnTo>
                  <a:pt x="66006" y="5386833"/>
                </a:lnTo>
                <a:cubicBezTo>
                  <a:pt x="480609" y="5218067"/>
                  <a:pt x="882668" y="4940562"/>
                  <a:pt x="1280788" y="4468213"/>
                </a:cubicBezTo>
                <a:cubicBezTo>
                  <a:pt x="1108560" y="4200870"/>
                  <a:pt x="836076" y="3815279"/>
                  <a:pt x="586727" y="3627625"/>
                </a:cubicBezTo>
                <a:cubicBezTo>
                  <a:pt x="1021159" y="3810138"/>
                  <a:pt x="1306494" y="4018357"/>
                  <a:pt x="1489007" y="4203441"/>
                </a:cubicBezTo>
                <a:cubicBezTo>
                  <a:pt x="1514713" y="4170023"/>
                  <a:pt x="1537848" y="4136605"/>
                  <a:pt x="1563554" y="4100616"/>
                </a:cubicBezTo>
                <a:cubicBezTo>
                  <a:pt x="1609825" y="4033781"/>
                  <a:pt x="1658667" y="3972086"/>
                  <a:pt x="1710079" y="3912962"/>
                </a:cubicBezTo>
                <a:cubicBezTo>
                  <a:pt x="1555843" y="3571072"/>
                  <a:pt x="1234517" y="2943844"/>
                  <a:pt x="674128" y="2172662"/>
                </a:cubicBezTo>
                <a:cubicBezTo>
                  <a:pt x="1522425" y="2820455"/>
                  <a:pt x="1918298" y="3290876"/>
                  <a:pt x="2098240" y="3555648"/>
                </a:cubicBezTo>
                <a:cubicBezTo>
                  <a:pt x="2481258" y="3265170"/>
                  <a:pt x="2920831" y="3069804"/>
                  <a:pt x="3303849" y="2869296"/>
                </a:cubicBezTo>
                <a:cubicBezTo>
                  <a:pt x="3123907" y="2496559"/>
                  <a:pt x="2725463" y="1735660"/>
                  <a:pt x="2175356" y="1082726"/>
                </a:cubicBezTo>
                <a:cubicBezTo>
                  <a:pt x="3021082" y="1668824"/>
                  <a:pt x="3524921" y="2275487"/>
                  <a:pt x="3758843" y="2599383"/>
                </a:cubicBezTo>
                <a:cubicBezTo>
                  <a:pt x="3843673" y="2537688"/>
                  <a:pt x="3920791" y="2473423"/>
                  <a:pt x="3987627" y="2404017"/>
                </a:cubicBezTo>
                <a:cubicBezTo>
                  <a:pt x="4378356" y="1987579"/>
                  <a:pt x="4447763" y="1422046"/>
                  <a:pt x="4943890" y="820524"/>
                </a:cubicBezTo>
                <a:cubicBezTo>
                  <a:pt x="4849420" y="621945"/>
                  <a:pt x="4707233" y="329378"/>
                  <a:pt x="4533598" y="3553"/>
                </a:cubicBezTo>
                <a:lnTo>
                  <a:pt x="4531649" y="0"/>
                </a:ln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Graphic 26">
            <a:extLst>
              <a:ext uri="{FF2B5EF4-FFF2-40B4-BE49-F238E27FC236}">
                <a16:creationId xmlns:a16="http://schemas.microsoft.com/office/drawing/2014/main" id="{42080AE2-E828-D6CA-93A8-6ED4D2902C1C}"/>
              </a:ext>
            </a:extLst>
          </p:cNvPr>
          <p:cNvSpPr/>
          <p:nvPr userDrawn="1"/>
        </p:nvSpPr>
        <p:spPr>
          <a:xfrm>
            <a:off x="348569" y="441434"/>
            <a:ext cx="1162193" cy="1443841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606" y="3655121"/>
            <a:ext cx="9222416" cy="2423526"/>
          </a:xfrm>
        </p:spPr>
        <p:txBody>
          <a:bodyPr lIns="0" tIns="0" rIns="0" bIns="0" anchor="b">
            <a:noAutofit/>
          </a:bodyPr>
          <a:lstStyle>
            <a:lvl1pPr algn="l">
              <a:defRPr sz="6338" spc="81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</a:t>
            </a:r>
            <a:br>
              <a:rPr lang="en-GB"/>
            </a:br>
            <a:r>
              <a:rPr lang="en-GB"/>
              <a:t>page title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86D258A-A0D6-372F-D8C3-C5874B7975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349" y="726170"/>
            <a:ext cx="1286120" cy="1151466"/>
          </a:xfrm>
        </p:spPr>
        <p:txBody>
          <a:bodyPr>
            <a:normAutofit/>
          </a:bodyPr>
          <a:lstStyle>
            <a:lvl1pPr marL="0" indent="0" algn="ctr">
              <a:buNone/>
              <a:defRPr sz="6338"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5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rn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EC794B6-846D-EFDE-390B-FED98F7B5A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9906000" cy="6857999"/>
          </a:xfrm>
          <a:custGeom>
            <a:avLst/>
            <a:gdLst>
              <a:gd name="connsiteX0" fmla="*/ 4531649 w 12192000"/>
              <a:gd name="connsiteY0" fmla="*/ 0 h 6850062"/>
              <a:gd name="connsiteX1" fmla="*/ 4788061 w 12192000"/>
              <a:gd name="connsiteY1" fmla="*/ 0 h 6850062"/>
              <a:gd name="connsiteX2" fmla="*/ 4903082 w 12192000"/>
              <a:gd name="connsiteY2" fmla="*/ 107181 h 6850062"/>
              <a:gd name="connsiteX3" fmla="*/ 5242080 w 12192000"/>
              <a:gd name="connsiteY3" fmla="*/ 506910 h 6850062"/>
              <a:gd name="connsiteX4" fmla="*/ 5681651 w 12192000"/>
              <a:gd name="connsiteY4" fmla="*/ 162449 h 6850062"/>
              <a:gd name="connsiteX5" fmla="*/ 5787045 w 12192000"/>
              <a:gd name="connsiteY5" fmla="*/ 93043 h 6850062"/>
              <a:gd name="connsiteX6" fmla="*/ 5735086 w 12192000"/>
              <a:gd name="connsiteY6" fmla="*/ 0 h 6850062"/>
              <a:gd name="connsiteX7" fmla="*/ 12192000 w 12192000"/>
              <a:gd name="connsiteY7" fmla="*/ 0 h 6850062"/>
              <a:gd name="connsiteX8" fmla="*/ 12192000 w 12192000"/>
              <a:gd name="connsiteY8" fmla="*/ 6850062 h 6850062"/>
              <a:gd name="connsiteX9" fmla="*/ 0 w 12192000"/>
              <a:gd name="connsiteY9" fmla="*/ 6850062 h 6850062"/>
              <a:gd name="connsiteX10" fmla="*/ 0 w 12192000"/>
              <a:gd name="connsiteY10" fmla="*/ 5411212 h 6850062"/>
              <a:gd name="connsiteX11" fmla="*/ 66006 w 12192000"/>
              <a:gd name="connsiteY11" fmla="*/ 5386833 h 6850062"/>
              <a:gd name="connsiteX12" fmla="*/ 1280788 w 12192000"/>
              <a:gd name="connsiteY12" fmla="*/ 4468213 h 6850062"/>
              <a:gd name="connsiteX13" fmla="*/ 586727 w 12192000"/>
              <a:gd name="connsiteY13" fmla="*/ 3627625 h 6850062"/>
              <a:gd name="connsiteX14" fmla="*/ 1489007 w 12192000"/>
              <a:gd name="connsiteY14" fmla="*/ 4203441 h 6850062"/>
              <a:gd name="connsiteX15" fmla="*/ 1563554 w 12192000"/>
              <a:gd name="connsiteY15" fmla="*/ 4100616 h 6850062"/>
              <a:gd name="connsiteX16" fmla="*/ 1710079 w 12192000"/>
              <a:gd name="connsiteY16" fmla="*/ 3912962 h 6850062"/>
              <a:gd name="connsiteX17" fmla="*/ 674128 w 12192000"/>
              <a:gd name="connsiteY17" fmla="*/ 2172662 h 6850062"/>
              <a:gd name="connsiteX18" fmla="*/ 2098240 w 12192000"/>
              <a:gd name="connsiteY18" fmla="*/ 3555648 h 6850062"/>
              <a:gd name="connsiteX19" fmla="*/ 3303849 w 12192000"/>
              <a:gd name="connsiteY19" fmla="*/ 2869296 h 6850062"/>
              <a:gd name="connsiteX20" fmla="*/ 2175356 w 12192000"/>
              <a:gd name="connsiteY20" fmla="*/ 1082726 h 6850062"/>
              <a:gd name="connsiteX21" fmla="*/ 3758843 w 12192000"/>
              <a:gd name="connsiteY21" fmla="*/ 2599383 h 6850062"/>
              <a:gd name="connsiteX22" fmla="*/ 3987627 w 12192000"/>
              <a:gd name="connsiteY22" fmla="*/ 2404017 h 6850062"/>
              <a:gd name="connsiteX23" fmla="*/ 4943890 w 12192000"/>
              <a:gd name="connsiteY23" fmla="*/ 820524 h 6850062"/>
              <a:gd name="connsiteX24" fmla="*/ 4533598 w 12192000"/>
              <a:gd name="connsiteY24" fmla="*/ 3553 h 6850062"/>
              <a:gd name="connsiteX0" fmla="*/ 4531649 w 12192000"/>
              <a:gd name="connsiteY0" fmla="*/ 0 h 6850062"/>
              <a:gd name="connsiteX1" fmla="*/ 4788061 w 12192000"/>
              <a:gd name="connsiteY1" fmla="*/ 0 h 6850062"/>
              <a:gd name="connsiteX2" fmla="*/ 4903082 w 12192000"/>
              <a:gd name="connsiteY2" fmla="*/ 107181 h 6850062"/>
              <a:gd name="connsiteX3" fmla="*/ 5242080 w 12192000"/>
              <a:gd name="connsiteY3" fmla="*/ 506910 h 6850062"/>
              <a:gd name="connsiteX4" fmla="*/ 5681651 w 12192000"/>
              <a:gd name="connsiteY4" fmla="*/ 162449 h 6850062"/>
              <a:gd name="connsiteX5" fmla="*/ 5787045 w 12192000"/>
              <a:gd name="connsiteY5" fmla="*/ 93043 h 6850062"/>
              <a:gd name="connsiteX6" fmla="*/ 5965380 w 12192000"/>
              <a:gd name="connsiteY6" fmla="*/ 0 h 6850062"/>
              <a:gd name="connsiteX7" fmla="*/ 12192000 w 12192000"/>
              <a:gd name="connsiteY7" fmla="*/ 0 h 6850062"/>
              <a:gd name="connsiteX8" fmla="*/ 12192000 w 12192000"/>
              <a:gd name="connsiteY8" fmla="*/ 6850062 h 6850062"/>
              <a:gd name="connsiteX9" fmla="*/ 0 w 12192000"/>
              <a:gd name="connsiteY9" fmla="*/ 6850062 h 6850062"/>
              <a:gd name="connsiteX10" fmla="*/ 0 w 12192000"/>
              <a:gd name="connsiteY10" fmla="*/ 5411212 h 6850062"/>
              <a:gd name="connsiteX11" fmla="*/ 66006 w 12192000"/>
              <a:gd name="connsiteY11" fmla="*/ 5386833 h 6850062"/>
              <a:gd name="connsiteX12" fmla="*/ 1280788 w 12192000"/>
              <a:gd name="connsiteY12" fmla="*/ 4468213 h 6850062"/>
              <a:gd name="connsiteX13" fmla="*/ 586727 w 12192000"/>
              <a:gd name="connsiteY13" fmla="*/ 3627625 h 6850062"/>
              <a:gd name="connsiteX14" fmla="*/ 1489007 w 12192000"/>
              <a:gd name="connsiteY14" fmla="*/ 4203441 h 6850062"/>
              <a:gd name="connsiteX15" fmla="*/ 1563554 w 12192000"/>
              <a:gd name="connsiteY15" fmla="*/ 4100616 h 6850062"/>
              <a:gd name="connsiteX16" fmla="*/ 1710079 w 12192000"/>
              <a:gd name="connsiteY16" fmla="*/ 3912962 h 6850062"/>
              <a:gd name="connsiteX17" fmla="*/ 674128 w 12192000"/>
              <a:gd name="connsiteY17" fmla="*/ 2172662 h 6850062"/>
              <a:gd name="connsiteX18" fmla="*/ 2098240 w 12192000"/>
              <a:gd name="connsiteY18" fmla="*/ 3555648 h 6850062"/>
              <a:gd name="connsiteX19" fmla="*/ 3303849 w 12192000"/>
              <a:gd name="connsiteY19" fmla="*/ 2869296 h 6850062"/>
              <a:gd name="connsiteX20" fmla="*/ 2175356 w 12192000"/>
              <a:gd name="connsiteY20" fmla="*/ 1082726 h 6850062"/>
              <a:gd name="connsiteX21" fmla="*/ 3758843 w 12192000"/>
              <a:gd name="connsiteY21" fmla="*/ 2599383 h 6850062"/>
              <a:gd name="connsiteX22" fmla="*/ 3987627 w 12192000"/>
              <a:gd name="connsiteY22" fmla="*/ 2404017 h 6850062"/>
              <a:gd name="connsiteX23" fmla="*/ 4943890 w 12192000"/>
              <a:gd name="connsiteY23" fmla="*/ 820524 h 6850062"/>
              <a:gd name="connsiteX24" fmla="*/ 4533598 w 12192000"/>
              <a:gd name="connsiteY24" fmla="*/ 3553 h 6850062"/>
              <a:gd name="connsiteX25" fmla="*/ 4531649 w 12192000"/>
              <a:gd name="connsiteY25" fmla="*/ 0 h 685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6850062">
                <a:moveTo>
                  <a:pt x="4531649" y="0"/>
                </a:moveTo>
                <a:lnTo>
                  <a:pt x="4788061" y="0"/>
                </a:lnTo>
                <a:lnTo>
                  <a:pt x="4903082" y="107181"/>
                </a:lnTo>
                <a:cubicBezTo>
                  <a:pt x="5049285" y="250492"/>
                  <a:pt x="5159821" y="387377"/>
                  <a:pt x="5242080" y="506910"/>
                </a:cubicBezTo>
                <a:cubicBezTo>
                  <a:pt x="5368037" y="393804"/>
                  <a:pt x="5511991" y="278126"/>
                  <a:pt x="5681651" y="162449"/>
                </a:cubicBezTo>
                <a:cubicBezTo>
                  <a:pt x="5715068" y="139314"/>
                  <a:pt x="5751057" y="116178"/>
                  <a:pt x="5787045" y="93043"/>
                </a:cubicBezTo>
                <a:lnTo>
                  <a:pt x="5965380" y="0"/>
                </a:lnTo>
                <a:lnTo>
                  <a:pt x="12192000" y="0"/>
                </a:lnTo>
                <a:lnTo>
                  <a:pt x="12192000" y="6850062"/>
                </a:lnTo>
                <a:lnTo>
                  <a:pt x="0" y="6850062"/>
                </a:lnTo>
                <a:lnTo>
                  <a:pt x="0" y="5411212"/>
                </a:lnTo>
                <a:lnTo>
                  <a:pt x="66006" y="5386833"/>
                </a:lnTo>
                <a:cubicBezTo>
                  <a:pt x="480609" y="5218067"/>
                  <a:pt x="882668" y="4940562"/>
                  <a:pt x="1280788" y="4468213"/>
                </a:cubicBezTo>
                <a:cubicBezTo>
                  <a:pt x="1108560" y="4200870"/>
                  <a:pt x="836076" y="3815279"/>
                  <a:pt x="586727" y="3627625"/>
                </a:cubicBezTo>
                <a:cubicBezTo>
                  <a:pt x="1021159" y="3810138"/>
                  <a:pt x="1306494" y="4018357"/>
                  <a:pt x="1489007" y="4203441"/>
                </a:cubicBezTo>
                <a:cubicBezTo>
                  <a:pt x="1514713" y="4170023"/>
                  <a:pt x="1537848" y="4136605"/>
                  <a:pt x="1563554" y="4100616"/>
                </a:cubicBezTo>
                <a:cubicBezTo>
                  <a:pt x="1609825" y="4033781"/>
                  <a:pt x="1658667" y="3972086"/>
                  <a:pt x="1710079" y="3912962"/>
                </a:cubicBezTo>
                <a:cubicBezTo>
                  <a:pt x="1555843" y="3571072"/>
                  <a:pt x="1234517" y="2943844"/>
                  <a:pt x="674128" y="2172662"/>
                </a:cubicBezTo>
                <a:cubicBezTo>
                  <a:pt x="1522425" y="2820455"/>
                  <a:pt x="1918298" y="3290876"/>
                  <a:pt x="2098240" y="3555648"/>
                </a:cubicBezTo>
                <a:cubicBezTo>
                  <a:pt x="2481258" y="3265170"/>
                  <a:pt x="2920831" y="3069804"/>
                  <a:pt x="3303849" y="2869296"/>
                </a:cubicBezTo>
                <a:cubicBezTo>
                  <a:pt x="3123907" y="2496559"/>
                  <a:pt x="2725463" y="1735660"/>
                  <a:pt x="2175356" y="1082726"/>
                </a:cubicBezTo>
                <a:cubicBezTo>
                  <a:pt x="3021082" y="1668824"/>
                  <a:pt x="3524921" y="2275487"/>
                  <a:pt x="3758843" y="2599383"/>
                </a:cubicBezTo>
                <a:cubicBezTo>
                  <a:pt x="3843673" y="2537688"/>
                  <a:pt x="3920791" y="2473423"/>
                  <a:pt x="3987627" y="2404017"/>
                </a:cubicBezTo>
                <a:cubicBezTo>
                  <a:pt x="4378356" y="1987579"/>
                  <a:pt x="4447763" y="1422046"/>
                  <a:pt x="4943890" y="820524"/>
                </a:cubicBezTo>
                <a:cubicBezTo>
                  <a:pt x="4849420" y="621945"/>
                  <a:pt x="4707233" y="329378"/>
                  <a:pt x="4533598" y="3553"/>
                </a:cubicBezTo>
                <a:lnTo>
                  <a:pt x="4531649" y="0"/>
                </a:ln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Graphic 26">
            <a:extLst>
              <a:ext uri="{FF2B5EF4-FFF2-40B4-BE49-F238E27FC236}">
                <a16:creationId xmlns:a16="http://schemas.microsoft.com/office/drawing/2014/main" id="{42080AE2-E828-D6CA-93A8-6ED4D2902C1C}"/>
              </a:ext>
            </a:extLst>
          </p:cNvPr>
          <p:cNvSpPr/>
          <p:nvPr userDrawn="1"/>
        </p:nvSpPr>
        <p:spPr>
          <a:xfrm>
            <a:off x="348569" y="441434"/>
            <a:ext cx="1162193" cy="1443841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606" y="3655121"/>
            <a:ext cx="9222416" cy="2423526"/>
          </a:xfrm>
        </p:spPr>
        <p:txBody>
          <a:bodyPr lIns="0" tIns="0" rIns="0" bIns="0" anchor="b">
            <a:noAutofit/>
          </a:bodyPr>
          <a:lstStyle>
            <a:lvl1pPr algn="l">
              <a:defRPr sz="6338" spc="81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</a:t>
            </a:r>
            <a:br>
              <a:rPr lang="en-GB"/>
            </a:br>
            <a:r>
              <a:rPr lang="en-GB"/>
              <a:t>page title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86D258A-A0D6-372F-D8C3-C5874B7975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349" y="726170"/>
            <a:ext cx="1286120" cy="1151466"/>
          </a:xfrm>
        </p:spPr>
        <p:txBody>
          <a:bodyPr>
            <a:normAutofit/>
          </a:bodyPr>
          <a:lstStyle>
            <a:lvl1pPr marL="0" indent="0" algn="ctr">
              <a:buNone/>
              <a:defRPr sz="6338"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16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Yello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EC794B6-846D-EFDE-390B-FED98F7B5A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906000" cy="6858000"/>
          </a:xfrm>
          <a:custGeom>
            <a:avLst/>
            <a:gdLst>
              <a:gd name="connsiteX0" fmla="*/ 4531649 w 12192000"/>
              <a:gd name="connsiteY0" fmla="*/ 0 h 6850062"/>
              <a:gd name="connsiteX1" fmla="*/ 4788061 w 12192000"/>
              <a:gd name="connsiteY1" fmla="*/ 0 h 6850062"/>
              <a:gd name="connsiteX2" fmla="*/ 4903082 w 12192000"/>
              <a:gd name="connsiteY2" fmla="*/ 107181 h 6850062"/>
              <a:gd name="connsiteX3" fmla="*/ 5242080 w 12192000"/>
              <a:gd name="connsiteY3" fmla="*/ 506910 h 6850062"/>
              <a:gd name="connsiteX4" fmla="*/ 5681651 w 12192000"/>
              <a:gd name="connsiteY4" fmla="*/ 162449 h 6850062"/>
              <a:gd name="connsiteX5" fmla="*/ 5787045 w 12192000"/>
              <a:gd name="connsiteY5" fmla="*/ 93043 h 6850062"/>
              <a:gd name="connsiteX6" fmla="*/ 5735086 w 12192000"/>
              <a:gd name="connsiteY6" fmla="*/ 0 h 6850062"/>
              <a:gd name="connsiteX7" fmla="*/ 12192000 w 12192000"/>
              <a:gd name="connsiteY7" fmla="*/ 0 h 6850062"/>
              <a:gd name="connsiteX8" fmla="*/ 12192000 w 12192000"/>
              <a:gd name="connsiteY8" fmla="*/ 6850062 h 6850062"/>
              <a:gd name="connsiteX9" fmla="*/ 0 w 12192000"/>
              <a:gd name="connsiteY9" fmla="*/ 6850062 h 6850062"/>
              <a:gd name="connsiteX10" fmla="*/ 0 w 12192000"/>
              <a:gd name="connsiteY10" fmla="*/ 5411212 h 6850062"/>
              <a:gd name="connsiteX11" fmla="*/ 66006 w 12192000"/>
              <a:gd name="connsiteY11" fmla="*/ 5386833 h 6850062"/>
              <a:gd name="connsiteX12" fmla="*/ 1280788 w 12192000"/>
              <a:gd name="connsiteY12" fmla="*/ 4468213 h 6850062"/>
              <a:gd name="connsiteX13" fmla="*/ 586727 w 12192000"/>
              <a:gd name="connsiteY13" fmla="*/ 3627625 h 6850062"/>
              <a:gd name="connsiteX14" fmla="*/ 1489007 w 12192000"/>
              <a:gd name="connsiteY14" fmla="*/ 4203441 h 6850062"/>
              <a:gd name="connsiteX15" fmla="*/ 1563554 w 12192000"/>
              <a:gd name="connsiteY15" fmla="*/ 4100616 h 6850062"/>
              <a:gd name="connsiteX16" fmla="*/ 1710079 w 12192000"/>
              <a:gd name="connsiteY16" fmla="*/ 3912962 h 6850062"/>
              <a:gd name="connsiteX17" fmla="*/ 674128 w 12192000"/>
              <a:gd name="connsiteY17" fmla="*/ 2172662 h 6850062"/>
              <a:gd name="connsiteX18" fmla="*/ 2098240 w 12192000"/>
              <a:gd name="connsiteY18" fmla="*/ 3555648 h 6850062"/>
              <a:gd name="connsiteX19" fmla="*/ 3303849 w 12192000"/>
              <a:gd name="connsiteY19" fmla="*/ 2869296 h 6850062"/>
              <a:gd name="connsiteX20" fmla="*/ 2175356 w 12192000"/>
              <a:gd name="connsiteY20" fmla="*/ 1082726 h 6850062"/>
              <a:gd name="connsiteX21" fmla="*/ 3758843 w 12192000"/>
              <a:gd name="connsiteY21" fmla="*/ 2599383 h 6850062"/>
              <a:gd name="connsiteX22" fmla="*/ 3987627 w 12192000"/>
              <a:gd name="connsiteY22" fmla="*/ 2404017 h 6850062"/>
              <a:gd name="connsiteX23" fmla="*/ 4943890 w 12192000"/>
              <a:gd name="connsiteY23" fmla="*/ 820524 h 6850062"/>
              <a:gd name="connsiteX24" fmla="*/ 4533598 w 12192000"/>
              <a:gd name="connsiteY24" fmla="*/ 3553 h 6850062"/>
              <a:gd name="connsiteX0" fmla="*/ 4531649 w 12192000"/>
              <a:gd name="connsiteY0" fmla="*/ 0 h 6850062"/>
              <a:gd name="connsiteX1" fmla="*/ 4788061 w 12192000"/>
              <a:gd name="connsiteY1" fmla="*/ 0 h 6850062"/>
              <a:gd name="connsiteX2" fmla="*/ 4903082 w 12192000"/>
              <a:gd name="connsiteY2" fmla="*/ 107181 h 6850062"/>
              <a:gd name="connsiteX3" fmla="*/ 5242080 w 12192000"/>
              <a:gd name="connsiteY3" fmla="*/ 506910 h 6850062"/>
              <a:gd name="connsiteX4" fmla="*/ 5681651 w 12192000"/>
              <a:gd name="connsiteY4" fmla="*/ 162449 h 6850062"/>
              <a:gd name="connsiteX5" fmla="*/ 5787045 w 12192000"/>
              <a:gd name="connsiteY5" fmla="*/ 93043 h 6850062"/>
              <a:gd name="connsiteX6" fmla="*/ 5965380 w 12192000"/>
              <a:gd name="connsiteY6" fmla="*/ 0 h 6850062"/>
              <a:gd name="connsiteX7" fmla="*/ 12192000 w 12192000"/>
              <a:gd name="connsiteY7" fmla="*/ 0 h 6850062"/>
              <a:gd name="connsiteX8" fmla="*/ 12192000 w 12192000"/>
              <a:gd name="connsiteY8" fmla="*/ 6850062 h 6850062"/>
              <a:gd name="connsiteX9" fmla="*/ 0 w 12192000"/>
              <a:gd name="connsiteY9" fmla="*/ 6850062 h 6850062"/>
              <a:gd name="connsiteX10" fmla="*/ 0 w 12192000"/>
              <a:gd name="connsiteY10" fmla="*/ 5411212 h 6850062"/>
              <a:gd name="connsiteX11" fmla="*/ 66006 w 12192000"/>
              <a:gd name="connsiteY11" fmla="*/ 5386833 h 6850062"/>
              <a:gd name="connsiteX12" fmla="*/ 1280788 w 12192000"/>
              <a:gd name="connsiteY12" fmla="*/ 4468213 h 6850062"/>
              <a:gd name="connsiteX13" fmla="*/ 586727 w 12192000"/>
              <a:gd name="connsiteY13" fmla="*/ 3627625 h 6850062"/>
              <a:gd name="connsiteX14" fmla="*/ 1489007 w 12192000"/>
              <a:gd name="connsiteY14" fmla="*/ 4203441 h 6850062"/>
              <a:gd name="connsiteX15" fmla="*/ 1563554 w 12192000"/>
              <a:gd name="connsiteY15" fmla="*/ 4100616 h 6850062"/>
              <a:gd name="connsiteX16" fmla="*/ 1710079 w 12192000"/>
              <a:gd name="connsiteY16" fmla="*/ 3912962 h 6850062"/>
              <a:gd name="connsiteX17" fmla="*/ 674128 w 12192000"/>
              <a:gd name="connsiteY17" fmla="*/ 2172662 h 6850062"/>
              <a:gd name="connsiteX18" fmla="*/ 2098240 w 12192000"/>
              <a:gd name="connsiteY18" fmla="*/ 3555648 h 6850062"/>
              <a:gd name="connsiteX19" fmla="*/ 3303849 w 12192000"/>
              <a:gd name="connsiteY19" fmla="*/ 2869296 h 6850062"/>
              <a:gd name="connsiteX20" fmla="*/ 2175356 w 12192000"/>
              <a:gd name="connsiteY20" fmla="*/ 1082726 h 6850062"/>
              <a:gd name="connsiteX21" fmla="*/ 3758843 w 12192000"/>
              <a:gd name="connsiteY21" fmla="*/ 2599383 h 6850062"/>
              <a:gd name="connsiteX22" fmla="*/ 3987627 w 12192000"/>
              <a:gd name="connsiteY22" fmla="*/ 2404017 h 6850062"/>
              <a:gd name="connsiteX23" fmla="*/ 4943890 w 12192000"/>
              <a:gd name="connsiteY23" fmla="*/ 820524 h 6850062"/>
              <a:gd name="connsiteX24" fmla="*/ 4533598 w 12192000"/>
              <a:gd name="connsiteY24" fmla="*/ 3553 h 6850062"/>
              <a:gd name="connsiteX25" fmla="*/ 4531649 w 12192000"/>
              <a:gd name="connsiteY25" fmla="*/ 0 h 685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6850062">
                <a:moveTo>
                  <a:pt x="4531649" y="0"/>
                </a:moveTo>
                <a:lnTo>
                  <a:pt x="4788061" y="0"/>
                </a:lnTo>
                <a:lnTo>
                  <a:pt x="4903082" y="107181"/>
                </a:lnTo>
                <a:cubicBezTo>
                  <a:pt x="5049285" y="250492"/>
                  <a:pt x="5159821" y="387377"/>
                  <a:pt x="5242080" y="506910"/>
                </a:cubicBezTo>
                <a:cubicBezTo>
                  <a:pt x="5368037" y="393804"/>
                  <a:pt x="5511991" y="278126"/>
                  <a:pt x="5681651" y="162449"/>
                </a:cubicBezTo>
                <a:cubicBezTo>
                  <a:pt x="5715068" y="139314"/>
                  <a:pt x="5751057" y="116178"/>
                  <a:pt x="5787045" y="93043"/>
                </a:cubicBezTo>
                <a:lnTo>
                  <a:pt x="5965380" y="0"/>
                </a:lnTo>
                <a:lnTo>
                  <a:pt x="12192000" y="0"/>
                </a:lnTo>
                <a:lnTo>
                  <a:pt x="12192000" y="6850062"/>
                </a:lnTo>
                <a:lnTo>
                  <a:pt x="0" y="6850062"/>
                </a:lnTo>
                <a:lnTo>
                  <a:pt x="0" y="5411212"/>
                </a:lnTo>
                <a:lnTo>
                  <a:pt x="66006" y="5386833"/>
                </a:lnTo>
                <a:cubicBezTo>
                  <a:pt x="480609" y="5218067"/>
                  <a:pt x="882668" y="4940562"/>
                  <a:pt x="1280788" y="4468213"/>
                </a:cubicBezTo>
                <a:cubicBezTo>
                  <a:pt x="1108560" y="4200870"/>
                  <a:pt x="836076" y="3815279"/>
                  <a:pt x="586727" y="3627625"/>
                </a:cubicBezTo>
                <a:cubicBezTo>
                  <a:pt x="1021159" y="3810138"/>
                  <a:pt x="1306494" y="4018357"/>
                  <a:pt x="1489007" y="4203441"/>
                </a:cubicBezTo>
                <a:cubicBezTo>
                  <a:pt x="1514713" y="4170023"/>
                  <a:pt x="1537848" y="4136605"/>
                  <a:pt x="1563554" y="4100616"/>
                </a:cubicBezTo>
                <a:cubicBezTo>
                  <a:pt x="1609825" y="4033781"/>
                  <a:pt x="1658667" y="3972086"/>
                  <a:pt x="1710079" y="3912962"/>
                </a:cubicBezTo>
                <a:cubicBezTo>
                  <a:pt x="1555843" y="3571072"/>
                  <a:pt x="1234517" y="2943844"/>
                  <a:pt x="674128" y="2172662"/>
                </a:cubicBezTo>
                <a:cubicBezTo>
                  <a:pt x="1522425" y="2820455"/>
                  <a:pt x="1918298" y="3290876"/>
                  <a:pt x="2098240" y="3555648"/>
                </a:cubicBezTo>
                <a:cubicBezTo>
                  <a:pt x="2481258" y="3265170"/>
                  <a:pt x="2920831" y="3069804"/>
                  <a:pt x="3303849" y="2869296"/>
                </a:cubicBezTo>
                <a:cubicBezTo>
                  <a:pt x="3123907" y="2496559"/>
                  <a:pt x="2725463" y="1735660"/>
                  <a:pt x="2175356" y="1082726"/>
                </a:cubicBezTo>
                <a:cubicBezTo>
                  <a:pt x="3021082" y="1668824"/>
                  <a:pt x="3524921" y="2275487"/>
                  <a:pt x="3758843" y="2599383"/>
                </a:cubicBezTo>
                <a:cubicBezTo>
                  <a:pt x="3843673" y="2537688"/>
                  <a:pt x="3920791" y="2473423"/>
                  <a:pt x="3987627" y="2404017"/>
                </a:cubicBezTo>
                <a:cubicBezTo>
                  <a:pt x="4378356" y="1987579"/>
                  <a:pt x="4447763" y="1422046"/>
                  <a:pt x="4943890" y="820524"/>
                </a:cubicBezTo>
                <a:cubicBezTo>
                  <a:pt x="4849420" y="621945"/>
                  <a:pt x="4707233" y="329378"/>
                  <a:pt x="4533598" y="3553"/>
                </a:cubicBezTo>
                <a:lnTo>
                  <a:pt x="4531649" y="0"/>
                </a:ln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Graphic 26">
            <a:extLst>
              <a:ext uri="{FF2B5EF4-FFF2-40B4-BE49-F238E27FC236}">
                <a16:creationId xmlns:a16="http://schemas.microsoft.com/office/drawing/2014/main" id="{42080AE2-E828-D6CA-93A8-6ED4D2902C1C}"/>
              </a:ext>
            </a:extLst>
          </p:cNvPr>
          <p:cNvSpPr/>
          <p:nvPr userDrawn="1"/>
        </p:nvSpPr>
        <p:spPr>
          <a:xfrm>
            <a:off x="348569" y="441434"/>
            <a:ext cx="1162193" cy="1443841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606" y="3655121"/>
            <a:ext cx="9222416" cy="2423526"/>
          </a:xfrm>
        </p:spPr>
        <p:txBody>
          <a:bodyPr lIns="0" tIns="0" rIns="0" bIns="0" anchor="b">
            <a:noAutofit/>
          </a:bodyPr>
          <a:lstStyle>
            <a:lvl1pPr algn="l">
              <a:defRPr sz="6338" spc="81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</a:t>
            </a:r>
            <a:br>
              <a:rPr lang="en-GB"/>
            </a:br>
            <a:r>
              <a:rPr lang="en-GB"/>
              <a:t>page title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86D258A-A0D6-372F-D8C3-C5874B7975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349" y="726170"/>
            <a:ext cx="1286120" cy="1151466"/>
          </a:xfrm>
        </p:spPr>
        <p:txBody>
          <a:bodyPr>
            <a:normAutofit/>
          </a:bodyPr>
          <a:lstStyle>
            <a:lvl1pPr marL="0" indent="0" algn="ctr">
              <a:buNone/>
              <a:defRPr sz="6338"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3600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Cool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EC794B6-846D-EFDE-390B-FED98F7B5A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906000" cy="6858000"/>
          </a:xfrm>
          <a:custGeom>
            <a:avLst/>
            <a:gdLst>
              <a:gd name="connsiteX0" fmla="*/ 4531649 w 12192000"/>
              <a:gd name="connsiteY0" fmla="*/ 0 h 6850062"/>
              <a:gd name="connsiteX1" fmla="*/ 4788061 w 12192000"/>
              <a:gd name="connsiteY1" fmla="*/ 0 h 6850062"/>
              <a:gd name="connsiteX2" fmla="*/ 4903082 w 12192000"/>
              <a:gd name="connsiteY2" fmla="*/ 107181 h 6850062"/>
              <a:gd name="connsiteX3" fmla="*/ 5242080 w 12192000"/>
              <a:gd name="connsiteY3" fmla="*/ 506910 h 6850062"/>
              <a:gd name="connsiteX4" fmla="*/ 5681651 w 12192000"/>
              <a:gd name="connsiteY4" fmla="*/ 162449 h 6850062"/>
              <a:gd name="connsiteX5" fmla="*/ 5787045 w 12192000"/>
              <a:gd name="connsiteY5" fmla="*/ 93043 h 6850062"/>
              <a:gd name="connsiteX6" fmla="*/ 5735086 w 12192000"/>
              <a:gd name="connsiteY6" fmla="*/ 0 h 6850062"/>
              <a:gd name="connsiteX7" fmla="*/ 12192000 w 12192000"/>
              <a:gd name="connsiteY7" fmla="*/ 0 h 6850062"/>
              <a:gd name="connsiteX8" fmla="*/ 12192000 w 12192000"/>
              <a:gd name="connsiteY8" fmla="*/ 6850062 h 6850062"/>
              <a:gd name="connsiteX9" fmla="*/ 0 w 12192000"/>
              <a:gd name="connsiteY9" fmla="*/ 6850062 h 6850062"/>
              <a:gd name="connsiteX10" fmla="*/ 0 w 12192000"/>
              <a:gd name="connsiteY10" fmla="*/ 5411212 h 6850062"/>
              <a:gd name="connsiteX11" fmla="*/ 66006 w 12192000"/>
              <a:gd name="connsiteY11" fmla="*/ 5386833 h 6850062"/>
              <a:gd name="connsiteX12" fmla="*/ 1280788 w 12192000"/>
              <a:gd name="connsiteY12" fmla="*/ 4468213 h 6850062"/>
              <a:gd name="connsiteX13" fmla="*/ 586727 w 12192000"/>
              <a:gd name="connsiteY13" fmla="*/ 3627625 h 6850062"/>
              <a:gd name="connsiteX14" fmla="*/ 1489007 w 12192000"/>
              <a:gd name="connsiteY14" fmla="*/ 4203441 h 6850062"/>
              <a:gd name="connsiteX15" fmla="*/ 1563554 w 12192000"/>
              <a:gd name="connsiteY15" fmla="*/ 4100616 h 6850062"/>
              <a:gd name="connsiteX16" fmla="*/ 1710079 w 12192000"/>
              <a:gd name="connsiteY16" fmla="*/ 3912962 h 6850062"/>
              <a:gd name="connsiteX17" fmla="*/ 674128 w 12192000"/>
              <a:gd name="connsiteY17" fmla="*/ 2172662 h 6850062"/>
              <a:gd name="connsiteX18" fmla="*/ 2098240 w 12192000"/>
              <a:gd name="connsiteY18" fmla="*/ 3555648 h 6850062"/>
              <a:gd name="connsiteX19" fmla="*/ 3303849 w 12192000"/>
              <a:gd name="connsiteY19" fmla="*/ 2869296 h 6850062"/>
              <a:gd name="connsiteX20" fmla="*/ 2175356 w 12192000"/>
              <a:gd name="connsiteY20" fmla="*/ 1082726 h 6850062"/>
              <a:gd name="connsiteX21" fmla="*/ 3758843 w 12192000"/>
              <a:gd name="connsiteY21" fmla="*/ 2599383 h 6850062"/>
              <a:gd name="connsiteX22" fmla="*/ 3987627 w 12192000"/>
              <a:gd name="connsiteY22" fmla="*/ 2404017 h 6850062"/>
              <a:gd name="connsiteX23" fmla="*/ 4943890 w 12192000"/>
              <a:gd name="connsiteY23" fmla="*/ 820524 h 6850062"/>
              <a:gd name="connsiteX24" fmla="*/ 4533598 w 12192000"/>
              <a:gd name="connsiteY24" fmla="*/ 3553 h 6850062"/>
              <a:gd name="connsiteX0" fmla="*/ 4531649 w 12192000"/>
              <a:gd name="connsiteY0" fmla="*/ 0 h 6850062"/>
              <a:gd name="connsiteX1" fmla="*/ 4788061 w 12192000"/>
              <a:gd name="connsiteY1" fmla="*/ 0 h 6850062"/>
              <a:gd name="connsiteX2" fmla="*/ 4903082 w 12192000"/>
              <a:gd name="connsiteY2" fmla="*/ 107181 h 6850062"/>
              <a:gd name="connsiteX3" fmla="*/ 5242080 w 12192000"/>
              <a:gd name="connsiteY3" fmla="*/ 506910 h 6850062"/>
              <a:gd name="connsiteX4" fmla="*/ 5681651 w 12192000"/>
              <a:gd name="connsiteY4" fmla="*/ 162449 h 6850062"/>
              <a:gd name="connsiteX5" fmla="*/ 5787045 w 12192000"/>
              <a:gd name="connsiteY5" fmla="*/ 93043 h 6850062"/>
              <a:gd name="connsiteX6" fmla="*/ 5965380 w 12192000"/>
              <a:gd name="connsiteY6" fmla="*/ 0 h 6850062"/>
              <a:gd name="connsiteX7" fmla="*/ 12192000 w 12192000"/>
              <a:gd name="connsiteY7" fmla="*/ 0 h 6850062"/>
              <a:gd name="connsiteX8" fmla="*/ 12192000 w 12192000"/>
              <a:gd name="connsiteY8" fmla="*/ 6850062 h 6850062"/>
              <a:gd name="connsiteX9" fmla="*/ 0 w 12192000"/>
              <a:gd name="connsiteY9" fmla="*/ 6850062 h 6850062"/>
              <a:gd name="connsiteX10" fmla="*/ 0 w 12192000"/>
              <a:gd name="connsiteY10" fmla="*/ 5411212 h 6850062"/>
              <a:gd name="connsiteX11" fmla="*/ 66006 w 12192000"/>
              <a:gd name="connsiteY11" fmla="*/ 5386833 h 6850062"/>
              <a:gd name="connsiteX12" fmla="*/ 1280788 w 12192000"/>
              <a:gd name="connsiteY12" fmla="*/ 4468213 h 6850062"/>
              <a:gd name="connsiteX13" fmla="*/ 586727 w 12192000"/>
              <a:gd name="connsiteY13" fmla="*/ 3627625 h 6850062"/>
              <a:gd name="connsiteX14" fmla="*/ 1489007 w 12192000"/>
              <a:gd name="connsiteY14" fmla="*/ 4203441 h 6850062"/>
              <a:gd name="connsiteX15" fmla="*/ 1563554 w 12192000"/>
              <a:gd name="connsiteY15" fmla="*/ 4100616 h 6850062"/>
              <a:gd name="connsiteX16" fmla="*/ 1710079 w 12192000"/>
              <a:gd name="connsiteY16" fmla="*/ 3912962 h 6850062"/>
              <a:gd name="connsiteX17" fmla="*/ 674128 w 12192000"/>
              <a:gd name="connsiteY17" fmla="*/ 2172662 h 6850062"/>
              <a:gd name="connsiteX18" fmla="*/ 2098240 w 12192000"/>
              <a:gd name="connsiteY18" fmla="*/ 3555648 h 6850062"/>
              <a:gd name="connsiteX19" fmla="*/ 3303849 w 12192000"/>
              <a:gd name="connsiteY19" fmla="*/ 2869296 h 6850062"/>
              <a:gd name="connsiteX20" fmla="*/ 2175356 w 12192000"/>
              <a:gd name="connsiteY20" fmla="*/ 1082726 h 6850062"/>
              <a:gd name="connsiteX21" fmla="*/ 3758843 w 12192000"/>
              <a:gd name="connsiteY21" fmla="*/ 2599383 h 6850062"/>
              <a:gd name="connsiteX22" fmla="*/ 3987627 w 12192000"/>
              <a:gd name="connsiteY22" fmla="*/ 2404017 h 6850062"/>
              <a:gd name="connsiteX23" fmla="*/ 4943890 w 12192000"/>
              <a:gd name="connsiteY23" fmla="*/ 820524 h 6850062"/>
              <a:gd name="connsiteX24" fmla="*/ 4533598 w 12192000"/>
              <a:gd name="connsiteY24" fmla="*/ 3553 h 6850062"/>
              <a:gd name="connsiteX25" fmla="*/ 4531649 w 12192000"/>
              <a:gd name="connsiteY25" fmla="*/ 0 h 685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6850062">
                <a:moveTo>
                  <a:pt x="4531649" y="0"/>
                </a:moveTo>
                <a:lnTo>
                  <a:pt x="4788061" y="0"/>
                </a:lnTo>
                <a:lnTo>
                  <a:pt x="4903082" y="107181"/>
                </a:lnTo>
                <a:cubicBezTo>
                  <a:pt x="5049285" y="250492"/>
                  <a:pt x="5159821" y="387377"/>
                  <a:pt x="5242080" y="506910"/>
                </a:cubicBezTo>
                <a:cubicBezTo>
                  <a:pt x="5368037" y="393804"/>
                  <a:pt x="5511991" y="278126"/>
                  <a:pt x="5681651" y="162449"/>
                </a:cubicBezTo>
                <a:cubicBezTo>
                  <a:pt x="5715068" y="139314"/>
                  <a:pt x="5751057" y="116178"/>
                  <a:pt x="5787045" y="93043"/>
                </a:cubicBezTo>
                <a:lnTo>
                  <a:pt x="5965380" y="0"/>
                </a:lnTo>
                <a:lnTo>
                  <a:pt x="12192000" y="0"/>
                </a:lnTo>
                <a:lnTo>
                  <a:pt x="12192000" y="6850062"/>
                </a:lnTo>
                <a:lnTo>
                  <a:pt x="0" y="6850062"/>
                </a:lnTo>
                <a:lnTo>
                  <a:pt x="0" y="5411212"/>
                </a:lnTo>
                <a:lnTo>
                  <a:pt x="66006" y="5386833"/>
                </a:lnTo>
                <a:cubicBezTo>
                  <a:pt x="480609" y="5218067"/>
                  <a:pt x="882668" y="4940562"/>
                  <a:pt x="1280788" y="4468213"/>
                </a:cubicBezTo>
                <a:cubicBezTo>
                  <a:pt x="1108560" y="4200870"/>
                  <a:pt x="836076" y="3815279"/>
                  <a:pt x="586727" y="3627625"/>
                </a:cubicBezTo>
                <a:cubicBezTo>
                  <a:pt x="1021159" y="3810138"/>
                  <a:pt x="1306494" y="4018357"/>
                  <a:pt x="1489007" y="4203441"/>
                </a:cubicBezTo>
                <a:cubicBezTo>
                  <a:pt x="1514713" y="4170023"/>
                  <a:pt x="1537848" y="4136605"/>
                  <a:pt x="1563554" y="4100616"/>
                </a:cubicBezTo>
                <a:cubicBezTo>
                  <a:pt x="1609825" y="4033781"/>
                  <a:pt x="1658667" y="3972086"/>
                  <a:pt x="1710079" y="3912962"/>
                </a:cubicBezTo>
                <a:cubicBezTo>
                  <a:pt x="1555843" y="3571072"/>
                  <a:pt x="1234517" y="2943844"/>
                  <a:pt x="674128" y="2172662"/>
                </a:cubicBezTo>
                <a:cubicBezTo>
                  <a:pt x="1522425" y="2820455"/>
                  <a:pt x="1918298" y="3290876"/>
                  <a:pt x="2098240" y="3555648"/>
                </a:cubicBezTo>
                <a:cubicBezTo>
                  <a:pt x="2481258" y="3265170"/>
                  <a:pt x="2920831" y="3069804"/>
                  <a:pt x="3303849" y="2869296"/>
                </a:cubicBezTo>
                <a:cubicBezTo>
                  <a:pt x="3123907" y="2496559"/>
                  <a:pt x="2725463" y="1735660"/>
                  <a:pt x="2175356" y="1082726"/>
                </a:cubicBezTo>
                <a:cubicBezTo>
                  <a:pt x="3021082" y="1668824"/>
                  <a:pt x="3524921" y="2275487"/>
                  <a:pt x="3758843" y="2599383"/>
                </a:cubicBezTo>
                <a:cubicBezTo>
                  <a:pt x="3843673" y="2537688"/>
                  <a:pt x="3920791" y="2473423"/>
                  <a:pt x="3987627" y="2404017"/>
                </a:cubicBezTo>
                <a:cubicBezTo>
                  <a:pt x="4378356" y="1987579"/>
                  <a:pt x="4447763" y="1422046"/>
                  <a:pt x="4943890" y="820524"/>
                </a:cubicBezTo>
                <a:cubicBezTo>
                  <a:pt x="4849420" y="621945"/>
                  <a:pt x="4707233" y="329378"/>
                  <a:pt x="4533598" y="3553"/>
                </a:cubicBezTo>
                <a:lnTo>
                  <a:pt x="4531649" y="0"/>
                </a:ln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Graphic 26">
            <a:extLst>
              <a:ext uri="{FF2B5EF4-FFF2-40B4-BE49-F238E27FC236}">
                <a16:creationId xmlns:a16="http://schemas.microsoft.com/office/drawing/2014/main" id="{42080AE2-E828-D6CA-93A8-6ED4D2902C1C}"/>
              </a:ext>
            </a:extLst>
          </p:cNvPr>
          <p:cNvSpPr/>
          <p:nvPr userDrawn="1"/>
        </p:nvSpPr>
        <p:spPr>
          <a:xfrm>
            <a:off x="348569" y="441434"/>
            <a:ext cx="1162193" cy="1443841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606" y="3655121"/>
            <a:ext cx="9222416" cy="2423526"/>
          </a:xfrm>
        </p:spPr>
        <p:txBody>
          <a:bodyPr lIns="0" tIns="0" rIns="0" bIns="0" anchor="b">
            <a:noAutofit/>
          </a:bodyPr>
          <a:lstStyle>
            <a:lvl1pPr algn="l">
              <a:defRPr sz="6338" spc="81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</a:t>
            </a:r>
            <a:br>
              <a:rPr lang="en-GB"/>
            </a:br>
            <a:r>
              <a:rPr lang="en-GB"/>
              <a:t>page title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86D258A-A0D6-372F-D8C3-C5874B7975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349" y="726170"/>
            <a:ext cx="1286120" cy="1151466"/>
          </a:xfrm>
        </p:spPr>
        <p:txBody>
          <a:bodyPr>
            <a:normAutofit/>
          </a:bodyPr>
          <a:lstStyle>
            <a:lvl1pPr marL="0" indent="0" algn="ctr">
              <a:buNone/>
              <a:defRPr sz="6338"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92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EC794B6-846D-EFDE-390B-FED98F7B5A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9906000" cy="6857999"/>
          </a:xfrm>
          <a:custGeom>
            <a:avLst/>
            <a:gdLst>
              <a:gd name="connsiteX0" fmla="*/ 4531649 w 12192000"/>
              <a:gd name="connsiteY0" fmla="*/ 0 h 6850062"/>
              <a:gd name="connsiteX1" fmla="*/ 4788061 w 12192000"/>
              <a:gd name="connsiteY1" fmla="*/ 0 h 6850062"/>
              <a:gd name="connsiteX2" fmla="*/ 4903082 w 12192000"/>
              <a:gd name="connsiteY2" fmla="*/ 107181 h 6850062"/>
              <a:gd name="connsiteX3" fmla="*/ 5242080 w 12192000"/>
              <a:gd name="connsiteY3" fmla="*/ 506910 h 6850062"/>
              <a:gd name="connsiteX4" fmla="*/ 5681651 w 12192000"/>
              <a:gd name="connsiteY4" fmla="*/ 162449 h 6850062"/>
              <a:gd name="connsiteX5" fmla="*/ 5787045 w 12192000"/>
              <a:gd name="connsiteY5" fmla="*/ 93043 h 6850062"/>
              <a:gd name="connsiteX6" fmla="*/ 5735086 w 12192000"/>
              <a:gd name="connsiteY6" fmla="*/ 0 h 6850062"/>
              <a:gd name="connsiteX7" fmla="*/ 12192000 w 12192000"/>
              <a:gd name="connsiteY7" fmla="*/ 0 h 6850062"/>
              <a:gd name="connsiteX8" fmla="*/ 12192000 w 12192000"/>
              <a:gd name="connsiteY8" fmla="*/ 6850062 h 6850062"/>
              <a:gd name="connsiteX9" fmla="*/ 0 w 12192000"/>
              <a:gd name="connsiteY9" fmla="*/ 6850062 h 6850062"/>
              <a:gd name="connsiteX10" fmla="*/ 0 w 12192000"/>
              <a:gd name="connsiteY10" fmla="*/ 5411212 h 6850062"/>
              <a:gd name="connsiteX11" fmla="*/ 66006 w 12192000"/>
              <a:gd name="connsiteY11" fmla="*/ 5386833 h 6850062"/>
              <a:gd name="connsiteX12" fmla="*/ 1280788 w 12192000"/>
              <a:gd name="connsiteY12" fmla="*/ 4468213 h 6850062"/>
              <a:gd name="connsiteX13" fmla="*/ 586727 w 12192000"/>
              <a:gd name="connsiteY13" fmla="*/ 3627625 h 6850062"/>
              <a:gd name="connsiteX14" fmla="*/ 1489007 w 12192000"/>
              <a:gd name="connsiteY14" fmla="*/ 4203441 h 6850062"/>
              <a:gd name="connsiteX15" fmla="*/ 1563554 w 12192000"/>
              <a:gd name="connsiteY15" fmla="*/ 4100616 h 6850062"/>
              <a:gd name="connsiteX16" fmla="*/ 1710079 w 12192000"/>
              <a:gd name="connsiteY16" fmla="*/ 3912962 h 6850062"/>
              <a:gd name="connsiteX17" fmla="*/ 674128 w 12192000"/>
              <a:gd name="connsiteY17" fmla="*/ 2172662 h 6850062"/>
              <a:gd name="connsiteX18" fmla="*/ 2098240 w 12192000"/>
              <a:gd name="connsiteY18" fmla="*/ 3555648 h 6850062"/>
              <a:gd name="connsiteX19" fmla="*/ 3303849 w 12192000"/>
              <a:gd name="connsiteY19" fmla="*/ 2869296 h 6850062"/>
              <a:gd name="connsiteX20" fmla="*/ 2175356 w 12192000"/>
              <a:gd name="connsiteY20" fmla="*/ 1082726 h 6850062"/>
              <a:gd name="connsiteX21" fmla="*/ 3758843 w 12192000"/>
              <a:gd name="connsiteY21" fmla="*/ 2599383 h 6850062"/>
              <a:gd name="connsiteX22" fmla="*/ 3987627 w 12192000"/>
              <a:gd name="connsiteY22" fmla="*/ 2404017 h 6850062"/>
              <a:gd name="connsiteX23" fmla="*/ 4943890 w 12192000"/>
              <a:gd name="connsiteY23" fmla="*/ 820524 h 6850062"/>
              <a:gd name="connsiteX24" fmla="*/ 4533598 w 12192000"/>
              <a:gd name="connsiteY24" fmla="*/ 3553 h 6850062"/>
              <a:gd name="connsiteX0" fmla="*/ 4531649 w 12192000"/>
              <a:gd name="connsiteY0" fmla="*/ 0 h 6850062"/>
              <a:gd name="connsiteX1" fmla="*/ 4788061 w 12192000"/>
              <a:gd name="connsiteY1" fmla="*/ 0 h 6850062"/>
              <a:gd name="connsiteX2" fmla="*/ 4903082 w 12192000"/>
              <a:gd name="connsiteY2" fmla="*/ 107181 h 6850062"/>
              <a:gd name="connsiteX3" fmla="*/ 5242080 w 12192000"/>
              <a:gd name="connsiteY3" fmla="*/ 506910 h 6850062"/>
              <a:gd name="connsiteX4" fmla="*/ 5681651 w 12192000"/>
              <a:gd name="connsiteY4" fmla="*/ 162449 h 6850062"/>
              <a:gd name="connsiteX5" fmla="*/ 5787045 w 12192000"/>
              <a:gd name="connsiteY5" fmla="*/ 93043 h 6850062"/>
              <a:gd name="connsiteX6" fmla="*/ 5965380 w 12192000"/>
              <a:gd name="connsiteY6" fmla="*/ 0 h 6850062"/>
              <a:gd name="connsiteX7" fmla="*/ 12192000 w 12192000"/>
              <a:gd name="connsiteY7" fmla="*/ 0 h 6850062"/>
              <a:gd name="connsiteX8" fmla="*/ 12192000 w 12192000"/>
              <a:gd name="connsiteY8" fmla="*/ 6850062 h 6850062"/>
              <a:gd name="connsiteX9" fmla="*/ 0 w 12192000"/>
              <a:gd name="connsiteY9" fmla="*/ 6850062 h 6850062"/>
              <a:gd name="connsiteX10" fmla="*/ 0 w 12192000"/>
              <a:gd name="connsiteY10" fmla="*/ 5411212 h 6850062"/>
              <a:gd name="connsiteX11" fmla="*/ 66006 w 12192000"/>
              <a:gd name="connsiteY11" fmla="*/ 5386833 h 6850062"/>
              <a:gd name="connsiteX12" fmla="*/ 1280788 w 12192000"/>
              <a:gd name="connsiteY12" fmla="*/ 4468213 h 6850062"/>
              <a:gd name="connsiteX13" fmla="*/ 586727 w 12192000"/>
              <a:gd name="connsiteY13" fmla="*/ 3627625 h 6850062"/>
              <a:gd name="connsiteX14" fmla="*/ 1489007 w 12192000"/>
              <a:gd name="connsiteY14" fmla="*/ 4203441 h 6850062"/>
              <a:gd name="connsiteX15" fmla="*/ 1563554 w 12192000"/>
              <a:gd name="connsiteY15" fmla="*/ 4100616 h 6850062"/>
              <a:gd name="connsiteX16" fmla="*/ 1710079 w 12192000"/>
              <a:gd name="connsiteY16" fmla="*/ 3912962 h 6850062"/>
              <a:gd name="connsiteX17" fmla="*/ 674128 w 12192000"/>
              <a:gd name="connsiteY17" fmla="*/ 2172662 h 6850062"/>
              <a:gd name="connsiteX18" fmla="*/ 2098240 w 12192000"/>
              <a:gd name="connsiteY18" fmla="*/ 3555648 h 6850062"/>
              <a:gd name="connsiteX19" fmla="*/ 3303849 w 12192000"/>
              <a:gd name="connsiteY19" fmla="*/ 2869296 h 6850062"/>
              <a:gd name="connsiteX20" fmla="*/ 2175356 w 12192000"/>
              <a:gd name="connsiteY20" fmla="*/ 1082726 h 6850062"/>
              <a:gd name="connsiteX21" fmla="*/ 3758843 w 12192000"/>
              <a:gd name="connsiteY21" fmla="*/ 2599383 h 6850062"/>
              <a:gd name="connsiteX22" fmla="*/ 3987627 w 12192000"/>
              <a:gd name="connsiteY22" fmla="*/ 2404017 h 6850062"/>
              <a:gd name="connsiteX23" fmla="*/ 4943890 w 12192000"/>
              <a:gd name="connsiteY23" fmla="*/ 820524 h 6850062"/>
              <a:gd name="connsiteX24" fmla="*/ 4533598 w 12192000"/>
              <a:gd name="connsiteY24" fmla="*/ 3553 h 6850062"/>
              <a:gd name="connsiteX25" fmla="*/ 4531649 w 12192000"/>
              <a:gd name="connsiteY25" fmla="*/ 0 h 685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6850062">
                <a:moveTo>
                  <a:pt x="4531649" y="0"/>
                </a:moveTo>
                <a:lnTo>
                  <a:pt x="4788061" y="0"/>
                </a:lnTo>
                <a:lnTo>
                  <a:pt x="4903082" y="107181"/>
                </a:lnTo>
                <a:cubicBezTo>
                  <a:pt x="5049285" y="250492"/>
                  <a:pt x="5159821" y="387377"/>
                  <a:pt x="5242080" y="506910"/>
                </a:cubicBezTo>
                <a:cubicBezTo>
                  <a:pt x="5368037" y="393804"/>
                  <a:pt x="5511991" y="278126"/>
                  <a:pt x="5681651" y="162449"/>
                </a:cubicBezTo>
                <a:cubicBezTo>
                  <a:pt x="5715068" y="139314"/>
                  <a:pt x="5751057" y="116178"/>
                  <a:pt x="5787045" y="93043"/>
                </a:cubicBezTo>
                <a:lnTo>
                  <a:pt x="5965380" y="0"/>
                </a:lnTo>
                <a:lnTo>
                  <a:pt x="12192000" y="0"/>
                </a:lnTo>
                <a:lnTo>
                  <a:pt x="12192000" y="6850062"/>
                </a:lnTo>
                <a:lnTo>
                  <a:pt x="0" y="6850062"/>
                </a:lnTo>
                <a:lnTo>
                  <a:pt x="0" y="5411212"/>
                </a:lnTo>
                <a:lnTo>
                  <a:pt x="66006" y="5386833"/>
                </a:lnTo>
                <a:cubicBezTo>
                  <a:pt x="480609" y="5218067"/>
                  <a:pt x="882668" y="4940562"/>
                  <a:pt x="1280788" y="4468213"/>
                </a:cubicBezTo>
                <a:cubicBezTo>
                  <a:pt x="1108560" y="4200870"/>
                  <a:pt x="836076" y="3815279"/>
                  <a:pt x="586727" y="3627625"/>
                </a:cubicBezTo>
                <a:cubicBezTo>
                  <a:pt x="1021159" y="3810138"/>
                  <a:pt x="1306494" y="4018357"/>
                  <a:pt x="1489007" y="4203441"/>
                </a:cubicBezTo>
                <a:cubicBezTo>
                  <a:pt x="1514713" y="4170023"/>
                  <a:pt x="1537848" y="4136605"/>
                  <a:pt x="1563554" y="4100616"/>
                </a:cubicBezTo>
                <a:cubicBezTo>
                  <a:pt x="1609825" y="4033781"/>
                  <a:pt x="1658667" y="3972086"/>
                  <a:pt x="1710079" y="3912962"/>
                </a:cubicBezTo>
                <a:cubicBezTo>
                  <a:pt x="1555843" y="3571072"/>
                  <a:pt x="1234517" y="2943844"/>
                  <a:pt x="674128" y="2172662"/>
                </a:cubicBezTo>
                <a:cubicBezTo>
                  <a:pt x="1522425" y="2820455"/>
                  <a:pt x="1918298" y="3290876"/>
                  <a:pt x="2098240" y="3555648"/>
                </a:cubicBezTo>
                <a:cubicBezTo>
                  <a:pt x="2481258" y="3265170"/>
                  <a:pt x="2920831" y="3069804"/>
                  <a:pt x="3303849" y="2869296"/>
                </a:cubicBezTo>
                <a:cubicBezTo>
                  <a:pt x="3123907" y="2496559"/>
                  <a:pt x="2725463" y="1735660"/>
                  <a:pt x="2175356" y="1082726"/>
                </a:cubicBezTo>
                <a:cubicBezTo>
                  <a:pt x="3021082" y="1668824"/>
                  <a:pt x="3524921" y="2275487"/>
                  <a:pt x="3758843" y="2599383"/>
                </a:cubicBezTo>
                <a:cubicBezTo>
                  <a:pt x="3843673" y="2537688"/>
                  <a:pt x="3920791" y="2473423"/>
                  <a:pt x="3987627" y="2404017"/>
                </a:cubicBezTo>
                <a:cubicBezTo>
                  <a:pt x="4378356" y="1987579"/>
                  <a:pt x="4447763" y="1422046"/>
                  <a:pt x="4943890" y="820524"/>
                </a:cubicBezTo>
                <a:cubicBezTo>
                  <a:pt x="4849420" y="621945"/>
                  <a:pt x="4707233" y="329378"/>
                  <a:pt x="4533598" y="3553"/>
                </a:cubicBezTo>
                <a:lnTo>
                  <a:pt x="4531649" y="0"/>
                </a:ln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9888" dist="34362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Graphic 26">
            <a:extLst>
              <a:ext uri="{FF2B5EF4-FFF2-40B4-BE49-F238E27FC236}">
                <a16:creationId xmlns:a16="http://schemas.microsoft.com/office/drawing/2014/main" id="{42080AE2-E828-D6CA-93A8-6ED4D2902C1C}"/>
              </a:ext>
            </a:extLst>
          </p:cNvPr>
          <p:cNvSpPr/>
          <p:nvPr userDrawn="1"/>
        </p:nvSpPr>
        <p:spPr>
          <a:xfrm>
            <a:off x="348569" y="441434"/>
            <a:ext cx="1162193" cy="1443841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606" y="3655121"/>
            <a:ext cx="9222416" cy="2423526"/>
          </a:xfrm>
        </p:spPr>
        <p:txBody>
          <a:bodyPr lIns="0" tIns="0" rIns="0" bIns="0" anchor="b">
            <a:noAutofit/>
          </a:bodyPr>
          <a:lstStyle>
            <a:lvl1pPr algn="l">
              <a:defRPr sz="6338" spc="81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</a:t>
            </a:r>
            <a:br>
              <a:rPr lang="en-GB"/>
            </a:br>
            <a:r>
              <a:rPr lang="en-GB"/>
              <a:t>page title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86D258A-A0D6-372F-D8C3-C5874B7975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349" y="726170"/>
            <a:ext cx="1286120" cy="1151466"/>
          </a:xfrm>
        </p:spPr>
        <p:txBody>
          <a:bodyPr>
            <a:normAutofit/>
          </a:bodyPr>
          <a:lstStyle>
            <a:lvl1pPr marL="0" indent="0" algn="ctr">
              <a:buNone/>
              <a:defRPr sz="6338"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375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AA6D28-7404-7541-DBCF-8D69A75708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906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1122" y="1615858"/>
            <a:ext cx="9222416" cy="815607"/>
          </a:xfrm>
        </p:spPr>
        <p:txBody>
          <a:bodyPr lIns="0" tIns="0" rIns="0" bIns="0" anchor="b">
            <a:noAutofit/>
          </a:bodyPr>
          <a:lstStyle>
            <a:lvl1pPr algn="l">
              <a:defRPr sz="2681"/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122" y="2515297"/>
            <a:ext cx="9222416" cy="3497196"/>
          </a:xfrm>
        </p:spPr>
        <p:txBody>
          <a:bodyPr lIns="0" tIns="0" rIns="0" bIns="0" numCol="2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/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1300"/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1300"/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1300"/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13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888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BAA6D28-7404-7541-DBCF-8D69A75708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906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1122" y="1615858"/>
            <a:ext cx="9222416" cy="815607"/>
          </a:xfrm>
        </p:spPr>
        <p:txBody>
          <a:bodyPr lIns="0" tIns="0" rIns="0" bIns="0" anchor="b">
            <a:noAutofit/>
          </a:bodyPr>
          <a:lstStyle>
            <a:lvl1pPr algn="l">
              <a:defRPr sz="2681"/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122" y="2515297"/>
            <a:ext cx="9222416" cy="3497196"/>
          </a:xfrm>
        </p:spPr>
        <p:txBody>
          <a:bodyPr lIns="0" tIns="0" rIns="0" bIns="0" numCol="2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/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1300"/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1300"/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1300"/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13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954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Leaf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AA6D28-7404-7541-DBCF-8D69A75708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905999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1122" y="1615858"/>
            <a:ext cx="9222416" cy="815607"/>
          </a:xfrm>
        </p:spPr>
        <p:txBody>
          <a:bodyPr lIns="0" tIns="0" rIns="0" bIns="0" anchor="b">
            <a:noAutofit/>
          </a:bodyPr>
          <a:lstStyle>
            <a:lvl1pPr algn="l">
              <a:defRPr sz="2681"/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122" y="2515297"/>
            <a:ext cx="9222416" cy="3497196"/>
          </a:xfrm>
        </p:spPr>
        <p:txBody>
          <a:bodyPr lIns="0" tIns="0" rIns="0" bIns="0" numCol="2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/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1300"/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1300"/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1300"/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13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5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AA6D28-7404-7541-DBCF-8D69A75708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905999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1122" y="1615858"/>
            <a:ext cx="9222416" cy="815607"/>
          </a:xfrm>
        </p:spPr>
        <p:txBody>
          <a:bodyPr lIns="0" tIns="0" rIns="0" bIns="0" anchor="b">
            <a:noAutofit/>
          </a:bodyPr>
          <a:lstStyle>
            <a:lvl1pPr algn="l">
              <a:defRPr sz="2681"/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122" y="2515297"/>
            <a:ext cx="9222416" cy="3497196"/>
          </a:xfrm>
        </p:spPr>
        <p:txBody>
          <a:bodyPr lIns="0" tIns="0" rIns="0" bIns="0" numCol="2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/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1300"/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1300"/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1300"/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13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585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AA6D28-7404-7541-DBCF-8D69A75708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905999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1122" y="1615858"/>
            <a:ext cx="9222416" cy="815607"/>
          </a:xfrm>
        </p:spPr>
        <p:txBody>
          <a:bodyPr lIns="0" tIns="0" rIns="0" bIns="0" anchor="b">
            <a:noAutofit/>
          </a:bodyPr>
          <a:lstStyle>
            <a:lvl1pPr algn="l">
              <a:defRPr sz="2681"/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122" y="2515297"/>
            <a:ext cx="9222416" cy="3497196"/>
          </a:xfrm>
        </p:spPr>
        <p:txBody>
          <a:bodyPr lIns="0" tIns="0" rIns="0" bIns="0" numCol="2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/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1300"/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1300"/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1300"/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13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6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9D5353-AE8B-5848-6EA6-FA43E470CE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905999" cy="6858000"/>
          </a:xfrm>
          <a:prstGeom prst="rect">
            <a:avLst/>
          </a:prstGeom>
        </p:spPr>
      </p:pic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884FCA92-58CF-3349-97D7-1E91C53518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7999703" cy="6271200"/>
          </a:xfrm>
          <a:custGeom>
            <a:avLst/>
            <a:gdLst>
              <a:gd name="connsiteX0" fmla="*/ 4607605 w 9845788"/>
              <a:gd name="connsiteY0" fmla="*/ 0 h 6271758"/>
              <a:gd name="connsiteX1" fmla="*/ 9845788 w 9845788"/>
              <a:gd name="connsiteY1" fmla="*/ 0 h 6271758"/>
              <a:gd name="connsiteX2" fmla="*/ 9839596 w 9845788"/>
              <a:gd name="connsiteY2" fmla="*/ 195268 h 6271758"/>
              <a:gd name="connsiteX3" fmla="*/ 4037890 w 9845788"/>
              <a:gd name="connsiteY3" fmla="*/ 6271758 h 6271758"/>
              <a:gd name="connsiteX4" fmla="*/ 202015 w 9845788"/>
              <a:gd name="connsiteY4" fmla="*/ 5554333 h 6271758"/>
              <a:gd name="connsiteX5" fmla="*/ 0 w 9845788"/>
              <a:gd name="connsiteY5" fmla="*/ 5486430 h 6271758"/>
              <a:gd name="connsiteX6" fmla="*/ 0 w 9845788"/>
              <a:gd name="connsiteY6" fmla="*/ 217918 h 6271758"/>
              <a:gd name="connsiteX7" fmla="*/ 236772 w 9845788"/>
              <a:gd name="connsiteY7" fmla="*/ 181820 h 6271758"/>
              <a:gd name="connsiteX8" fmla="*/ 819207 w 9845788"/>
              <a:gd name="connsiteY8" fmla="*/ 147125 h 6271758"/>
              <a:gd name="connsiteX9" fmla="*/ 3558996 w 9845788"/>
              <a:gd name="connsiteY9" fmla="*/ 1130976 h 6271758"/>
              <a:gd name="connsiteX10" fmla="*/ 4366922 w 9845788"/>
              <a:gd name="connsiteY10" fmla="*/ 583668 h 6271758"/>
              <a:gd name="connsiteX11" fmla="*/ 4496419 w 9845788"/>
              <a:gd name="connsiteY11" fmla="*/ 258914 h 627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845788" h="6271758">
                <a:moveTo>
                  <a:pt x="4607605" y="0"/>
                </a:moveTo>
                <a:lnTo>
                  <a:pt x="9845788" y="0"/>
                </a:lnTo>
                <a:lnTo>
                  <a:pt x="9839596" y="195268"/>
                </a:lnTo>
                <a:cubicBezTo>
                  <a:pt x="9697423" y="2492869"/>
                  <a:pt x="7370588" y="6271758"/>
                  <a:pt x="4037890" y="6271758"/>
                </a:cubicBezTo>
                <a:cubicBezTo>
                  <a:pt x="2190732" y="6271758"/>
                  <a:pt x="1170031" y="5890597"/>
                  <a:pt x="202015" y="5554333"/>
                </a:cubicBezTo>
                <a:lnTo>
                  <a:pt x="0" y="5486430"/>
                </a:lnTo>
                <a:lnTo>
                  <a:pt x="0" y="217918"/>
                </a:lnTo>
                <a:lnTo>
                  <a:pt x="236772" y="181820"/>
                </a:lnTo>
                <a:cubicBezTo>
                  <a:pt x="423732" y="159113"/>
                  <a:pt x="617836" y="147125"/>
                  <a:pt x="819207" y="147125"/>
                </a:cubicBezTo>
                <a:cubicBezTo>
                  <a:pt x="2624015" y="147125"/>
                  <a:pt x="2998660" y="1130976"/>
                  <a:pt x="3558996" y="1130976"/>
                </a:cubicBezTo>
                <a:cubicBezTo>
                  <a:pt x="3914091" y="1130976"/>
                  <a:pt x="4230095" y="928993"/>
                  <a:pt x="4366922" y="583668"/>
                </a:cubicBezTo>
                <a:cubicBezTo>
                  <a:pt x="4409274" y="477383"/>
                  <a:pt x="4451930" y="368349"/>
                  <a:pt x="4496419" y="258914"/>
                </a:cubicBez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9900" y="1353456"/>
            <a:ext cx="3454234" cy="3751635"/>
          </a:xfrm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80000"/>
              </a:lnSpc>
              <a:defRPr sz="5525">
                <a:solidFill>
                  <a:schemeClr val="bg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0AD38AD0-F5A9-60AB-7949-0D3BA12FB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3225" y="5538325"/>
            <a:ext cx="3071286" cy="87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88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Coo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AA6D28-7404-7541-DBCF-8D69A75708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905999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1122" y="1615858"/>
            <a:ext cx="9222416" cy="815607"/>
          </a:xfrm>
        </p:spPr>
        <p:txBody>
          <a:bodyPr lIns="0" tIns="0" rIns="0" bIns="0" anchor="b">
            <a:noAutofit/>
          </a:bodyPr>
          <a:lstStyle>
            <a:lvl1pPr algn="l">
              <a:defRPr sz="2681"/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122" y="2515297"/>
            <a:ext cx="9222416" cy="3497196"/>
          </a:xfrm>
        </p:spPr>
        <p:txBody>
          <a:bodyPr lIns="0" tIns="0" rIns="0" bIns="0" numCol="2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/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1300"/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1300"/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1300"/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13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122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AA6D28-7404-7541-DBCF-8D69A75708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905999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1122" y="1615858"/>
            <a:ext cx="9222416" cy="815607"/>
          </a:xfrm>
        </p:spPr>
        <p:txBody>
          <a:bodyPr lIns="0" tIns="0" rIns="0" bIns="0" anchor="b">
            <a:noAutofit/>
          </a:bodyPr>
          <a:lstStyle>
            <a:lvl1pPr algn="l">
              <a:defRPr sz="2681"/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122" y="2515297"/>
            <a:ext cx="9222416" cy="3497196"/>
          </a:xfrm>
        </p:spPr>
        <p:txBody>
          <a:bodyPr lIns="0" tIns="0" rIns="0" bIns="0" numCol="2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/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1300"/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1300"/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1300"/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13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774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lide Purp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ED31515-64F6-241F-5818-B6E777FDD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713" y="0"/>
            <a:ext cx="9929424" cy="685799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122" y="441326"/>
            <a:ext cx="4514169" cy="1679023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63" b="0" i="0">
                <a:solidFill>
                  <a:schemeClr val="bg1"/>
                </a:solidFill>
                <a:latin typeface="Museo Sans 500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1463" b="0" i="0">
                <a:solidFill>
                  <a:schemeClr val="bg1"/>
                </a:solidFill>
                <a:latin typeface="Museo Sans 500" panose="02000000000000000000" pitchFamily="2" charset="77"/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1463" b="0" i="0">
                <a:solidFill>
                  <a:schemeClr val="bg1"/>
                </a:solidFill>
                <a:latin typeface="Museo Sans 500" panose="02000000000000000000" pitchFamily="2" charset="77"/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1463" b="0" i="0">
                <a:solidFill>
                  <a:schemeClr val="bg1"/>
                </a:solidFill>
                <a:latin typeface="Museo Sans 500" panose="02000000000000000000" pitchFamily="2" charset="77"/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1463" b="0" i="0">
                <a:solidFill>
                  <a:schemeClr val="bg1"/>
                </a:solidFill>
                <a:latin typeface="Museo Sans 500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2" name="Picture 21" descr="Graphical user interface&#10;&#10;Description automatically generated">
            <a:extLst>
              <a:ext uri="{FF2B5EF4-FFF2-40B4-BE49-F238E27FC236}">
                <a16:creationId xmlns:a16="http://schemas.microsoft.com/office/drawing/2014/main" id="{AFFA3680-C765-AD8D-AA99-72436592B0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3225" y="5538325"/>
            <a:ext cx="3071286" cy="878350"/>
          </a:xfrm>
          <a:prstGeom prst="rect">
            <a:avLst/>
          </a:prstGeom>
        </p:spPr>
      </p:pic>
      <p:pic>
        <p:nvPicPr>
          <p:cNvPr id="7" name="Picture 6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0DF2284F-124E-A35C-FB23-A84BE483BC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90" y="5718175"/>
            <a:ext cx="100091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970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lide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ED31515-64F6-241F-5818-B6E777FDD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712" y="0"/>
            <a:ext cx="9929423" cy="685799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122" y="441326"/>
            <a:ext cx="4514169" cy="1679023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63" b="0" i="0">
                <a:solidFill>
                  <a:schemeClr val="bg1"/>
                </a:solidFill>
                <a:latin typeface="Museo Sans 500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1463" b="0" i="0">
                <a:solidFill>
                  <a:schemeClr val="bg1"/>
                </a:solidFill>
                <a:latin typeface="Museo Sans 500" panose="02000000000000000000" pitchFamily="2" charset="77"/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1463" b="0" i="0">
                <a:solidFill>
                  <a:schemeClr val="bg1"/>
                </a:solidFill>
                <a:latin typeface="Museo Sans 500" panose="02000000000000000000" pitchFamily="2" charset="77"/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1463" b="0" i="0">
                <a:solidFill>
                  <a:schemeClr val="bg1"/>
                </a:solidFill>
                <a:latin typeface="Museo Sans 500" panose="02000000000000000000" pitchFamily="2" charset="77"/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1463" b="0" i="0">
                <a:solidFill>
                  <a:schemeClr val="bg1"/>
                </a:solidFill>
                <a:latin typeface="Museo Sans 500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2" name="Picture 21" descr="Graphical user interface&#10;&#10;Description automatically generated">
            <a:extLst>
              <a:ext uri="{FF2B5EF4-FFF2-40B4-BE49-F238E27FC236}">
                <a16:creationId xmlns:a16="http://schemas.microsoft.com/office/drawing/2014/main" id="{AFFA3680-C765-AD8D-AA99-72436592B0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3225" y="5538325"/>
            <a:ext cx="3071286" cy="878350"/>
          </a:xfrm>
          <a:prstGeom prst="rect">
            <a:avLst/>
          </a:prstGeom>
        </p:spPr>
      </p:pic>
      <p:pic>
        <p:nvPicPr>
          <p:cNvPr id="7" name="Picture 6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0DF2284F-124E-A35C-FB23-A84BE483BC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90" y="5718175"/>
            <a:ext cx="100091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217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ED31515-64F6-241F-5818-B6E777FDD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13" y="1"/>
            <a:ext cx="9929424" cy="6857999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122" y="441326"/>
            <a:ext cx="4514169" cy="1679023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63" b="0" i="0">
                <a:solidFill>
                  <a:schemeClr val="bg1"/>
                </a:solidFill>
                <a:latin typeface="Museo Sans 500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1463" b="0" i="0">
                <a:solidFill>
                  <a:schemeClr val="bg1"/>
                </a:solidFill>
                <a:latin typeface="Museo Sans 500" panose="02000000000000000000" pitchFamily="2" charset="77"/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1463" b="0" i="0">
                <a:solidFill>
                  <a:schemeClr val="bg1"/>
                </a:solidFill>
                <a:latin typeface="Museo Sans 500" panose="02000000000000000000" pitchFamily="2" charset="77"/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1463" b="0" i="0">
                <a:solidFill>
                  <a:schemeClr val="bg1"/>
                </a:solidFill>
                <a:latin typeface="Museo Sans 500" panose="02000000000000000000" pitchFamily="2" charset="77"/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1463" b="0" i="0">
                <a:solidFill>
                  <a:schemeClr val="bg1"/>
                </a:solidFill>
                <a:latin typeface="Museo Sans 500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2" name="Picture 21" descr="Graphical user interface&#10;&#10;Description automatically generated">
            <a:extLst>
              <a:ext uri="{FF2B5EF4-FFF2-40B4-BE49-F238E27FC236}">
                <a16:creationId xmlns:a16="http://schemas.microsoft.com/office/drawing/2014/main" id="{AFFA3680-C765-AD8D-AA99-72436592B0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3225" y="5538325"/>
            <a:ext cx="3071286" cy="878350"/>
          </a:xfrm>
          <a:prstGeom prst="rect">
            <a:avLst/>
          </a:prstGeom>
        </p:spPr>
      </p:pic>
      <p:pic>
        <p:nvPicPr>
          <p:cNvPr id="7" name="Picture 6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0DF2284F-124E-A35C-FB23-A84BE483BC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90" y="5718175"/>
            <a:ext cx="100091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994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lide Leaf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ED31515-64F6-241F-5818-B6E777FDD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713" y="0"/>
            <a:ext cx="9929424" cy="685799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122" y="441326"/>
            <a:ext cx="4514169" cy="1679023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63" b="0" i="0">
                <a:solidFill>
                  <a:schemeClr val="bg1"/>
                </a:solidFill>
                <a:latin typeface="Museo Sans 500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1463" b="0" i="0">
                <a:solidFill>
                  <a:schemeClr val="bg1"/>
                </a:solidFill>
                <a:latin typeface="Museo Sans 500" panose="02000000000000000000" pitchFamily="2" charset="77"/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1463" b="0" i="0">
                <a:solidFill>
                  <a:schemeClr val="bg1"/>
                </a:solidFill>
                <a:latin typeface="Museo Sans 500" panose="02000000000000000000" pitchFamily="2" charset="77"/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1463" b="0" i="0">
                <a:solidFill>
                  <a:schemeClr val="bg1"/>
                </a:solidFill>
                <a:latin typeface="Museo Sans 500" panose="02000000000000000000" pitchFamily="2" charset="77"/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1463" b="0" i="0">
                <a:solidFill>
                  <a:schemeClr val="bg1"/>
                </a:solidFill>
                <a:latin typeface="Museo Sans 500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2" name="Picture 21" descr="Graphical user interface&#10;&#10;Description automatically generated">
            <a:extLst>
              <a:ext uri="{FF2B5EF4-FFF2-40B4-BE49-F238E27FC236}">
                <a16:creationId xmlns:a16="http://schemas.microsoft.com/office/drawing/2014/main" id="{AFFA3680-C765-AD8D-AA99-72436592B0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3225" y="5538325"/>
            <a:ext cx="3071286" cy="878350"/>
          </a:xfrm>
          <a:prstGeom prst="rect">
            <a:avLst/>
          </a:prstGeom>
        </p:spPr>
      </p:pic>
      <p:pic>
        <p:nvPicPr>
          <p:cNvPr id="7" name="Picture 6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0DF2284F-124E-A35C-FB23-A84BE483BC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90" y="5718175"/>
            <a:ext cx="100091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265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lide Cool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ED31515-64F6-241F-5818-B6E777FDD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713" y="0"/>
            <a:ext cx="9929424" cy="685799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122" y="441326"/>
            <a:ext cx="4514169" cy="1679023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63" b="0" i="0">
                <a:solidFill>
                  <a:schemeClr val="bg1"/>
                </a:solidFill>
                <a:latin typeface="Museo Sans 500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1463" b="0" i="0">
                <a:solidFill>
                  <a:schemeClr val="bg1"/>
                </a:solidFill>
                <a:latin typeface="Museo Sans 500" panose="02000000000000000000" pitchFamily="2" charset="77"/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1463" b="0" i="0">
                <a:solidFill>
                  <a:schemeClr val="bg1"/>
                </a:solidFill>
                <a:latin typeface="Museo Sans 500" panose="02000000000000000000" pitchFamily="2" charset="77"/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1463" b="0" i="0">
                <a:solidFill>
                  <a:schemeClr val="bg1"/>
                </a:solidFill>
                <a:latin typeface="Museo Sans 500" panose="02000000000000000000" pitchFamily="2" charset="77"/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1463" b="0" i="0">
                <a:solidFill>
                  <a:schemeClr val="bg1"/>
                </a:solidFill>
                <a:latin typeface="Museo Sans 500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2" name="Picture 21" descr="Graphical user interface&#10;&#10;Description automatically generated">
            <a:extLst>
              <a:ext uri="{FF2B5EF4-FFF2-40B4-BE49-F238E27FC236}">
                <a16:creationId xmlns:a16="http://schemas.microsoft.com/office/drawing/2014/main" id="{AFFA3680-C765-AD8D-AA99-72436592B0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3225" y="5538325"/>
            <a:ext cx="3071286" cy="878350"/>
          </a:xfrm>
          <a:prstGeom prst="rect">
            <a:avLst/>
          </a:prstGeom>
        </p:spPr>
      </p:pic>
      <p:pic>
        <p:nvPicPr>
          <p:cNvPr id="7" name="Picture 6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0DF2284F-124E-A35C-FB23-A84BE483BC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90" y="5718175"/>
            <a:ext cx="100091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03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Cool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9D5353-AE8B-5848-6EA6-FA43E470CE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905999" cy="6857999"/>
          </a:xfrm>
          <a:prstGeom prst="rect">
            <a:avLst/>
          </a:prstGeom>
        </p:spPr>
      </p:pic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884FCA92-58CF-3349-97D7-1E91C53518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7999703" cy="6271200"/>
          </a:xfrm>
          <a:custGeom>
            <a:avLst/>
            <a:gdLst>
              <a:gd name="connsiteX0" fmla="*/ 4607605 w 9845788"/>
              <a:gd name="connsiteY0" fmla="*/ 0 h 6271758"/>
              <a:gd name="connsiteX1" fmla="*/ 9845788 w 9845788"/>
              <a:gd name="connsiteY1" fmla="*/ 0 h 6271758"/>
              <a:gd name="connsiteX2" fmla="*/ 9839596 w 9845788"/>
              <a:gd name="connsiteY2" fmla="*/ 195268 h 6271758"/>
              <a:gd name="connsiteX3" fmla="*/ 4037890 w 9845788"/>
              <a:gd name="connsiteY3" fmla="*/ 6271758 h 6271758"/>
              <a:gd name="connsiteX4" fmla="*/ 202015 w 9845788"/>
              <a:gd name="connsiteY4" fmla="*/ 5554333 h 6271758"/>
              <a:gd name="connsiteX5" fmla="*/ 0 w 9845788"/>
              <a:gd name="connsiteY5" fmla="*/ 5486430 h 6271758"/>
              <a:gd name="connsiteX6" fmla="*/ 0 w 9845788"/>
              <a:gd name="connsiteY6" fmla="*/ 217918 h 6271758"/>
              <a:gd name="connsiteX7" fmla="*/ 236772 w 9845788"/>
              <a:gd name="connsiteY7" fmla="*/ 181820 h 6271758"/>
              <a:gd name="connsiteX8" fmla="*/ 819207 w 9845788"/>
              <a:gd name="connsiteY8" fmla="*/ 147125 h 6271758"/>
              <a:gd name="connsiteX9" fmla="*/ 3558996 w 9845788"/>
              <a:gd name="connsiteY9" fmla="*/ 1130976 h 6271758"/>
              <a:gd name="connsiteX10" fmla="*/ 4366922 w 9845788"/>
              <a:gd name="connsiteY10" fmla="*/ 583668 h 6271758"/>
              <a:gd name="connsiteX11" fmla="*/ 4496419 w 9845788"/>
              <a:gd name="connsiteY11" fmla="*/ 258914 h 627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845788" h="6271758">
                <a:moveTo>
                  <a:pt x="4607605" y="0"/>
                </a:moveTo>
                <a:lnTo>
                  <a:pt x="9845788" y="0"/>
                </a:lnTo>
                <a:lnTo>
                  <a:pt x="9839596" y="195268"/>
                </a:lnTo>
                <a:cubicBezTo>
                  <a:pt x="9697423" y="2492869"/>
                  <a:pt x="7370588" y="6271758"/>
                  <a:pt x="4037890" y="6271758"/>
                </a:cubicBezTo>
                <a:cubicBezTo>
                  <a:pt x="2190732" y="6271758"/>
                  <a:pt x="1170031" y="5890597"/>
                  <a:pt x="202015" y="5554333"/>
                </a:cubicBezTo>
                <a:lnTo>
                  <a:pt x="0" y="5486430"/>
                </a:lnTo>
                <a:lnTo>
                  <a:pt x="0" y="217918"/>
                </a:lnTo>
                <a:lnTo>
                  <a:pt x="236772" y="181820"/>
                </a:lnTo>
                <a:cubicBezTo>
                  <a:pt x="423732" y="159113"/>
                  <a:pt x="617836" y="147125"/>
                  <a:pt x="819207" y="147125"/>
                </a:cubicBezTo>
                <a:cubicBezTo>
                  <a:pt x="2624015" y="147125"/>
                  <a:pt x="2998660" y="1130976"/>
                  <a:pt x="3558996" y="1130976"/>
                </a:cubicBezTo>
                <a:cubicBezTo>
                  <a:pt x="3914091" y="1130976"/>
                  <a:pt x="4230095" y="928993"/>
                  <a:pt x="4366922" y="583668"/>
                </a:cubicBezTo>
                <a:cubicBezTo>
                  <a:pt x="4409274" y="477383"/>
                  <a:pt x="4451930" y="368349"/>
                  <a:pt x="4496419" y="258914"/>
                </a:cubicBez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9900" y="1353456"/>
            <a:ext cx="3454234" cy="3751635"/>
          </a:xfrm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80000"/>
              </a:lnSpc>
              <a:defRPr sz="5525">
                <a:solidFill>
                  <a:schemeClr val="bg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0AD38AD0-F5A9-60AB-7949-0D3BA12FB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3225" y="5538325"/>
            <a:ext cx="3071286" cy="87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92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Purp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1F72C08-6077-91D6-699D-9AEC6C248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905999" cy="6849909"/>
          </a:xfrm>
          <a:prstGeom prst="rect">
            <a:avLst/>
          </a:prstGeom>
        </p:spPr>
      </p:pic>
      <p:sp>
        <p:nvSpPr>
          <p:cNvPr id="17" name="Graphic 26">
            <a:extLst>
              <a:ext uri="{FF2B5EF4-FFF2-40B4-BE49-F238E27FC236}">
                <a16:creationId xmlns:a16="http://schemas.microsoft.com/office/drawing/2014/main" id="{7F2699D7-AA7C-200E-DA56-3C5426528933}"/>
              </a:ext>
            </a:extLst>
          </p:cNvPr>
          <p:cNvSpPr/>
          <p:nvPr userDrawn="1"/>
        </p:nvSpPr>
        <p:spPr>
          <a:xfrm>
            <a:off x="357908" y="1515275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1491" y="522606"/>
            <a:ext cx="9243020" cy="777875"/>
          </a:xfrm>
        </p:spPr>
        <p:txBody>
          <a:bodyPr lIns="0" tIns="0" rIns="0" bIns="0" anchor="t" anchorCtr="0">
            <a:noAutofit/>
          </a:bodyPr>
          <a:lstStyle>
            <a:lvl1pPr algn="l">
              <a:defRPr sz="4063">
                <a:solidFill>
                  <a:schemeClr val="tx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5482" y="1515275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ED9B4E5-9DD9-6AE4-933F-BF213DEF81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4980" y="1515275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18" name="Graphic 26">
            <a:extLst>
              <a:ext uri="{FF2B5EF4-FFF2-40B4-BE49-F238E27FC236}">
                <a16:creationId xmlns:a16="http://schemas.microsoft.com/office/drawing/2014/main" id="{1F267C4D-7E9B-4E83-2746-78E88DD6C213}"/>
              </a:ext>
            </a:extLst>
          </p:cNvPr>
          <p:cNvSpPr/>
          <p:nvPr userDrawn="1"/>
        </p:nvSpPr>
        <p:spPr>
          <a:xfrm>
            <a:off x="357908" y="2204827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D459B997-E4F0-1E8E-15BC-76A209C9F7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5482" y="2204827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888ED961-BF02-DB97-C0E9-D451755E9A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80" y="2204827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4" name="Graphic 26">
            <a:extLst>
              <a:ext uri="{FF2B5EF4-FFF2-40B4-BE49-F238E27FC236}">
                <a16:creationId xmlns:a16="http://schemas.microsoft.com/office/drawing/2014/main" id="{5E9B6630-3221-1109-9030-6B936690F5B6}"/>
              </a:ext>
            </a:extLst>
          </p:cNvPr>
          <p:cNvSpPr/>
          <p:nvPr userDrawn="1"/>
        </p:nvSpPr>
        <p:spPr>
          <a:xfrm>
            <a:off x="357908" y="2894379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2397A7F-041E-EE05-871E-CAAC0D106D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5482" y="2894379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7D1799C-BEBB-AFFA-831C-9309A9F3B8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4980" y="2894379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7" name="Graphic 26">
            <a:extLst>
              <a:ext uri="{FF2B5EF4-FFF2-40B4-BE49-F238E27FC236}">
                <a16:creationId xmlns:a16="http://schemas.microsoft.com/office/drawing/2014/main" id="{8BE55F6E-820F-911D-90CD-2EA42727EC7F}"/>
              </a:ext>
            </a:extLst>
          </p:cNvPr>
          <p:cNvSpPr/>
          <p:nvPr userDrawn="1"/>
        </p:nvSpPr>
        <p:spPr>
          <a:xfrm>
            <a:off x="357908" y="3583931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8E7C8DE0-CB8D-B588-C3C0-3E1E63983B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5482" y="3583931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2E4FB7B5-8D64-1FDA-BA82-F687D82E2F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4980" y="3583931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0" name="Graphic 26">
            <a:extLst>
              <a:ext uri="{FF2B5EF4-FFF2-40B4-BE49-F238E27FC236}">
                <a16:creationId xmlns:a16="http://schemas.microsoft.com/office/drawing/2014/main" id="{5DBB130B-C2C9-8EAD-88BA-82AA0C9BBF67}"/>
              </a:ext>
            </a:extLst>
          </p:cNvPr>
          <p:cNvSpPr/>
          <p:nvPr userDrawn="1"/>
        </p:nvSpPr>
        <p:spPr>
          <a:xfrm>
            <a:off x="357908" y="4273483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A9D5376-C3FA-28E6-6EA1-34DA8BDA1C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5482" y="4273483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92B3C3DD-4852-D582-5547-33C4047B35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4980" y="4273483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3" name="Graphic 26">
            <a:extLst>
              <a:ext uri="{FF2B5EF4-FFF2-40B4-BE49-F238E27FC236}">
                <a16:creationId xmlns:a16="http://schemas.microsoft.com/office/drawing/2014/main" id="{B5A8AAFB-2999-9E3F-3E5B-FE76A0721C2E}"/>
              </a:ext>
            </a:extLst>
          </p:cNvPr>
          <p:cNvSpPr/>
          <p:nvPr userDrawn="1"/>
        </p:nvSpPr>
        <p:spPr>
          <a:xfrm>
            <a:off x="357908" y="4963035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E38E694F-E825-AECB-A84D-5C67E8DF2C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5482" y="4963035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B45CCC63-260C-B052-125B-81CF81F16B0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4980" y="4963035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A6B1A134-02CF-20C0-45AC-4A1F8CC4EA3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36574" y="2"/>
            <a:ext cx="6669427" cy="6857999"/>
          </a:xfrm>
          <a:custGeom>
            <a:avLst/>
            <a:gdLst>
              <a:gd name="connsiteX0" fmla="*/ 5951194 w 8208525"/>
              <a:gd name="connsiteY0" fmla="*/ 0 h 6841819"/>
              <a:gd name="connsiteX1" fmla="*/ 8208525 w 8208525"/>
              <a:gd name="connsiteY1" fmla="*/ 0 h 6841819"/>
              <a:gd name="connsiteX2" fmla="*/ 8208525 w 8208525"/>
              <a:gd name="connsiteY2" fmla="*/ 3268776 h 6841819"/>
              <a:gd name="connsiteX3" fmla="*/ 8137296 w 8208525"/>
              <a:gd name="connsiteY3" fmla="*/ 3335089 h 6841819"/>
              <a:gd name="connsiteX4" fmla="*/ 7685336 w 8208525"/>
              <a:gd name="connsiteY4" fmla="*/ 3685267 h 6841819"/>
              <a:gd name="connsiteX5" fmla="*/ 4115744 w 8208525"/>
              <a:gd name="connsiteY5" fmla="*/ 5692047 h 6841819"/>
              <a:gd name="connsiteX6" fmla="*/ 4047035 w 8208525"/>
              <a:gd name="connsiteY6" fmla="*/ 4588171 h 6841819"/>
              <a:gd name="connsiteX7" fmla="*/ 3500302 w 8208525"/>
              <a:gd name="connsiteY7" fmla="*/ 6088397 h 6841819"/>
              <a:gd name="connsiteX8" fmla="*/ 3251025 w 8208525"/>
              <a:gd name="connsiteY8" fmla="*/ 6264664 h 6841819"/>
              <a:gd name="connsiteX9" fmla="*/ 2671266 w 8208525"/>
              <a:gd name="connsiteY9" fmla="*/ 6705638 h 6841819"/>
              <a:gd name="connsiteX10" fmla="*/ 2506614 w 8208525"/>
              <a:gd name="connsiteY10" fmla="*/ 6841819 h 6841819"/>
              <a:gd name="connsiteX11" fmla="*/ 94449 w 8208525"/>
              <a:gd name="connsiteY11" fmla="*/ 6841819 h 6841819"/>
              <a:gd name="connsiteX12" fmla="*/ 82602 w 8208525"/>
              <a:gd name="connsiteY12" fmla="*/ 6795952 h 6841819"/>
              <a:gd name="connsiteX13" fmla="*/ 1656175 w 8208525"/>
              <a:gd name="connsiteY13" fmla="*/ 3034329 h 6841819"/>
              <a:gd name="connsiteX14" fmla="*/ 4987603 w 8208525"/>
              <a:gd name="connsiteY14" fmla="*/ 1901600 h 6841819"/>
              <a:gd name="connsiteX15" fmla="*/ 3599452 w 8208525"/>
              <a:gd name="connsiteY15" fmla="*/ 1506918 h 6841819"/>
              <a:gd name="connsiteX16" fmla="*/ 5924369 w 8208525"/>
              <a:gd name="connsiteY16" fmla="*/ 22426 h 684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08525" h="6841819">
                <a:moveTo>
                  <a:pt x="5951194" y="0"/>
                </a:moveTo>
                <a:lnTo>
                  <a:pt x="8208525" y="0"/>
                </a:lnTo>
                <a:lnTo>
                  <a:pt x="8208525" y="3268776"/>
                </a:lnTo>
                <a:lnTo>
                  <a:pt x="8137296" y="3335089"/>
                </a:lnTo>
                <a:cubicBezTo>
                  <a:pt x="7998494" y="3456740"/>
                  <a:pt x="7848096" y="3573774"/>
                  <a:pt x="7685336" y="3685267"/>
                </a:cubicBezTo>
                <a:cubicBezTo>
                  <a:pt x="6052779" y="4799211"/>
                  <a:pt x="5254833" y="5008935"/>
                  <a:pt x="4115744" y="5692047"/>
                </a:cubicBezTo>
                <a:cubicBezTo>
                  <a:pt x="4004864" y="5424814"/>
                  <a:pt x="3941588" y="5057784"/>
                  <a:pt x="4047035" y="4588171"/>
                </a:cubicBezTo>
                <a:cubicBezTo>
                  <a:pt x="4047035" y="4588171"/>
                  <a:pt x="3485500" y="5206456"/>
                  <a:pt x="3500302" y="6088397"/>
                </a:cubicBezTo>
                <a:cubicBezTo>
                  <a:pt x="3419918" y="6145627"/>
                  <a:pt x="3337352" y="6203457"/>
                  <a:pt x="3251025" y="6264664"/>
                </a:cubicBezTo>
                <a:cubicBezTo>
                  <a:pt x="3041598" y="6415340"/>
                  <a:pt x="2848625" y="6562852"/>
                  <a:pt x="2671266" y="6705638"/>
                </a:cubicBezTo>
                <a:lnTo>
                  <a:pt x="2506614" y="6841819"/>
                </a:lnTo>
                <a:lnTo>
                  <a:pt x="94449" y="6841819"/>
                </a:lnTo>
                <a:lnTo>
                  <a:pt x="82602" y="6795952"/>
                </a:lnTo>
                <a:cubicBezTo>
                  <a:pt x="-149051" y="5783696"/>
                  <a:pt x="26671" y="4424018"/>
                  <a:pt x="1656175" y="3034329"/>
                </a:cubicBezTo>
                <a:cubicBezTo>
                  <a:pt x="2984992" y="1898310"/>
                  <a:pt x="4059885" y="1809431"/>
                  <a:pt x="4987603" y="1901600"/>
                </a:cubicBezTo>
                <a:cubicBezTo>
                  <a:pt x="4499137" y="1667726"/>
                  <a:pt x="4032474" y="1547406"/>
                  <a:pt x="3599452" y="1506918"/>
                </a:cubicBezTo>
                <a:cubicBezTo>
                  <a:pt x="3599452" y="1506918"/>
                  <a:pt x="4682740" y="1028428"/>
                  <a:pt x="5924369" y="22426"/>
                </a:cubicBez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81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1F72C08-6077-91D6-699D-9AEC6C248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905999" cy="6849909"/>
          </a:xfrm>
          <a:prstGeom prst="rect">
            <a:avLst/>
          </a:prstGeom>
        </p:spPr>
      </p:pic>
      <p:sp>
        <p:nvSpPr>
          <p:cNvPr id="17" name="Graphic 26">
            <a:extLst>
              <a:ext uri="{FF2B5EF4-FFF2-40B4-BE49-F238E27FC236}">
                <a16:creationId xmlns:a16="http://schemas.microsoft.com/office/drawing/2014/main" id="{7F2699D7-AA7C-200E-DA56-3C5426528933}"/>
              </a:ext>
            </a:extLst>
          </p:cNvPr>
          <p:cNvSpPr/>
          <p:nvPr userDrawn="1"/>
        </p:nvSpPr>
        <p:spPr>
          <a:xfrm>
            <a:off x="357908" y="1515275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1491" y="522606"/>
            <a:ext cx="9243020" cy="777875"/>
          </a:xfrm>
        </p:spPr>
        <p:txBody>
          <a:bodyPr lIns="0" tIns="0" rIns="0" bIns="0" anchor="t" anchorCtr="0">
            <a:noAutofit/>
          </a:bodyPr>
          <a:lstStyle>
            <a:lvl1pPr algn="l">
              <a:defRPr sz="4063">
                <a:solidFill>
                  <a:schemeClr val="tx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5482" y="1515275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ED9B4E5-9DD9-6AE4-933F-BF213DEF81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4980" y="1515275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18" name="Graphic 26">
            <a:extLst>
              <a:ext uri="{FF2B5EF4-FFF2-40B4-BE49-F238E27FC236}">
                <a16:creationId xmlns:a16="http://schemas.microsoft.com/office/drawing/2014/main" id="{1F267C4D-7E9B-4E83-2746-78E88DD6C213}"/>
              </a:ext>
            </a:extLst>
          </p:cNvPr>
          <p:cNvSpPr/>
          <p:nvPr userDrawn="1"/>
        </p:nvSpPr>
        <p:spPr>
          <a:xfrm>
            <a:off x="357908" y="2204827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D459B997-E4F0-1E8E-15BC-76A209C9F7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5482" y="2204827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888ED961-BF02-DB97-C0E9-D451755E9A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80" y="2204827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4" name="Graphic 26">
            <a:extLst>
              <a:ext uri="{FF2B5EF4-FFF2-40B4-BE49-F238E27FC236}">
                <a16:creationId xmlns:a16="http://schemas.microsoft.com/office/drawing/2014/main" id="{5E9B6630-3221-1109-9030-6B936690F5B6}"/>
              </a:ext>
            </a:extLst>
          </p:cNvPr>
          <p:cNvSpPr/>
          <p:nvPr userDrawn="1"/>
        </p:nvSpPr>
        <p:spPr>
          <a:xfrm>
            <a:off x="357908" y="2894379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2397A7F-041E-EE05-871E-CAAC0D106D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5482" y="2894379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7D1799C-BEBB-AFFA-831C-9309A9F3B8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4980" y="2894379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7" name="Graphic 26">
            <a:extLst>
              <a:ext uri="{FF2B5EF4-FFF2-40B4-BE49-F238E27FC236}">
                <a16:creationId xmlns:a16="http://schemas.microsoft.com/office/drawing/2014/main" id="{8BE55F6E-820F-911D-90CD-2EA42727EC7F}"/>
              </a:ext>
            </a:extLst>
          </p:cNvPr>
          <p:cNvSpPr/>
          <p:nvPr userDrawn="1"/>
        </p:nvSpPr>
        <p:spPr>
          <a:xfrm>
            <a:off x="357908" y="3583931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8E7C8DE0-CB8D-B588-C3C0-3E1E63983B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5482" y="3583931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2E4FB7B5-8D64-1FDA-BA82-F687D82E2F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4980" y="3583931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0" name="Graphic 26">
            <a:extLst>
              <a:ext uri="{FF2B5EF4-FFF2-40B4-BE49-F238E27FC236}">
                <a16:creationId xmlns:a16="http://schemas.microsoft.com/office/drawing/2014/main" id="{5DBB130B-C2C9-8EAD-88BA-82AA0C9BBF67}"/>
              </a:ext>
            </a:extLst>
          </p:cNvPr>
          <p:cNvSpPr/>
          <p:nvPr userDrawn="1"/>
        </p:nvSpPr>
        <p:spPr>
          <a:xfrm>
            <a:off x="357908" y="4273483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A9D5376-C3FA-28E6-6EA1-34DA8BDA1C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5482" y="4273483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92B3C3DD-4852-D582-5547-33C4047B35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4980" y="4273483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3" name="Graphic 26">
            <a:extLst>
              <a:ext uri="{FF2B5EF4-FFF2-40B4-BE49-F238E27FC236}">
                <a16:creationId xmlns:a16="http://schemas.microsoft.com/office/drawing/2014/main" id="{B5A8AAFB-2999-9E3F-3E5B-FE76A0721C2E}"/>
              </a:ext>
            </a:extLst>
          </p:cNvPr>
          <p:cNvSpPr/>
          <p:nvPr userDrawn="1"/>
        </p:nvSpPr>
        <p:spPr>
          <a:xfrm>
            <a:off x="357908" y="4963035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E38E694F-E825-AECB-A84D-5C67E8DF2C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5482" y="4963035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B45CCC63-260C-B052-125B-81CF81F16B0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4980" y="4963035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A6B1A134-02CF-20C0-45AC-4A1F8CC4EA3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36574" y="2"/>
            <a:ext cx="6669427" cy="6857999"/>
          </a:xfrm>
          <a:custGeom>
            <a:avLst/>
            <a:gdLst>
              <a:gd name="connsiteX0" fmla="*/ 5951194 w 8208525"/>
              <a:gd name="connsiteY0" fmla="*/ 0 h 6841819"/>
              <a:gd name="connsiteX1" fmla="*/ 8208525 w 8208525"/>
              <a:gd name="connsiteY1" fmla="*/ 0 h 6841819"/>
              <a:gd name="connsiteX2" fmla="*/ 8208525 w 8208525"/>
              <a:gd name="connsiteY2" fmla="*/ 3268776 h 6841819"/>
              <a:gd name="connsiteX3" fmla="*/ 8137296 w 8208525"/>
              <a:gd name="connsiteY3" fmla="*/ 3335089 h 6841819"/>
              <a:gd name="connsiteX4" fmla="*/ 7685336 w 8208525"/>
              <a:gd name="connsiteY4" fmla="*/ 3685267 h 6841819"/>
              <a:gd name="connsiteX5" fmla="*/ 4115744 w 8208525"/>
              <a:gd name="connsiteY5" fmla="*/ 5692047 h 6841819"/>
              <a:gd name="connsiteX6" fmla="*/ 4047035 w 8208525"/>
              <a:gd name="connsiteY6" fmla="*/ 4588171 h 6841819"/>
              <a:gd name="connsiteX7" fmla="*/ 3500302 w 8208525"/>
              <a:gd name="connsiteY7" fmla="*/ 6088397 h 6841819"/>
              <a:gd name="connsiteX8" fmla="*/ 3251025 w 8208525"/>
              <a:gd name="connsiteY8" fmla="*/ 6264664 h 6841819"/>
              <a:gd name="connsiteX9" fmla="*/ 2671266 w 8208525"/>
              <a:gd name="connsiteY9" fmla="*/ 6705638 h 6841819"/>
              <a:gd name="connsiteX10" fmla="*/ 2506614 w 8208525"/>
              <a:gd name="connsiteY10" fmla="*/ 6841819 h 6841819"/>
              <a:gd name="connsiteX11" fmla="*/ 94449 w 8208525"/>
              <a:gd name="connsiteY11" fmla="*/ 6841819 h 6841819"/>
              <a:gd name="connsiteX12" fmla="*/ 82602 w 8208525"/>
              <a:gd name="connsiteY12" fmla="*/ 6795952 h 6841819"/>
              <a:gd name="connsiteX13" fmla="*/ 1656175 w 8208525"/>
              <a:gd name="connsiteY13" fmla="*/ 3034329 h 6841819"/>
              <a:gd name="connsiteX14" fmla="*/ 4987603 w 8208525"/>
              <a:gd name="connsiteY14" fmla="*/ 1901600 h 6841819"/>
              <a:gd name="connsiteX15" fmla="*/ 3599452 w 8208525"/>
              <a:gd name="connsiteY15" fmla="*/ 1506918 h 6841819"/>
              <a:gd name="connsiteX16" fmla="*/ 5924369 w 8208525"/>
              <a:gd name="connsiteY16" fmla="*/ 22426 h 684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08525" h="6841819">
                <a:moveTo>
                  <a:pt x="5951194" y="0"/>
                </a:moveTo>
                <a:lnTo>
                  <a:pt x="8208525" y="0"/>
                </a:lnTo>
                <a:lnTo>
                  <a:pt x="8208525" y="3268776"/>
                </a:lnTo>
                <a:lnTo>
                  <a:pt x="8137296" y="3335089"/>
                </a:lnTo>
                <a:cubicBezTo>
                  <a:pt x="7998494" y="3456740"/>
                  <a:pt x="7848096" y="3573774"/>
                  <a:pt x="7685336" y="3685267"/>
                </a:cubicBezTo>
                <a:cubicBezTo>
                  <a:pt x="6052779" y="4799211"/>
                  <a:pt x="5254833" y="5008935"/>
                  <a:pt x="4115744" y="5692047"/>
                </a:cubicBezTo>
                <a:cubicBezTo>
                  <a:pt x="4004864" y="5424814"/>
                  <a:pt x="3941588" y="5057784"/>
                  <a:pt x="4047035" y="4588171"/>
                </a:cubicBezTo>
                <a:cubicBezTo>
                  <a:pt x="4047035" y="4588171"/>
                  <a:pt x="3485500" y="5206456"/>
                  <a:pt x="3500302" y="6088397"/>
                </a:cubicBezTo>
                <a:cubicBezTo>
                  <a:pt x="3419918" y="6145627"/>
                  <a:pt x="3337352" y="6203457"/>
                  <a:pt x="3251025" y="6264664"/>
                </a:cubicBezTo>
                <a:cubicBezTo>
                  <a:pt x="3041598" y="6415340"/>
                  <a:pt x="2848625" y="6562852"/>
                  <a:pt x="2671266" y="6705638"/>
                </a:cubicBezTo>
                <a:lnTo>
                  <a:pt x="2506614" y="6841819"/>
                </a:lnTo>
                <a:lnTo>
                  <a:pt x="94449" y="6841819"/>
                </a:lnTo>
                <a:lnTo>
                  <a:pt x="82602" y="6795952"/>
                </a:lnTo>
                <a:cubicBezTo>
                  <a:pt x="-149051" y="5783696"/>
                  <a:pt x="26671" y="4424018"/>
                  <a:pt x="1656175" y="3034329"/>
                </a:cubicBezTo>
                <a:cubicBezTo>
                  <a:pt x="2984992" y="1898310"/>
                  <a:pt x="4059885" y="1809431"/>
                  <a:pt x="4987603" y="1901600"/>
                </a:cubicBezTo>
                <a:cubicBezTo>
                  <a:pt x="4499137" y="1667726"/>
                  <a:pt x="4032474" y="1547406"/>
                  <a:pt x="3599452" y="1506918"/>
                </a:cubicBezTo>
                <a:cubicBezTo>
                  <a:pt x="3599452" y="1506918"/>
                  <a:pt x="4682740" y="1028428"/>
                  <a:pt x="5924369" y="22426"/>
                </a:cubicBez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36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eaf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1F72C08-6077-91D6-699D-9AEC6C248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905999" cy="6849909"/>
          </a:xfrm>
          <a:prstGeom prst="rect">
            <a:avLst/>
          </a:prstGeom>
        </p:spPr>
      </p:pic>
      <p:sp>
        <p:nvSpPr>
          <p:cNvPr id="17" name="Graphic 26">
            <a:extLst>
              <a:ext uri="{FF2B5EF4-FFF2-40B4-BE49-F238E27FC236}">
                <a16:creationId xmlns:a16="http://schemas.microsoft.com/office/drawing/2014/main" id="{7F2699D7-AA7C-200E-DA56-3C5426528933}"/>
              </a:ext>
            </a:extLst>
          </p:cNvPr>
          <p:cNvSpPr/>
          <p:nvPr userDrawn="1"/>
        </p:nvSpPr>
        <p:spPr>
          <a:xfrm>
            <a:off x="357908" y="1515275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1491" y="522606"/>
            <a:ext cx="9243020" cy="777875"/>
          </a:xfrm>
        </p:spPr>
        <p:txBody>
          <a:bodyPr lIns="0" tIns="0" rIns="0" bIns="0" anchor="t" anchorCtr="0">
            <a:noAutofit/>
          </a:bodyPr>
          <a:lstStyle>
            <a:lvl1pPr algn="l">
              <a:defRPr sz="4063">
                <a:solidFill>
                  <a:schemeClr val="tx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5482" y="1515275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ED9B4E5-9DD9-6AE4-933F-BF213DEF81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4980" y="1515275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18" name="Graphic 26">
            <a:extLst>
              <a:ext uri="{FF2B5EF4-FFF2-40B4-BE49-F238E27FC236}">
                <a16:creationId xmlns:a16="http://schemas.microsoft.com/office/drawing/2014/main" id="{1F267C4D-7E9B-4E83-2746-78E88DD6C213}"/>
              </a:ext>
            </a:extLst>
          </p:cNvPr>
          <p:cNvSpPr/>
          <p:nvPr userDrawn="1"/>
        </p:nvSpPr>
        <p:spPr>
          <a:xfrm>
            <a:off x="357908" y="2204827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D459B997-E4F0-1E8E-15BC-76A209C9F7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5482" y="2204827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888ED961-BF02-DB97-C0E9-D451755E9A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80" y="2204827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4" name="Graphic 26">
            <a:extLst>
              <a:ext uri="{FF2B5EF4-FFF2-40B4-BE49-F238E27FC236}">
                <a16:creationId xmlns:a16="http://schemas.microsoft.com/office/drawing/2014/main" id="{5E9B6630-3221-1109-9030-6B936690F5B6}"/>
              </a:ext>
            </a:extLst>
          </p:cNvPr>
          <p:cNvSpPr/>
          <p:nvPr userDrawn="1"/>
        </p:nvSpPr>
        <p:spPr>
          <a:xfrm>
            <a:off x="357908" y="2894379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2397A7F-041E-EE05-871E-CAAC0D106D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5482" y="2894379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7D1799C-BEBB-AFFA-831C-9309A9F3B8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4980" y="2894379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7" name="Graphic 26">
            <a:extLst>
              <a:ext uri="{FF2B5EF4-FFF2-40B4-BE49-F238E27FC236}">
                <a16:creationId xmlns:a16="http://schemas.microsoft.com/office/drawing/2014/main" id="{8BE55F6E-820F-911D-90CD-2EA42727EC7F}"/>
              </a:ext>
            </a:extLst>
          </p:cNvPr>
          <p:cNvSpPr/>
          <p:nvPr userDrawn="1"/>
        </p:nvSpPr>
        <p:spPr>
          <a:xfrm>
            <a:off x="357908" y="3583931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8E7C8DE0-CB8D-B588-C3C0-3E1E63983B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5482" y="3583931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2E4FB7B5-8D64-1FDA-BA82-F687D82E2F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4980" y="3583931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0" name="Graphic 26">
            <a:extLst>
              <a:ext uri="{FF2B5EF4-FFF2-40B4-BE49-F238E27FC236}">
                <a16:creationId xmlns:a16="http://schemas.microsoft.com/office/drawing/2014/main" id="{5DBB130B-C2C9-8EAD-88BA-82AA0C9BBF67}"/>
              </a:ext>
            </a:extLst>
          </p:cNvPr>
          <p:cNvSpPr/>
          <p:nvPr userDrawn="1"/>
        </p:nvSpPr>
        <p:spPr>
          <a:xfrm>
            <a:off x="357908" y="4273483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A9D5376-C3FA-28E6-6EA1-34DA8BDA1C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5482" y="4273483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92B3C3DD-4852-D582-5547-33C4047B35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4980" y="4273483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3" name="Graphic 26">
            <a:extLst>
              <a:ext uri="{FF2B5EF4-FFF2-40B4-BE49-F238E27FC236}">
                <a16:creationId xmlns:a16="http://schemas.microsoft.com/office/drawing/2014/main" id="{B5A8AAFB-2999-9E3F-3E5B-FE76A0721C2E}"/>
              </a:ext>
            </a:extLst>
          </p:cNvPr>
          <p:cNvSpPr/>
          <p:nvPr userDrawn="1"/>
        </p:nvSpPr>
        <p:spPr>
          <a:xfrm>
            <a:off x="357908" y="4963035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E38E694F-E825-AECB-A84D-5C67E8DF2C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5482" y="4963035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B45CCC63-260C-B052-125B-81CF81F16B0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4980" y="4963035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A6B1A134-02CF-20C0-45AC-4A1F8CC4EA3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36574" y="2"/>
            <a:ext cx="6669427" cy="6857999"/>
          </a:xfrm>
          <a:custGeom>
            <a:avLst/>
            <a:gdLst>
              <a:gd name="connsiteX0" fmla="*/ 5951194 w 8208525"/>
              <a:gd name="connsiteY0" fmla="*/ 0 h 6841819"/>
              <a:gd name="connsiteX1" fmla="*/ 8208525 w 8208525"/>
              <a:gd name="connsiteY1" fmla="*/ 0 h 6841819"/>
              <a:gd name="connsiteX2" fmla="*/ 8208525 w 8208525"/>
              <a:gd name="connsiteY2" fmla="*/ 3268776 h 6841819"/>
              <a:gd name="connsiteX3" fmla="*/ 8137296 w 8208525"/>
              <a:gd name="connsiteY3" fmla="*/ 3335089 h 6841819"/>
              <a:gd name="connsiteX4" fmla="*/ 7685336 w 8208525"/>
              <a:gd name="connsiteY4" fmla="*/ 3685267 h 6841819"/>
              <a:gd name="connsiteX5" fmla="*/ 4115744 w 8208525"/>
              <a:gd name="connsiteY5" fmla="*/ 5692047 h 6841819"/>
              <a:gd name="connsiteX6" fmla="*/ 4047035 w 8208525"/>
              <a:gd name="connsiteY6" fmla="*/ 4588171 h 6841819"/>
              <a:gd name="connsiteX7" fmla="*/ 3500302 w 8208525"/>
              <a:gd name="connsiteY7" fmla="*/ 6088397 h 6841819"/>
              <a:gd name="connsiteX8" fmla="*/ 3251025 w 8208525"/>
              <a:gd name="connsiteY8" fmla="*/ 6264664 h 6841819"/>
              <a:gd name="connsiteX9" fmla="*/ 2671266 w 8208525"/>
              <a:gd name="connsiteY9" fmla="*/ 6705638 h 6841819"/>
              <a:gd name="connsiteX10" fmla="*/ 2506614 w 8208525"/>
              <a:gd name="connsiteY10" fmla="*/ 6841819 h 6841819"/>
              <a:gd name="connsiteX11" fmla="*/ 94449 w 8208525"/>
              <a:gd name="connsiteY11" fmla="*/ 6841819 h 6841819"/>
              <a:gd name="connsiteX12" fmla="*/ 82602 w 8208525"/>
              <a:gd name="connsiteY12" fmla="*/ 6795952 h 6841819"/>
              <a:gd name="connsiteX13" fmla="*/ 1656175 w 8208525"/>
              <a:gd name="connsiteY13" fmla="*/ 3034329 h 6841819"/>
              <a:gd name="connsiteX14" fmla="*/ 4987603 w 8208525"/>
              <a:gd name="connsiteY14" fmla="*/ 1901600 h 6841819"/>
              <a:gd name="connsiteX15" fmla="*/ 3599452 w 8208525"/>
              <a:gd name="connsiteY15" fmla="*/ 1506918 h 6841819"/>
              <a:gd name="connsiteX16" fmla="*/ 5924369 w 8208525"/>
              <a:gd name="connsiteY16" fmla="*/ 22426 h 684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08525" h="6841819">
                <a:moveTo>
                  <a:pt x="5951194" y="0"/>
                </a:moveTo>
                <a:lnTo>
                  <a:pt x="8208525" y="0"/>
                </a:lnTo>
                <a:lnTo>
                  <a:pt x="8208525" y="3268776"/>
                </a:lnTo>
                <a:lnTo>
                  <a:pt x="8137296" y="3335089"/>
                </a:lnTo>
                <a:cubicBezTo>
                  <a:pt x="7998494" y="3456740"/>
                  <a:pt x="7848096" y="3573774"/>
                  <a:pt x="7685336" y="3685267"/>
                </a:cubicBezTo>
                <a:cubicBezTo>
                  <a:pt x="6052779" y="4799211"/>
                  <a:pt x="5254833" y="5008935"/>
                  <a:pt x="4115744" y="5692047"/>
                </a:cubicBezTo>
                <a:cubicBezTo>
                  <a:pt x="4004864" y="5424814"/>
                  <a:pt x="3941588" y="5057784"/>
                  <a:pt x="4047035" y="4588171"/>
                </a:cubicBezTo>
                <a:cubicBezTo>
                  <a:pt x="4047035" y="4588171"/>
                  <a:pt x="3485500" y="5206456"/>
                  <a:pt x="3500302" y="6088397"/>
                </a:cubicBezTo>
                <a:cubicBezTo>
                  <a:pt x="3419918" y="6145627"/>
                  <a:pt x="3337352" y="6203457"/>
                  <a:pt x="3251025" y="6264664"/>
                </a:cubicBezTo>
                <a:cubicBezTo>
                  <a:pt x="3041598" y="6415340"/>
                  <a:pt x="2848625" y="6562852"/>
                  <a:pt x="2671266" y="6705638"/>
                </a:cubicBezTo>
                <a:lnTo>
                  <a:pt x="2506614" y="6841819"/>
                </a:lnTo>
                <a:lnTo>
                  <a:pt x="94449" y="6841819"/>
                </a:lnTo>
                <a:lnTo>
                  <a:pt x="82602" y="6795952"/>
                </a:lnTo>
                <a:cubicBezTo>
                  <a:pt x="-149051" y="5783696"/>
                  <a:pt x="26671" y="4424018"/>
                  <a:pt x="1656175" y="3034329"/>
                </a:cubicBezTo>
                <a:cubicBezTo>
                  <a:pt x="2984992" y="1898310"/>
                  <a:pt x="4059885" y="1809431"/>
                  <a:pt x="4987603" y="1901600"/>
                </a:cubicBezTo>
                <a:cubicBezTo>
                  <a:pt x="4499137" y="1667726"/>
                  <a:pt x="4032474" y="1547406"/>
                  <a:pt x="3599452" y="1506918"/>
                </a:cubicBezTo>
                <a:cubicBezTo>
                  <a:pt x="3599452" y="1506918"/>
                  <a:pt x="4682740" y="1028428"/>
                  <a:pt x="5924369" y="22426"/>
                </a:cubicBez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70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1F72C08-6077-91D6-699D-9AEC6C248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905999" cy="6858000"/>
          </a:xfrm>
          <a:prstGeom prst="rect">
            <a:avLst/>
          </a:prstGeom>
        </p:spPr>
      </p:pic>
      <p:sp>
        <p:nvSpPr>
          <p:cNvPr id="17" name="Graphic 26">
            <a:extLst>
              <a:ext uri="{FF2B5EF4-FFF2-40B4-BE49-F238E27FC236}">
                <a16:creationId xmlns:a16="http://schemas.microsoft.com/office/drawing/2014/main" id="{7F2699D7-AA7C-200E-DA56-3C5426528933}"/>
              </a:ext>
            </a:extLst>
          </p:cNvPr>
          <p:cNvSpPr/>
          <p:nvPr userDrawn="1"/>
        </p:nvSpPr>
        <p:spPr>
          <a:xfrm>
            <a:off x="357908" y="1515275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1491" y="522606"/>
            <a:ext cx="9243020" cy="777875"/>
          </a:xfrm>
        </p:spPr>
        <p:txBody>
          <a:bodyPr lIns="0" tIns="0" rIns="0" bIns="0" anchor="t" anchorCtr="0">
            <a:noAutofit/>
          </a:bodyPr>
          <a:lstStyle>
            <a:lvl1pPr algn="l">
              <a:defRPr sz="4063">
                <a:solidFill>
                  <a:schemeClr val="tx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5482" y="1515275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ED9B4E5-9DD9-6AE4-933F-BF213DEF81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4980" y="1515275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18" name="Graphic 26">
            <a:extLst>
              <a:ext uri="{FF2B5EF4-FFF2-40B4-BE49-F238E27FC236}">
                <a16:creationId xmlns:a16="http://schemas.microsoft.com/office/drawing/2014/main" id="{1F267C4D-7E9B-4E83-2746-78E88DD6C213}"/>
              </a:ext>
            </a:extLst>
          </p:cNvPr>
          <p:cNvSpPr/>
          <p:nvPr userDrawn="1"/>
        </p:nvSpPr>
        <p:spPr>
          <a:xfrm>
            <a:off x="357908" y="2204827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D459B997-E4F0-1E8E-15BC-76A209C9F7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5482" y="2204827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888ED961-BF02-DB97-C0E9-D451755E9A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80" y="2204827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4" name="Graphic 26">
            <a:extLst>
              <a:ext uri="{FF2B5EF4-FFF2-40B4-BE49-F238E27FC236}">
                <a16:creationId xmlns:a16="http://schemas.microsoft.com/office/drawing/2014/main" id="{5E9B6630-3221-1109-9030-6B936690F5B6}"/>
              </a:ext>
            </a:extLst>
          </p:cNvPr>
          <p:cNvSpPr/>
          <p:nvPr userDrawn="1"/>
        </p:nvSpPr>
        <p:spPr>
          <a:xfrm>
            <a:off x="357908" y="2894379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2397A7F-041E-EE05-871E-CAAC0D106D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5482" y="2894379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7D1799C-BEBB-AFFA-831C-9309A9F3B8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4980" y="2894379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7" name="Graphic 26">
            <a:extLst>
              <a:ext uri="{FF2B5EF4-FFF2-40B4-BE49-F238E27FC236}">
                <a16:creationId xmlns:a16="http://schemas.microsoft.com/office/drawing/2014/main" id="{8BE55F6E-820F-911D-90CD-2EA42727EC7F}"/>
              </a:ext>
            </a:extLst>
          </p:cNvPr>
          <p:cNvSpPr/>
          <p:nvPr userDrawn="1"/>
        </p:nvSpPr>
        <p:spPr>
          <a:xfrm>
            <a:off x="357908" y="3583931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8E7C8DE0-CB8D-B588-C3C0-3E1E63983B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5482" y="3583931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2E4FB7B5-8D64-1FDA-BA82-F687D82E2F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4980" y="3583931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0" name="Graphic 26">
            <a:extLst>
              <a:ext uri="{FF2B5EF4-FFF2-40B4-BE49-F238E27FC236}">
                <a16:creationId xmlns:a16="http://schemas.microsoft.com/office/drawing/2014/main" id="{5DBB130B-C2C9-8EAD-88BA-82AA0C9BBF67}"/>
              </a:ext>
            </a:extLst>
          </p:cNvPr>
          <p:cNvSpPr/>
          <p:nvPr userDrawn="1"/>
        </p:nvSpPr>
        <p:spPr>
          <a:xfrm>
            <a:off x="357908" y="4273483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A9D5376-C3FA-28E6-6EA1-34DA8BDA1C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5482" y="4273483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92B3C3DD-4852-D582-5547-33C4047B35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4980" y="4273483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3" name="Graphic 26">
            <a:extLst>
              <a:ext uri="{FF2B5EF4-FFF2-40B4-BE49-F238E27FC236}">
                <a16:creationId xmlns:a16="http://schemas.microsoft.com/office/drawing/2014/main" id="{B5A8AAFB-2999-9E3F-3E5B-FE76A0721C2E}"/>
              </a:ext>
            </a:extLst>
          </p:cNvPr>
          <p:cNvSpPr/>
          <p:nvPr userDrawn="1"/>
        </p:nvSpPr>
        <p:spPr>
          <a:xfrm>
            <a:off x="357908" y="4963035"/>
            <a:ext cx="471073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63"/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E38E694F-E825-AECB-A84D-5C67E8DF2C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5482" y="4963035"/>
            <a:ext cx="4164363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75">
                <a:solidFill>
                  <a:schemeClr val="bg1"/>
                </a:solidFill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B45CCC63-260C-B052-125B-81CF81F16B0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4980" y="4963035"/>
            <a:ext cx="556928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519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462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2pPr>
            <a:lvl3pPr marL="2925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3pPr>
            <a:lvl4pPr marL="43875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4pPr>
            <a:lvl5pPr marL="585000" indent="-146250">
              <a:lnSpc>
                <a:spcPct val="100000"/>
              </a:lnSpc>
              <a:spcBef>
                <a:spcPts val="0"/>
              </a:spcBef>
              <a:defRPr sz="2275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A6B1A134-02CF-20C0-45AC-4A1F8CC4EA3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36574" y="2"/>
            <a:ext cx="6669427" cy="6857999"/>
          </a:xfrm>
          <a:custGeom>
            <a:avLst/>
            <a:gdLst>
              <a:gd name="connsiteX0" fmla="*/ 5951194 w 8208525"/>
              <a:gd name="connsiteY0" fmla="*/ 0 h 6841819"/>
              <a:gd name="connsiteX1" fmla="*/ 8208525 w 8208525"/>
              <a:gd name="connsiteY1" fmla="*/ 0 h 6841819"/>
              <a:gd name="connsiteX2" fmla="*/ 8208525 w 8208525"/>
              <a:gd name="connsiteY2" fmla="*/ 3268776 h 6841819"/>
              <a:gd name="connsiteX3" fmla="*/ 8137296 w 8208525"/>
              <a:gd name="connsiteY3" fmla="*/ 3335089 h 6841819"/>
              <a:gd name="connsiteX4" fmla="*/ 7685336 w 8208525"/>
              <a:gd name="connsiteY4" fmla="*/ 3685267 h 6841819"/>
              <a:gd name="connsiteX5" fmla="*/ 4115744 w 8208525"/>
              <a:gd name="connsiteY5" fmla="*/ 5692047 h 6841819"/>
              <a:gd name="connsiteX6" fmla="*/ 4047035 w 8208525"/>
              <a:gd name="connsiteY6" fmla="*/ 4588171 h 6841819"/>
              <a:gd name="connsiteX7" fmla="*/ 3500302 w 8208525"/>
              <a:gd name="connsiteY7" fmla="*/ 6088397 h 6841819"/>
              <a:gd name="connsiteX8" fmla="*/ 3251025 w 8208525"/>
              <a:gd name="connsiteY8" fmla="*/ 6264664 h 6841819"/>
              <a:gd name="connsiteX9" fmla="*/ 2671266 w 8208525"/>
              <a:gd name="connsiteY9" fmla="*/ 6705638 h 6841819"/>
              <a:gd name="connsiteX10" fmla="*/ 2506614 w 8208525"/>
              <a:gd name="connsiteY10" fmla="*/ 6841819 h 6841819"/>
              <a:gd name="connsiteX11" fmla="*/ 94449 w 8208525"/>
              <a:gd name="connsiteY11" fmla="*/ 6841819 h 6841819"/>
              <a:gd name="connsiteX12" fmla="*/ 82602 w 8208525"/>
              <a:gd name="connsiteY12" fmla="*/ 6795952 h 6841819"/>
              <a:gd name="connsiteX13" fmla="*/ 1656175 w 8208525"/>
              <a:gd name="connsiteY13" fmla="*/ 3034329 h 6841819"/>
              <a:gd name="connsiteX14" fmla="*/ 4987603 w 8208525"/>
              <a:gd name="connsiteY14" fmla="*/ 1901600 h 6841819"/>
              <a:gd name="connsiteX15" fmla="*/ 3599452 w 8208525"/>
              <a:gd name="connsiteY15" fmla="*/ 1506918 h 6841819"/>
              <a:gd name="connsiteX16" fmla="*/ 5924369 w 8208525"/>
              <a:gd name="connsiteY16" fmla="*/ 22426 h 684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08525" h="6841819">
                <a:moveTo>
                  <a:pt x="5951194" y="0"/>
                </a:moveTo>
                <a:lnTo>
                  <a:pt x="8208525" y="0"/>
                </a:lnTo>
                <a:lnTo>
                  <a:pt x="8208525" y="3268776"/>
                </a:lnTo>
                <a:lnTo>
                  <a:pt x="8137296" y="3335089"/>
                </a:lnTo>
                <a:cubicBezTo>
                  <a:pt x="7998494" y="3456740"/>
                  <a:pt x="7848096" y="3573774"/>
                  <a:pt x="7685336" y="3685267"/>
                </a:cubicBezTo>
                <a:cubicBezTo>
                  <a:pt x="6052779" y="4799211"/>
                  <a:pt x="5254833" y="5008935"/>
                  <a:pt x="4115744" y="5692047"/>
                </a:cubicBezTo>
                <a:cubicBezTo>
                  <a:pt x="4004864" y="5424814"/>
                  <a:pt x="3941588" y="5057784"/>
                  <a:pt x="4047035" y="4588171"/>
                </a:cubicBezTo>
                <a:cubicBezTo>
                  <a:pt x="4047035" y="4588171"/>
                  <a:pt x="3485500" y="5206456"/>
                  <a:pt x="3500302" y="6088397"/>
                </a:cubicBezTo>
                <a:cubicBezTo>
                  <a:pt x="3419918" y="6145627"/>
                  <a:pt x="3337352" y="6203457"/>
                  <a:pt x="3251025" y="6264664"/>
                </a:cubicBezTo>
                <a:cubicBezTo>
                  <a:pt x="3041598" y="6415340"/>
                  <a:pt x="2848625" y="6562852"/>
                  <a:pt x="2671266" y="6705638"/>
                </a:cubicBezTo>
                <a:lnTo>
                  <a:pt x="2506614" y="6841819"/>
                </a:lnTo>
                <a:lnTo>
                  <a:pt x="94449" y="6841819"/>
                </a:lnTo>
                <a:lnTo>
                  <a:pt x="82602" y="6795952"/>
                </a:lnTo>
                <a:cubicBezTo>
                  <a:pt x="-149051" y="5783696"/>
                  <a:pt x="26671" y="4424018"/>
                  <a:pt x="1656175" y="3034329"/>
                </a:cubicBezTo>
                <a:cubicBezTo>
                  <a:pt x="2984992" y="1898310"/>
                  <a:pt x="4059885" y="1809431"/>
                  <a:pt x="4987603" y="1901600"/>
                </a:cubicBezTo>
                <a:cubicBezTo>
                  <a:pt x="4499137" y="1667726"/>
                  <a:pt x="4032474" y="1547406"/>
                  <a:pt x="3599452" y="1506918"/>
                </a:cubicBezTo>
                <a:cubicBezTo>
                  <a:pt x="3599452" y="1506918"/>
                  <a:pt x="4682740" y="1028428"/>
                  <a:pt x="5924369" y="22426"/>
                </a:cubicBez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1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668409-D0FA-E811-82CE-13275DDF3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8A0A9A-AC56-373A-BDBF-6FA278585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31031-1DCF-3B32-D1DA-6A754E725F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1490" y="6154470"/>
            <a:ext cx="334327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300" b="1" i="0">
                <a:solidFill>
                  <a:schemeClr val="tx1"/>
                </a:solidFill>
                <a:latin typeface="Museo Sans 700" panose="02000000000000000000" pitchFamily="2" charset="77"/>
              </a:defRPr>
            </a:lvl1pPr>
          </a:lstStyle>
          <a:p>
            <a:r>
              <a:rPr lang="en-US"/>
              <a:t>rzss.org.uk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36C71-D1E7-9BC5-C14E-7EA193580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5660" y="6154470"/>
            <a:ext cx="22288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300" b="0" i="0">
                <a:solidFill>
                  <a:schemeClr val="bg1"/>
                </a:solidFill>
                <a:latin typeface="Museo Sans 500" panose="02000000000000000000" pitchFamily="2" charset="77"/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  <p:sldLayoutId id="2147483729" r:id="rId33"/>
    <p:sldLayoutId id="2147483730" r:id="rId34"/>
    <p:sldLayoutId id="2147483731" r:id="rId35"/>
    <p:sldLayoutId id="2147483732" r:id="rId36"/>
    <p:sldLayoutId id="2147483733" r:id="rId37"/>
    <p:sldLayoutId id="2147483734" r:id="rId38"/>
    <p:sldLayoutId id="2147483735" r:id="rId39"/>
    <p:sldLayoutId id="2147483736" r:id="rId40"/>
    <p:sldLayoutId id="2147483737" r:id="rId41"/>
    <p:sldLayoutId id="2147483738" r:id="rId42"/>
    <p:sldLayoutId id="2147483739" r:id="rId43"/>
    <p:sldLayoutId id="2147483740" r:id="rId44"/>
    <p:sldLayoutId id="2147483741" r:id="rId45"/>
    <p:sldLayoutId id="2147483742" r:id="rId46"/>
  </p:sldLayoutIdLst>
  <p:hf hdr="0" dt="0"/>
  <p:txStyles>
    <p:titleStyle>
      <a:lvl1pPr algn="l" defTabSz="742950" rtl="0" eaLnBrk="1" latinLnBrk="0" hangingPunct="1">
        <a:lnSpc>
          <a:spcPct val="70000"/>
        </a:lnSpc>
        <a:spcBef>
          <a:spcPct val="0"/>
        </a:spcBef>
        <a:buNone/>
        <a:defRPr sz="3575" kern="1200" cap="all" baseline="0">
          <a:solidFill>
            <a:schemeClr val="tx1"/>
          </a:solidFill>
          <a:latin typeface="New Beginnings" panose="02000000000000000000" pitchFamily="2" charset="77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b="0" i="0" kern="1200">
          <a:solidFill>
            <a:schemeClr val="tx1"/>
          </a:solidFill>
          <a:latin typeface="Museo Sans 300" panose="02000000000000000000" pitchFamily="2" charset="77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b="0" i="0" kern="1200">
          <a:solidFill>
            <a:schemeClr val="tx1"/>
          </a:solidFill>
          <a:latin typeface="Museo Sans 300" panose="02000000000000000000" pitchFamily="2" charset="77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b="0" i="0" kern="1200">
          <a:solidFill>
            <a:schemeClr val="tx1"/>
          </a:solidFill>
          <a:latin typeface="Museo Sans 300" panose="02000000000000000000" pitchFamily="2" charset="77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b="0" i="0" kern="1200">
          <a:solidFill>
            <a:schemeClr val="tx1"/>
          </a:solidFill>
          <a:latin typeface="Museo Sans 300" panose="02000000000000000000" pitchFamily="2" charset="77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b="0" i="0" kern="1200">
          <a:solidFill>
            <a:schemeClr val="tx1"/>
          </a:solidFill>
          <a:latin typeface="Museo Sans 300" panose="02000000000000000000" pitchFamily="2" charset="77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908">
          <p15:clr>
            <a:srgbClr val="F26B43"/>
          </p15:clr>
        </p15:guide>
        <p15:guide id="3" pos="257">
          <p15:clr>
            <a:srgbClr val="F26B43"/>
          </p15:clr>
        </p15:guide>
        <p15:guide id="4" pos="7423">
          <p15:clr>
            <a:srgbClr val="F26B43"/>
          </p15:clr>
        </p15:guide>
        <p15:guide id="5" pos="3772">
          <p15:clr>
            <a:srgbClr val="F26B43"/>
          </p15:clr>
        </p15:guide>
        <p15:guide id="6" orient="horz" pos="4042">
          <p15:clr>
            <a:srgbClr val="F26B43"/>
          </p15:clr>
        </p15:guide>
        <p15:guide id="7" orient="horz" pos="1457">
          <p15:clr>
            <a:srgbClr val="F26B43"/>
          </p15:clr>
        </p15:guide>
        <p15:guide id="8" orient="horz" pos="1570">
          <p15:clr>
            <a:srgbClr val="F26B43"/>
          </p15:clr>
        </p15:guide>
        <p15:guide id="9" orient="horz" pos="27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openxmlformats.org/officeDocument/2006/relationships/image" Target="../media/image45.png"/><Relationship Id="rId5" Type="http://schemas.openxmlformats.org/officeDocument/2006/relationships/image" Target="../media/image36.png"/><Relationship Id="rId10" Type="http://schemas.openxmlformats.org/officeDocument/2006/relationships/image" Target="../media/image44.jpe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3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36.png"/><Relationship Id="rId10" Type="http://schemas.openxmlformats.org/officeDocument/2006/relationships/image" Target="../media/image52.svg"/><Relationship Id="rId4" Type="http://schemas.openxmlformats.org/officeDocument/2006/relationships/image" Target="../media/image35.png"/><Relationship Id="rId9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18" Type="http://schemas.openxmlformats.org/officeDocument/2006/relationships/image" Target="../media/image40.svg"/><Relationship Id="rId3" Type="http://schemas.openxmlformats.org/officeDocument/2006/relationships/image" Target="../media/image34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11" Type="http://schemas.openxmlformats.org/officeDocument/2006/relationships/image" Target="../media/image57.png"/><Relationship Id="rId5" Type="http://schemas.openxmlformats.org/officeDocument/2006/relationships/image" Target="../media/image36.png"/><Relationship Id="rId15" Type="http://schemas.openxmlformats.org/officeDocument/2006/relationships/image" Target="../media/image61.svg"/><Relationship Id="rId10" Type="http://schemas.openxmlformats.org/officeDocument/2006/relationships/image" Target="../media/image56.png"/><Relationship Id="rId4" Type="http://schemas.openxmlformats.org/officeDocument/2006/relationships/image" Target="../media/image35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4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6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4.png"/><Relationship Id="rId7" Type="http://schemas.openxmlformats.org/officeDocument/2006/relationships/image" Target="../media/image67.jpe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74.svg"/><Relationship Id="rId4" Type="http://schemas.openxmlformats.org/officeDocument/2006/relationships/image" Target="../media/image41.png"/><Relationship Id="rId9" Type="http://schemas.openxmlformats.org/officeDocument/2006/relationships/image" Target="../media/image73.png"/><Relationship Id="rId14" Type="http://schemas.openxmlformats.org/officeDocument/2006/relationships/image" Target="../media/image4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6FA7A3CA-A474-DC10-CB75-736A08A9AC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36BDC47-0FC6-0195-B9B4-0C4BB42EB8EF}"/>
              </a:ext>
            </a:extLst>
          </p:cNvPr>
          <p:cNvGrpSpPr/>
          <p:nvPr/>
        </p:nvGrpSpPr>
        <p:grpSpPr>
          <a:xfrm rot="10800000">
            <a:off x="0" y="3686176"/>
            <a:ext cx="3971924" cy="3171824"/>
            <a:chOff x="6683152" y="1"/>
            <a:chExt cx="3222847" cy="2854518"/>
          </a:xfrm>
        </p:grpSpPr>
        <p:pic>
          <p:nvPicPr>
            <p:cNvPr id="11" name="Picture 10" descr="A green background with white text&#10;&#10;Description automatically generated">
              <a:extLst>
                <a:ext uri="{FF2B5EF4-FFF2-40B4-BE49-F238E27FC236}">
                  <a16:creationId xmlns:a16="http://schemas.microsoft.com/office/drawing/2014/main" id="{4F17E9AA-7652-1CED-C87E-B2367331F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3152" y="1"/>
              <a:ext cx="3222847" cy="2854518"/>
            </a:xfrm>
            <a:prstGeom prst="rect">
              <a:avLst/>
            </a:prstGeom>
          </p:spPr>
        </p:pic>
        <p:pic>
          <p:nvPicPr>
            <p:cNvPr id="12" name="Picture 11" descr="A green background with white text&#10;&#10;Description automatically generated">
              <a:extLst>
                <a:ext uri="{FF2B5EF4-FFF2-40B4-BE49-F238E27FC236}">
                  <a16:creationId xmlns:a16="http://schemas.microsoft.com/office/drawing/2014/main" id="{944325D5-E519-B8CF-EB7B-971D32534E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83"/>
            <a:stretch/>
          </p:blipFill>
          <p:spPr>
            <a:xfrm>
              <a:off x="6683152" y="1281514"/>
              <a:ext cx="2255108" cy="1573005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159F13F-9916-6426-E59F-CD27C299B9CF}"/>
              </a:ext>
            </a:extLst>
          </p:cNvPr>
          <p:cNvGrpSpPr/>
          <p:nvPr/>
        </p:nvGrpSpPr>
        <p:grpSpPr>
          <a:xfrm>
            <a:off x="5934076" y="0"/>
            <a:ext cx="3971924" cy="3171824"/>
            <a:chOff x="6683152" y="1"/>
            <a:chExt cx="3222847" cy="2854518"/>
          </a:xfrm>
        </p:grpSpPr>
        <p:pic>
          <p:nvPicPr>
            <p:cNvPr id="6" name="Picture 5" descr="A green background with white text&#10;&#10;Description automatically generated">
              <a:extLst>
                <a:ext uri="{FF2B5EF4-FFF2-40B4-BE49-F238E27FC236}">
                  <a16:creationId xmlns:a16="http://schemas.microsoft.com/office/drawing/2014/main" id="{54EDC987-F0BF-E0B2-082B-277A0C409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3152" y="1"/>
              <a:ext cx="3222847" cy="2854518"/>
            </a:xfrm>
            <a:prstGeom prst="rect">
              <a:avLst/>
            </a:prstGeom>
          </p:spPr>
        </p:pic>
        <p:pic>
          <p:nvPicPr>
            <p:cNvPr id="8" name="Picture 7" descr="A green background with white text&#10;&#10;Description automatically generated">
              <a:extLst>
                <a:ext uri="{FF2B5EF4-FFF2-40B4-BE49-F238E27FC236}">
                  <a16:creationId xmlns:a16="http://schemas.microsoft.com/office/drawing/2014/main" id="{D6F22108-664B-BCBA-9560-54320051F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83"/>
            <a:stretch/>
          </p:blipFill>
          <p:spPr>
            <a:xfrm>
              <a:off x="6683152" y="1281514"/>
              <a:ext cx="2255108" cy="157300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DE8E58-1647-D349-8359-FEF9F9382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0474" y="474177"/>
            <a:ext cx="10069810" cy="777875"/>
          </a:xfrm>
        </p:spPr>
        <p:txBody>
          <a:bodyPr/>
          <a:lstStyle/>
          <a:p>
            <a:pPr algn="ctr"/>
            <a:r>
              <a:rPr lang="en-US" sz="6500">
                <a:solidFill>
                  <a:schemeClr val="bg1"/>
                </a:solidFill>
                <a:latin typeface="New Beginnings"/>
              </a:rPr>
              <a:t>INSTRUCTIONS FOR TEACHERS:</a:t>
            </a:r>
            <a:endParaRPr lang="en-US" sz="65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24491D-3C03-1B91-CC13-47EA09054AEC}"/>
              </a:ext>
            </a:extLst>
          </p:cNvPr>
          <p:cNvSpPr txBox="1"/>
          <p:nvPr/>
        </p:nvSpPr>
        <p:spPr>
          <a:xfrm>
            <a:off x="652463" y="1640787"/>
            <a:ext cx="8643937" cy="4314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400"/>
              </a:spcAft>
            </a:pPr>
            <a:r>
              <a:rPr lang="en-GB" sz="2400">
                <a:solidFill>
                  <a:schemeClr val="bg1"/>
                </a:solidFill>
                <a:latin typeface="Museo Sans 300" panose="02000000000000000000" pitchFamily="50" charset="0"/>
              </a:rPr>
              <a:t>Thank you for downloading the </a:t>
            </a:r>
            <a:r>
              <a:rPr lang="en-GB" sz="2500">
                <a:solidFill>
                  <a:schemeClr val="bg1"/>
                </a:solidFill>
                <a:latin typeface="New Beginnings" panose="02000000000000000000" pitchFamily="50" charset="0"/>
              </a:rPr>
              <a:t>Hoverfly Heroes </a:t>
            </a:r>
            <a:r>
              <a:rPr lang="en-GB" sz="2400">
                <a:solidFill>
                  <a:schemeClr val="bg1"/>
                </a:solidFill>
                <a:latin typeface="Museo Sans 300" panose="02000000000000000000" pitchFamily="50" charset="0"/>
              </a:rPr>
              <a:t>schools pack from the Royal Zoological Society of Scotland (RZSS) 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300">
                <a:solidFill>
                  <a:schemeClr val="bg1"/>
                </a:solidFill>
                <a:latin typeface="Museo Sans 300" panose="02000000000000000000" pitchFamily="50" charset="0"/>
              </a:rPr>
              <a:t>Key words are highlighted in </a:t>
            </a:r>
            <a:r>
              <a:rPr lang="en-GB" sz="2800">
                <a:solidFill>
                  <a:schemeClr val="bg1"/>
                </a:solidFill>
                <a:latin typeface="New Beginnings" panose="02000000000000000000" pitchFamily="50" charset="0"/>
              </a:rPr>
              <a:t>bold/capitals </a:t>
            </a:r>
            <a:r>
              <a:rPr lang="en-GB" sz="2300">
                <a:solidFill>
                  <a:schemeClr val="bg1"/>
                </a:solidFill>
                <a:latin typeface="Museo Sans 300" panose="02000000000000000000" pitchFamily="50" charset="0"/>
              </a:rPr>
              <a:t>throughout; </a:t>
            </a:r>
            <a:br>
              <a:rPr lang="en-GB" sz="2300">
                <a:solidFill>
                  <a:schemeClr val="bg1"/>
                </a:solidFill>
                <a:latin typeface="Museo Sans 300" panose="02000000000000000000" pitchFamily="50" charset="0"/>
              </a:rPr>
            </a:br>
            <a:r>
              <a:rPr lang="en-GB" sz="2300">
                <a:solidFill>
                  <a:schemeClr val="bg1"/>
                </a:solidFill>
                <a:latin typeface="Museo Sans 300" panose="02000000000000000000" pitchFamily="50" charset="0"/>
              </a:rPr>
              <a:t>a glossary can be found at the end of this document.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300">
                <a:solidFill>
                  <a:schemeClr val="bg1"/>
                </a:solidFill>
                <a:latin typeface="Museo Sans 300" panose="02000000000000000000" pitchFamily="50" charset="0"/>
              </a:rPr>
              <a:t>The speaker notes below each slide contain useful background information and ideas for class discussion.</a:t>
            </a:r>
          </a:p>
          <a:p>
            <a:pPr marL="342900" indent="-342900"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GB" sz="2300">
                <a:solidFill>
                  <a:schemeClr val="bg1"/>
                </a:solidFill>
                <a:latin typeface="Museo Sans 300" panose="02000000000000000000" pitchFamily="50" charset="0"/>
              </a:rPr>
              <a:t>Why not save this document as a PDF or share the activity pages with students to try at home?</a:t>
            </a:r>
          </a:p>
          <a:p>
            <a:pPr>
              <a:spcAft>
                <a:spcPts val="1200"/>
              </a:spcAft>
            </a:pPr>
            <a:r>
              <a:rPr lang="en-GB" sz="2400">
                <a:solidFill>
                  <a:schemeClr val="bg1"/>
                </a:solidFill>
                <a:latin typeface="Museo Sans 300" panose="02000000000000000000" pitchFamily="50" charset="0"/>
              </a:rPr>
              <a:t>We hope you enjoy the pack and thank you for your interest in </a:t>
            </a:r>
            <a:r>
              <a:rPr lang="en-GB" sz="2500">
                <a:solidFill>
                  <a:schemeClr val="bg1"/>
                </a:solidFill>
                <a:latin typeface="New Beginnings" panose="02000000000000000000" pitchFamily="50" charset="0"/>
              </a:rPr>
              <a:t>RZSS</a:t>
            </a:r>
            <a:r>
              <a:rPr lang="en-GB" sz="2400">
                <a:solidFill>
                  <a:schemeClr val="bg1"/>
                </a:solidFill>
                <a:latin typeface="Museo Sans 300" panose="02000000000000000000" pitchFamily="50" charset="0"/>
              </a:rPr>
              <a:t> </a:t>
            </a:r>
            <a:r>
              <a:rPr lang="en-GB" sz="2500">
                <a:solidFill>
                  <a:schemeClr val="bg1"/>
                </a:solidFill>
                <a:latin typeface="New Beginnings" panose="02000000000000000000" pitchFamily="50" charset="0"/>
              </a:rPr>
              <a:t>native biodiversity </a:t>
            </a:r>
            <a:r>
              <a:rPr lang="en-GB" sz="2400">
                <a:solidFill>
                  <a:schemeClr val="bg1"/>
                </a:solidFill>
                <a:latin typeface="Museo Sans 300" panose="02000000000000000000" pitchFamily="50" charset="0"/>
              </a:rPr>
              <a:t>conservation programmes!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82B000-B519-3702-90F9-36D2312FAA1A}"/>
              </a:ext>
            </a:extLst>
          </p:cNvPr>
          <p:cNvSpPr/>
          <p:nvPr/>
        </p:nvSpPr>
        <p:spPr>
          <a:xfrm>
            <a:off x="411049" y="1347764"/>
            <a:ext cx="9083902" cy="5174523"/>
          </a:xfrm>
          <a:custGeom>
            <a:avLst/>
            <a:gdLst>
              <a:gd name="connsiteX0" fmla="*/ 0 w 9083902"/>
              <a:gd name="connsiteY0" fmla="*/ 0 h 5174523"/>
              <a:gd name="connsiteX1" fmla="*/ 607923 w 9083902"/>
              <a:gd name="connsiteY1" fmla="*/ 0 h 5174523"/>
              <a:gd name="connsiteX2" fmla="*/ 1125006 w 9083902"/>
              <a:gd name="connsiteY2" fmla="*/ 0 h 5174523"/>
              <a:gd name="connsiteX3" fmla="*/ 1732929 w 9083902"/>
              <a:gd name="connsiteY3" fmla="*/ 0 h 5174523"/>
              <a:gd name="connsiteX4" fmla="*/ 2431691 w 9083902"/>
              <a:gd name="connsiteY4" fmla="*/ 0 h 5174523"/>
              <a:gd name="connsiteX5" fmla="*/ 3039613 w 9083902"/>
              <a:gd name="connsiteY5" fmla="*/ 0 h 5174523"/>
              <a:gd name="connsiteX6" fmla="*/ 3647536 w 9083902"/>
              <a:gd name="connsiteY6" fmla="*/ 0 h 5174523"/>
              <a:gd name="connsiteX7" fmla="*/ 4437137 w 9083902"/>
              <a:gd name="connsiteY7" fmla="*/ 0 h 5174523"/>
              <a:gd name="connsiteX8" fmla="*/ 5135898 w 9083902"/>
              <a:gd name="connsiteY8" fmla="*/ 0 h 5174523"/>
              <a:gd name="connsiteX9" fmla="*/ 5834660 w 9083902"/>
              <a:gd name="connsiteY9" fmla="*/ 0 h 5174523"/>
              <a:gd name="connsiteX10" fmla="*/ 6715100 w 9083902"/>
              <a:gd name="connsiteY10" fmla="*/ 0 h 5174523"/>
              <a:gd name="connsiteX11" fmla="*/ 7413862 w 9083902"/>
              <a:gd name="connsiteY11" fmla="*/ 0 h 5174523"/>
              <a:gd name="connsiteX12" fmla="*/ 7930945 w 9083902"/>
              <a:gd name="connsiteY12" fmla="*/ 0 h 5174523"/>
              <a:gd name="connsiteX13" fmla="*/ 9083902 w 9083902"/>
              <a:gd name="connsiteY13" fmla="*/ 0 h 5174523"/>
              <a:gd name="connsiteX14" fmla="*/ 9083902 w 9083902"/>
              <a:gd name="connsiteY14" fmla="*/ 543325 h 5174523"/>
              <a:gd name="connsiteX15" fmla="*/ 9083902 w 9083902"/>
              <a:gd name="connsiteY15" fmla="*/ 1138395 h 5174523"/>
              <a:gd name="connsiteX16" fmla="*/ 9083902 w 9083902"/>
              <a:gd name="connsiteY16" fmla="*/ 1836956 h 5174523"/>
              <a:gd name="connsiteX17" fmla="*/ 9083902 w 9083902"/>
              <a:gd name="connsiteY17" fmla="*/ 2328535 h 5174523"/>
              <a:gd name="connsiteX18" fmla="*/ 9083902 w 9083902"/>
              <a:gd name="connsiteY18" fmla="*/ 2871860 h 5174523"/>
              <a:gd name="connsiteX19" fmla="*/ 9083902 w 9083902"/>
              <a:gd name="connsiteY19" fmla="*/ 3570421 h 5174523"/>
              <a:gd name="connsiteX20" fmla="*/ 9083902 w 9083902"/>
              <a:gd name="connsiteY20" fmla="*/ 4165491 h 5174523"/>
              <a:gd name="connsiteX21" fmla="*/ 9083902 w 9083902"/>
              <a:gd name="connsiteY21" fmla="*/ 5174523 h 5174523"/>
              <a:gd name="connsiteX22" fmla="*/ 8566818 w 9083902"/>
              <a:gd name="connsiteY22" fmla="*/ 5174523 h 5174523"/>
              <a:gd name="connsiteX23" fmla="*/ 7777218 w 9083902"/>
              <a:gd name="connsiteY23" fmla="*/ 5174523 h 5174523"/>
              <a:gd name="connsiteX24" fmla="*/ 7169295 w 9083902"/>
              <a:gd name="connsiteY24" fmla="*/ 5174523 h 5174523"/>
              <a:gd name="connsiteX25" fmla="*/ 6288855 w 9083902"/>
              <a:gd name="connsiteY25" fmla="*/ 5174523 h 5174523"/>
              <a:gd name="connsiteX26" fmla="*/ 5862611 w 9083902"/>
              <a:gd name="connsiteY26" fmla="*/ 5174523 h 5174523"/>
              <a:gd name="connsiteX27" fmla="*/ 4982171 w 9083902"/>
              <a:gd name="connsiteY27" fmla="*/ 5174523 h 5174523"/>
              <a:gd name="connsiteX28" fmla="*/ 4465087 w 9083902"/>
              <a:gd name="connsiteY28" fmla="*/ 5174523 h 5174523"/>
              <a:gd name="connsiteX29" fmla="*/ 3584647 w 9083902"/>
              <a:gd name="connsiteY29" fmla="*/ 5174523 h 5174523"/>
              <a:gd name="connsiteX30" fmla="*/ 3067564 w 9083902"/>
              <a:gd name="connsiteY30" fmla="*/ 5174523 h 5174523"/>
              <a:gd name="connsiteX31" fmla="*/ 2459641 w 9083902"/>
              <a:gd name="connsiteY31" fmla="*/ 5174523 h 5174523"/>
              <a:gd name="connsiteX32" fmla="*/ 1760879 w 9083902"/>
              <a:gd name="connsiteY32" fmla="*/ 5174523 h 5174523"/>
              <a:gd name="connsiteX33" fmla="*/ 1334635 w 9083902"/>
              <a:gd name="connsiteY33" fmla="*/ 5174523 h 5174523"/>
              <a:gd name="connsiteX34" fmla="*/ 0 w 9083902"/>
              <a:gd name="connsiteY34" fmla="*/ 5174523 h 5174523"/>
              <a:gd name="connsiteX35" fmla="*/ 0 w 9083902"/>
              <a:gd name="connsiteY35" fmla="*/ 4527708 h 5174523"/>
              <a:gd name="connsiteX36" fmla="*/ 0 w 9083902"/>
              <a:gd name="connsiteY36" fmla="*/ 3932637 h 5174523"/>
              <a:gd name="connsiteX37" fmla="*/ 0 w 9083902"/>
              <a:gd name="connsiteY37" fmla="*/ 3234077 h 5174523"/>
              <a:gd name="connsiteX38" fmla="*/ 0 w 9083902"/>
              <a:gd name="connsiteY38" fmla="*/ 2483771 h 5174523"/>
              <a:gd name="connsiteX39" fmla="*/ 0 w 9083902"/>
              <a:gd name="connsiteY39" fmla="*/ 1836956 h 5174523"/>
              <a:gd name="connsiteX40" fmla="*/ 0 w 9083902"/>
              <a:gd name="connsiteY40" fmla="*/ 1241886 h 5174523"/>
              <a:gd name="connsiteX41" fmla="*/ 0 w 9083902"/>
              <a:gd name="connsiteY41" fmla="*/ 595070 h 5174523"/>
              <a:gd name="connsiteX42" fmla="*/ 0 w 9083902"/>
              <a:gd name="connsiteY42" fmla="*/ 0 h 5174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083902" h="5174523" extrusionOk="0">
                <a:moveTo>
                  <a:pt x="0" y="0"/>
                </a:moveTo>
                <a:cubicBezTo>
                  <a:pt x="284160" y="29643"/>
                  <a:pt x="323070" y="-23969"/>
                  <a:pt x="607923" y="0"/>
                </a:cubicBezTo>
                <a:cubicBezTo>
                  <a:pt x="892776" y="23969"/>
                  <a:pt x="953734" y="-13154"/>
                  <a:pt x="1125006" y="0"/>
                </a:cubicBezTo>
                <a:cubicBezTo>
                  <a:pt x="1296278" y="13154"/>
                  <a:pt x="1590065" y="17528"/>
                  <a:pt x="1732929" y="0"/>
                </a:cubicBezTo>
                <a:cubicBezTo>
                  <a:pt x="1875793" y="-17528"/>
                  <a:pt x="2160097" y="12315"/>
                  <a:pt x="2431691" y="0"/>
                </a:cubicBezTo>
                <a:cubicBezTo>
                  <a:pt x="2703285" y="-12315"/>
                  <a:pt x="2788315" y="-21945"/>
                  <a:pt x="3039613" y="0"/>
                </a:cubicBezTo>
                <a:cubicBezTo>
                  <a:pt x="3290911" y="21945"/>
                  <a:pt x="3513748" y="-14188"/>
                  <a:pt x="3647536" y="0"/>
                </a:cubicBezTo>
                <a:cubicBezTo>
                  <a:pt x="3781324" y="14188"/>
                  <a:pt x="4252797" y="39188"/>
                  <a:pt x="4437137" y="0"/>
                </a:cubicBezTo>
                <a:cubicBezTo>
                  <a:pt x="4621477" y="-39188"/>
                  <a:pt x="4985373" y="-15230"/>
                  <a:pt x="5135898" y="0"/>
                </a:cubicBezTo>
                <a:cubicBezTo>
                  <a:pt x="5286423" y="15230"/>
                  <a:pt x="5590271" y="-11675"/>
                  <a:pt x="5834660" y="0"/>
                </a:cubicBezTo>
                <a:cubicBezTo>
                  <a:pt x="6079049" y="11675"/>
                  <a:pt x="6344132" y="38291"/>
                  <a:pt x="6715100" y="0"/>
                </a:cubicBezTo>
                <a:cubicBezTo>
                  <a:pt x="7086068" y="-38291"/>
                  <a:pt x="7171463" y="11713"/>
                  <a:pt x="7413862" y="0"/>
                </a:cubicBezTo>
                <a:cubicBezTo>
                  <a:pt x="7656261" y="-11713"/>
                  <a:pt x="7672699" y="11212"/>
                  <a:pt x="7930945" y="0"/>
                </a:cubicBezTo>
                <a:cubicBezTo>
                  <a:pt x="8189191" y="-11212"/>
                  <a:pt x="8622402" y="12783"/>
                  <a:pt x="9083902" y="0"/>
                </a:cubicBezTo>
                <a:cubicBezTo>
                  <a:pt x="9088790" y="228884"/>
                  <a:pt x="9089634" y="365065"/>
                  <a:pt x="9083902" y="543325"/>
                </a:cubicBezTo>
                <a:cubicBezTo>
                  <a:pt x="9078170" y="721586"/>
                  <a:pt x="9074053" y="868156"/>
                  <a:pt x="9083902" y="1138395"/>
                </a:cubicBezTo>
                <a:cubicBezTo>
                  <a:pt x="9093752" y="1408634"/>
                  <a:pt x="9058821" y="1535960"/>
                  <a:pt x="9083902" y="1836956"/>
                </a:cubicBezTo>
                <a:cubicBezTo>
                  <a:pt x="9108983" y="2137952"/>
                  <a:pt x="9073858" y="2222005"/>
                  <a:pt x="9083902" y="2328535"/>
                </a:cubicBezTo>
                <a:cubicBezTo>
                  <a:pt x="9093946" y="2435065"/>
                  <a:pt x="9071443" y="2644817"/>
                  <a:pt x="9083902" y="2871860"/>
                </a:cubicBezTo>
                <a:cubicBezTo>
                  <a:pt x="9096361" y="3098903"/>
                  <a:pt x="9081121" y="3251404"/>
                  <a:pt x="9083902" y="3570421"/>
                </a:cubicBezTo>
                <a:cubicBezTo>
                  <a:pt x="9086683" y="3889438"/>
                  <a:pt x="9106074" y="3895925"/>
                  <a:pt x="9083902" y="4165491"/>
                </a:cubicBezTo>
                <a:cubicBezTo>
                  <a:pt x="9061731" y="4435057"/>
                  <a:pt x="9083814" y="4960284"/>
                  <a:pt x="9083902" y="5174523"/>
                </a:cubicBezTo>
                <a:cubicBezTo>
                  <a:pt x="8940857" y="5178833"/>
                  <a:pt x="8691037" y="5183384"/>
                  <a:pt x="8566818" y="5174523"/>
                </a:cubicBezTo>
                <a:cubicBezTo>
                  <a:pt x="8442599" y="5165662"/>
                  <a:pt x="8012792" y="5209263"/>
                  <a:pt x="7777218" y="5174523"/>
                </a:cubicBezTo>
                <a:cubicBezTo>
                  <a:pt x="7541644" y="5139783"/>
                  <a:pt x="7452030" y="5149281"/>
                  <a:pt x="7169295" y="5174523"/>
                </a:cubicBezTo>
                <a:cubicBezTo>
                  <a:pt x="6886560" y="5199765"/>
                  <a:pt x="6625118" y="5204639"/>
                  <a:pt x="6288855" y="5174523"/>
                </a:cubicBezTo>
                <a:cubicBezTo>
                  <a:pt x="5952592" y="5144407"/>
                  <a:pt x="6045522" y="5190705"/>
                  <a:pt x="5862611" y="5174523"/>
                </a:cubicBezTo>
                <a:cubicBezTo>
                  <a:pt x="5679700" y="5158341"/>
                  <a:pt x="5322499" y="5218279"/>
                  <a:pt x="4982171" y="5174523"/>
                </a:cubicBezTo>
                <a:cubicBezTo>
                  <a:pt x="4641843" y="5130767"/>
                  <a:pt x="4587985" y="5187510"/>
                  <a:pt x="4465087" y="5174523"/>
                </a:cubicBezTo>
                <a:cubicBezTo>
                  <a:pt x="4342189" y="5161536"/>
                  <a:pt x="3951441" y="5134219"/>
                  <a:pt x="3584647" y="5174523"/>
                </a:cubicBezTo>
                <a:cubicBezTo>
                  <a:pt x="3217853" y="5214827"/>
                  <a:pt x="3321955" y="5190399"/>
                  <a:pt x="3067564" y="5174523"/>
                </a:cubicBezTo>
                <a:cubicBezTo>
                  <a:pt x="2813173" y="5158647"/>
                  <a:pt x="2729186" y="5188778"/>
                  <a:pt x="2459641" y="5174523"/>
                </a:cubicBezTo>
                <a:cubicBezTo>
                  <a:pt x="2190096" y="5160268"/>
                  <a:pt x="2045843" y="5146716"/>
                  <a:pt x="1760879" y="5174523"/>
                </a:cubicBezTo>
                <a:cubicBezTo>
                  <a:pt x="1475915" y="5202330"/>
                  <a:pt x="1465157" y="5168189"/>
                  <a:pt x="1334635" y="5174523"/>
                </a:cubicBezTo>
                <a:cubicBezTo>
                  <a:pt x="1204113" y="5180857"/>
                  <a:pt x="350126" y="5126108"/>
                  <a:pt x="0" y="5174523"/>
                </a:cubicBezTo>
                <a:cubicBezTo>
                  <a:pt x="-25833" y="4990952"/>
                  <a:pt x="-9983" y="4670517"/>
                  <a:pt x="0" y="4527708"/>
                </a:cubicBezTo>
                <a:cubicBezTo>
                  <a:pt x="9983" y="4384900"/>
                  <a:pt x="3012" y="4203292"/>
                  <a:pt x="0" y="3932637"/>
                </a:cubicBezTo>
                <a:cubicBezTo>
                  <a:pt x="-3012" y="3661982"/>
                  <a:pt x="16548" y="3405383"/>
                  <a:pt x="0" y="3234077"/>
                </a:cubicBezTo>
                <a:cubicBezTo>
                  <a:pt x="-16548" y="3062771"/>
                  <a:pt x="-2241" y="2722987"/>
                  <a:pt x="0" y="2483771"/>
                </a:cubicBezTo>
                <a:cubicBezTo>
                  <a:pt x="2241" y="2244555"/>
                  <a:pt x="12232" y="2080239"/>
                  <a:pt x="0" y="1836956"/>
                </a:cubicBezTo>
                <a:cubicBezTo>
                  <a:pt x="-12232" y="1593673"/>
                  <a:pt x="-9881" y="1384592"/>
                  <a:pt x="0" y="1241886"/>
                </a:cubicBezTo>
                <a:cubicBezTo>
                  <a:pt x="9881" y="1099180"/>
                  <a:pt x="31931" y="888244"/>
                  <a:pt x="0" y="595070"/>
                </a:cubicBezTo>
                <a:cubicBezTo>
                  <a:pt x="-31931" y="301896"/>
                  <a:pt x="-17481" y="144561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96994763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2F686900-4C66-F736-3856-53D6D1D055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7435" y="6015590"/>
            <a:ext cx="882027" cy="29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74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6FA7A3CA-A474-DC10-CB75-736A08A9AC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36BDC47-0FC6-0195-B9B4-0C4BB42EB8EF}"/>
              </a:ext>
            </a:extLst>
          </p:cNvPr>
          <p:cNvGrpSpPr/>
          <p:nvPr/>
        </p:nvGrpSpPr>
        <p:grpSpPr>
          <a:xfrm rot="10800000">
            <a:off x="0" y="3686176"/>
            <a:ext cx="3971924" cy="3171824"/>
            <a:chOff x="6683152" y="1"/>
            <a:chExt cx="3222847" cy="2854518"/>
          </a:xfrm>
        </p:grpSpPr>
        <p:pic>
          <p:nvPicPr>
            <p:cNvPr id="11" name="Picture 10" descr="A green background with white text&#10;&#10;Description automatically generated">
              <a:extLst>
                <a:ext uri="{FF2B5EF4-FFF2-40B4-BE49-F238E27FC236}">
                  <a16:creationId xmlns:a16="http://schemas.microsoft.com/office/drawing/2014/main" id="{4F17E9AA-7652-1CED-C87E-B2367331F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3152" y="1"/>
              <a:ext cx="3222847" cy="2854518"/>
            </a:xfrm>
            <a:prstGeom prst="rect">
              <a:avLst/>
            </a:prstGeom>
          </p:spPr>
        </p:pic>
        <p:pic>
          <p:nvPicPr>
            <p:cNvPr id="12" name="Picture 11" descr="A green background with white text&#10;&#10;Description automatically generated">
              <a:extLst>
                <a:ext uri="{FF2B5EF4-FFF2-40B4-BE49-F238E27FC236}">
                  <a16:creationId xmlns:a16="http://schemas.microsoft.com/office/drawing/2014/main" id="{944325D5-E519-B8CF-EB7B-971D32534E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83"/>
            <a:stretch/>
          </p:blipFill>
          <p:spPr>
            <a:xfrm>
              <a:off x="6683152" y="1281514"/>
              <a:ext cx="2255108" cy="1573005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159F13F-9916-6426-E59F-CD27C299B9CF}"/>
              </a:ext>
            </a:extLst>
          </p:cNvPr>
          <p:cNvGrpSpPr/>
          <p:nvPr/>
        </p:nvGrpSpPr>
        <p:grpSpPr>
          <a:xfrm>
            <a:off x="5934076" y="0"/>
            <a:ext cx="3971924" cy="3171824"/>
            <a:chOff x="6683152" y="1"/>
            <a:chExt cx="3222847" cy="2854518"/>
          </a:xfrm>
        </p:grpSpPr>
        <p:pic>
          <p:nvPicPr>
            <p:cNvPr id="6" name="Picture 5" descr="A green background with white text&#10;&#10;Description automatically generated">
              <a:extLst>
                <a:ext uri="{FF2B5EF4-FFF2-40B4-BE49-F238E27FC236}">
                  <a16:creationId xmlns:a16="http://schemas.microsoft.com/office/drawing/2014/main" id="{54EDC987-F0BF-E0B2-082B-277A0C409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3152" y="1"/>
              <a:ext cx="3222847" cy="2854518"/>
            </a:xfrm>
            <a:prstGeom prst="rect">
              <a:avLst/>
            </a:prstGeom>
          </p:spPr>
        </p:pic>
        <p:pic>
          <p:nvPicPr>
            <p:cNvPr id="8" name="Picture 7" descr="A green background with white text&#10;&#10;Description automatically generated">
              <a:extLst>
                <a:ext uri="{FF2B5EF4-FFF2-40B4-BE49-F238E27FC236}">
                  <a16:creationId xmlns:a16="http://schemas.microsoft.com/office/drawing/2014/main" id="{D6F22108-664B-BCBA-9560-54320051F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83"/>
            <a:stretch/>
          </p:blipFill>
          <p:spPr>
            <a:xfrm>
              <a:off x="6683152" y="1281514"/>
              <a:ext cx="2255108" cy="1573005"/>
            </a:xfrm>
            <a:prstGeom prst="rect">
              <a:avLst/>
            </a:prstGeom>
          </p:spPr>
        </p:pic>
      </p:grpSp>
      <p:pic>
        <p:nvPicPr>
          <p:cNvPr id="7" name="Picture 6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F73CDBFA-7FBA-2237-B280-57BE092072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3332" y="6306455"/>
            <a:ext cx="882027" cy="2920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DE8E58-1647-D349-8359-FEF9F9382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685" y="560190"/>
            <a:ext cx="9243020" cy="777875"/>
          </a:xfrm>
        </p:spPr>
        <p:txBody>
          <a:bodyPr/>
          <a:lstStyle/>
          <a:p>
            <a:pPr algn="ctr"/>
            <a:r>
              <a:rPr lang="en-US" sz="8000">
                <a:solidFill>
                  <a:schemeClr val="bg1"/>
                </a:solidFill>
                <a:latin typeface="New Beginnings"/>
              </a:rPr>
              <a:t>Hoverfly heroes!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9D1EAF3-315C-FF61-DC86-22F0C3628A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1603" y="1463648"/>
            <a:ext cx="6655705" cy="4479582"/>
          </a:xfrm>
          <a:custGeom>
            <a:avLst/>
            <a:gdLst>
              <a:gd name="connsiteX0" fmla="*/ 0 w 6655705"/>
              <a:gd name="connsiteY0" fmla="*/ 0 h 4479582"/>
              <a:gd name="connsiteX1" fmla="*/ 665571 w 6655705"/>
              <a:gd name="connsiteY1" fmla="*/ 0 h 4479582"/>
              <a:gd name="connsiteX2" fmla="*/ 1131470 w 6655705"/>
              <a:gd name="connsiteY2" fmla="*/ 0 h 4479582"/>
              <a:gd name="connsiteX3" fmla="*/ 1730483 w 6655705"/>
              <a:gd name="connsiteY3" fmla="*/ 0 h 4479582"/>
              <a:gd name="connsiteX4" fmla="*/ 2462611 w 6655705"/>
              <a:gd name="connsiteY4" fmla="*/ 0 h 4479582"/>
              <a:gd name="connsiteX5" fmla="*/ 3061624 w 6655705"/>
              <a:gd name="connsiteY5" fmla="*/ 0 h 4479582"/>
              <a:gd name="connsiteX6" fmla="*/ 3660638 w 6655705"/>
              <a:gd name="connsiteY6" fmla="*/ 0 h 4479582"/>
              <a:gd name="connsiteX7" fmla="*/ 4126537 w 6655705"/>
              <a:gd name="connsiteY7" fmla="*/ 0 h 4479582"/>
              <a:gd name="connsiteX8" fmla="*/ 4658994 w 6655705"/>
              <a:gd name="connsiteY8" fmla="*/ 0 h 4479582"/>
              <a:gd name="connsiteX9" fmla="*/ 5258007 w 6655705"/>
              <a:gd name="connsiteY9" fmla="*/ 0 h 4479582"/>
              <a:gd name="connsiteX10" fmla="*/ 5723906 w 6655705"/>
              <a:gd name="connsiteY10" fmla="*/ 0 h 4479582"/>
              <a:gd name="connsiteX11" fmla="*/ 6655705 w 6655705"/>
              <a:gd name="connsiteY11" fmla="*/ 0 h 4479582"/>
              <a:gd name="connsiteX12" fmla="*/ 6655705 w 6655705"/>
              <a:gd name="connsiteY12" fmla="*/ 595144 h 4479582"/>
              <a:gd name="connsiteX13" fmla="*/ 6655705 w 6655705"/>
              <a:gd name="connsiteY13" fmla="*/ 1324676 h 4479582"/>
              <a:gd name="connsiteX14" fmla="*/ 6655705 w 6655705"/>
              <a:gd name="connsiteY14" fmla="*/ 1875025 h 4479582"/>
              <a:gd name="connsiteX15" fmla="*/ 6655705 w 6655705"/>
              <a:gd name="connsiteY15" fmla="*/ 2559761 h 4479582"/>
              <a:gd name="connsiteX16" fmla="*/ 6655705 w 6655705"/>
              <a:gd name="connsiteY16" fmla="*/ 3199701 h 4479582"/>
              <a:gd name="connsiteX17" fmla="*/ 6655705 w 6655705"/>
              <a:gd name="connsiteY17" fmla="*/ 3884438 h 4479582"/>
              <a:gd name="connsiteX18" fmla="*/ 6655705 w 6655705"/>
              <a:gd name="connsiteY18" fmla="*/ 4479582 h 4479582"/>
              <a:gd name="connsiteX19" fmla="*/ 6056692 w 6655705"/>
              <a:gd name="connsiteY19" fmla="*/ 4479582 h 4479582"/>
              <a:gd name="connsiteX20" fmla="*/ 5391121 w 6655705"/>
              <a:gd name="connsiteY20" fmla="*/ 4479582 h 4479582"/>
              <a:gd name="connsiteX21" fmla="*/ 4792108 w 6655705"/>
              <a:gd name="connsiteY21" fmla="*/ 4479582 h 4479582"/>
              <a:gd name="connsiteX22" fmla="*/ 4193094 w 6655705"/>
              <a:gd name="connsiteY22" fmla="*/ 4479582 h 4479582"/>
              <a:gd name="connsiteX23" fmla="*/ 3394410 w 6655705"/>
              <a:gd name="connsiteY23" fmla="*/ 4479582 h 4479582"/>
              <a:gd name="connsiteX24" fmla="*/ 2595725 w 6655705"/>
              <a:gd name="connsiteY24" fmla="*/ 4479582 h 4479582"/>
              <a:gd name="connsiteX25" fmla="*/ 1996711 w 6655705"/>
              <a:gd name="connsiteY25" fmla="*/ 4479582 h 4479582"/>
              <a:gd name="connsiteX26" fmla="*/ 1331141 w 6655705"/>
              <a:gd name="connsiteY26" fmla="*/ 4479582 h 4479582"/>
              <a:gd name="connsiteX27" fmla="*/ 599013 w 6655705"/>
              <a:gd name="connsiteY27" fmla="*/ 4479582 h 4479582"/>
              <a:gd name="connsiteX28" fmla="*/ 0 w 6655705"/>
              <a:gd name="connsiteY28" fmla="*/ 4479582 h 4479582"/>
              <a:gd name="connsiteX29" fmla="*/ 0 w 6655705"/>
              <a:gd name="connsiteY29" fmla="*/ 3839642 h 4479582"/>
              <a:gd name="connsiteX30" fmla="*/ 0 w 6655705"/>
              <a:gd name="connsiteY30" fmla="*/ 3154906 h 4479582"/>
              <a:gd name="connsiteX31" fmla="*/ 0 w 6655705"/>
              <a:gd name="connsiteY31" fmla="*/ 2514965 h 4479582"/>
              <a:gd name="connsiteX32" fmla="*/ 0 w 6655705"/>
              <a:gd name="connsiteY32" fmla="*/ 1830229 h 4479582"/>
              <a:gd name="connsiteX33" fmla="*/ 0 w 6655705"/>
              <a:gd name="connsiteY33" fmla="*/ 1324676 h 4479582"/>
              <a:gd name="connsiteX34" fmla="*/ 0 w 6655705"/>
              <a:gd name="connsiteY34" fmla="*/ 774328 h 4479582"/>
              <a:gd name="connsiteX35" fmla="*/ 0 w 6655705"/>
              <a:gd name="connsiteY35" fmla="*/ 0 h 4479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655705" h="4479582" fill="none" extrusionOk="0">
                <a:moveTo>
                  <a:pt x="0" y="0"/>
                </a:moveTo>
                <a:cubicBezTo>
                  <a:pt x="233748" y="17210"/>
                  <a:pt x="510423" y="23168"/>
                  <a:pt x="665571" y="0"/>
                </a:cubicBezTo>
                <a:cubicBezTo>
                  <a:pt x="820719" y="-23168"/>
                  <a:pt x="1017393" y="-17681"/>
                  <a:pt x="1131470" y="0"/>
                </a:cubicBezTo>
                <a:cubicBezTo>
                  <a:pt x="1245547" y="17681"/>
                  <a:pt x="1585738" y="-4062"/>
                  <a:pt x="1730483" y="0"/>
                </a:cubicBezTo>
                <a:cubicBezTo>
                  <a:pt x="1875228" y="4062"/>
                  <a:pt x="2206177" y="-34113"/>
                  <a:pt x="2462611" y="0"/>
                </a:cubicBezTo>
                <a:cubicBezTo>
                  <a:pt x="2719045" y="34113"/>
                  <a:pt x="2823700" y="22016"/>
                  <a:pt x="3061624" y="0"/>
                </a:cubicBezTo>
                <a:cubicBezTo>
                  <a:pt x="3299548" y="-22016"/>
                  <a:pt x="3517131" y="-4117"/>
                  <a:pt x="3660638" y="0"/>
                </a:cubicBezTo>
                <a:cubicBezTo>
                  <a:pt x="3804145" y="4117"/>
                  <a:pt x="3989064" y="-21398"/>
                  <a:pt x="4126537" y="0"/>
                </a:cubicBezTo>
                <a:cubicBezTo>
                  <a:pt x="4264010" y="21398"/>
                  <a:pt x="4460035" y="20942"/>
                  <a:pt x="4658994" y="0"/>
                </a:cubicBezTo>
                <a:cubicBezTo>
                  <a:pt x="4857953" y="-20942"/>
                  <a:pt x="5018615" y="15989"/>
                  <a:pt x="5258007" y="0"/>
                </a:cubicBezTo>
                <a:cubicBezTo>
                  <a:pt x="5497399" y="-15989"/>
                  <a:pt x="5503024" y="-10882"/>
                  <a:pt x="5723906" y="0"/>
                </a:cubicBezTo>
                <a:cubicBezTo>
                  <a:pt x="5944788" y="10882"/>
                  <a:pt x="6263656" y="10919"/>
                  <a:pt x="6655705" y="0"/>
                </a:cubicBezTo>
                <a:cubicBezTo>
                  <a:pt x="6650250" y="293298"/>
                  <a:pt x="6671382" y="404844"/>
                  <a:pt x="6655705" y="595144"/>
                </a:cubicBezTo>
                <a:cubicBezTo>
                  <a:pt x="6640028" y="785444"/>
                  <a:pt x="6625368" y="994911"/>
                  <a:pt x="6655705" y="1324676"/>
                </a:cubicBezTo>
                <a:cubicBezTo>
                  <a:pt x="6686042" y="1654441"/>
                  <a:pt x="6643791" y="1710062"/>
                  <a:pt x="6655705" y="1875025"/>
                </a:cubicBezTo>
                <a:cubicBezTo>
                  <a:pt x="6667619" y="2039988"/>
                  <a:pt x="6668506" y="2229085"/>
                  <a:pt x="6655705" y="2559761"/>
                </a:cubicBezTo>
                <a:cubicBezTo>
                  <a:pt x="6642904" y="2890437"/>
                  <a:pt x="6663625" y="2890603"/>
                  <a:pt x="6655705" y="3199701"/>
                </a:cubicBezTo>
                <a:cubicBezTo>
                  <a:pt x="6647785" y="3508799"/>
                  <a:pt x="6649840" y="3546480"/>
                  <a:pt x="6655705" y="3884438"/>
                </a:cubicBezTo>
                <a:cubicBezTo>
                  <a:pt x="6661570" y="4222396"/>
                  <a:pt x="6640509" y="4314847"/>
                  <a:pt x="6655705" y="4479582"/>
                </a:cubicBezTo>
                <a:cubicBezTo>
                  <a:pt x="6527549" y="4479757"/>
                  <a:pt x="6248169" y="4474533"/>
                  <a:pt x="6056692" y="4479582"/>
                </a:cubicBezTo>
                <a:cubicBezTo>
                  <a:pt x="5865215" y="4484631"/>
                  <a:pt x="5528262" y="4480530"/>
                  <a:pt x="5391121" y="4479582"/>
                </a:cubicBezTo>
                <a:cubicBezTo>
                  <a:pt x="5253980" y="4478634"/>
                  <a:pt x="5040182" y="4469247"/>
                  <a:pt x="4792108" y="4479582"/>
                </a:cubicBezTo>
                <a:cubicBezTo>
                  <a:pt x="4544034" y="4489917"/>
                  <a:pt x="4407179" y="4449651"/>
                  <a:pt x="4193094" y="4479582"/>
                </a:cubicBezTo>
                <a:cubicBezTo>
                  <a:pt x="3979009" y="4509513"/>
                  <a:pt x="3654837" y="4513668"/>
                  <a:pt x="3394410" y="4479582"/>
                </a:cubicBezTo>
                <a:cubicBezTo>
                  <a:pt x="3133983" y="4445496"/>
                  <a:pt x="2775141" y="4490305"/>
                  <a:pt x="2595725" y="4479582"/>
                </a:cubicBezTo>
                <a:cubicBezTo>
                  <a:pt x="2416310" y="4468859"/>
                  <a:pt x="2174774" y="4467013"/>
                  <a:pt x="1996711" y="4479582"/>
                </a:cubicBezTo>
                <a:cubicBezTo>
                  <a:pt x="1818648" y="4492151"/>
                  <a:pt x="1663913" y="4512408"/>
                  <a:pt x="1331141" y="4479582"/>
                </a:cubicBezTo>
                <a:cubicBezTo>
                  <a:pt x="998369" y="4446757"/>
                  <a:pt x="837401" y="4449341"/>
                  <a:pt x="599013" y="4479582"/>
                </a:cubicBezTo>
                <a:cubicBezTo>
                  <a:pt x="360625" y="4509823"/>
                  <a:pt x="126752" y="4502236"/>
                  <a:pt x="0" y="4479582"/>
                </a:cubicBezTo>
                <a:cubicBezTo>
                  <a:pt x="11120" y="4293054"/>
                  <a:pt x="15772" y="3981679"/>
                  <a:pt x="0" y="3839642"/>
                </a:cubicBezTo>
                <a:cubicBezTo>
                  <a:pt x="-15772" y="3697605"/>
                  <a:pt x="-7827" y="3377529"/>
                  <a:pt x="0" y="3154906"/>
                </a:cubicBezTo>
                <a:cubicBezTo>
                  <a:pt x="7827" y="2932283"/>
                  <a:pt x="24210" y="2692857"/>
                  <a:pt x="0" y="2514965"/>
                </a:cubicBezTo>
                <a:cubicBezTo>
                  <a:pt x="-24210" y="2337073"/>
                  <a:pt x="-2252" y="2041906"/>
                  <a:pt x="0" y="1830229"/>
                </a:cubicBezTo>
                <a:cubicBezTo>
                  <a:pt x="2252" y="1618552"/>
                  <a:pt x="-15166" y="1426799"/>
                  <a:pt x="0" y="1324676"/>
                </a:cubicBezTo>
                <a:cubicBezTo>
                  <a:pt x="15166" y="1222553"/>
                  <a:pt x="-25617" y="912068"/>
                  <a:pt x="0" y="774328"/>
                </a:cubicBezTo>
                <a:cubicBezTo>
                  <a:pt x="25617" y="636588"/>
                  <a:pt x="-11694" y="255456"/>
                  <a:pt x="0" y="0"/>
                </a:cubicBezTo>
                <a:close/>
              </a:path>
              <a:path w="6655705" h="4479582" stroke="0" extrusionOk="0">
                <a:moveTo>
                  <a:pt x="0" y="0"/>
                </a:moveTo>
                <a:cubicBezTo>
                  <a:pt x="240010" y="-13262"/>
                  <a:pt x="313166" y="-22489"/>
                  <a:pt x="599013" y="0"/>
                </a:cubicBezTo>
                <a:cubicBezTo>
                  <a:pt x="884860" y="22489"/>
                  <a:pt x="1115485" y="35749"/>
                  <a:pt x="1331141" y="0"/>
                </a:cubicBezTo>
                <a:cubicBezTo>
                  <a:pt x="1546797" y="-35749"/>
                  <a:pt x="1689359" y="-5120"/>
                  <a:pt x="1863597" y="0"/>
                </a:cubicBezTo>
                <a:cubicBezTo>
                  <a:pt x="2037835" y="5120"/>
                  <a:pt x="2207922" y="15272"/>
                  <a:pt x="2396054" y="0"/>
                </a:cubicBezTo>
                <a:cubicBezTo>
                  <a:pt x="2584186" y="-15272"/>
                  <a:pt x="2839645" y="-21160"/>
                  <a:pt x="3194738" y="0"/>
                </a:cubicBezTo>
                <a:cubicBezTo>
                  <a:pt x="3549831" y="21160"/>
                  <a:pt x="3628061" y="13175"/>
                  <a:pt x="3860309" y="0"/>
                </a:cubicBezTo>
                <a:cubicBezTo>
                  <a:pt x="4092557" y="-13175"/>
                  <a:pt x="4262246" y="18084"/>
                  <a:pt x="4392765" y="0"/>
                </a:cubicBezTo>
                <a:cubicBezTo>
                  <a:pt x="4523284" y="-18084"/>
                  <a:pt x="4678673" y="8154"/>
                  <a:pt x="4925222" y="0"/>
                </a:cubicBezTo>
                <a:cubicBezTo>
                  <a:pt x="5171771" y="-8154"/>
                  <a:pt x="5283063" y="-21823"/>
                  <a:pt x="5391121" y="0"/>
                </a:cubicBezTo>
                <a:cubicBezTo>
                  <a:pt x="5499179" y="21823"/>
                  <a:pt x="5697712" y="17843"/>
                  <a:pt x="5857020" y="0"/>
                </a:cubicBezTo>
                <a:cubicBezTo>
                  <a:pt x="6016328" y="-17843"/>
                  <a:pt x="6383373" y="5241"/>
                  <a:pt x="6655705" y="0"/>
                </a:cubicBezTo>
                <a:cubicBezTo>
                  <a:pt x="6677489" y="165657"/>
                  <a:pt x="6645734" y="285820"/>
                  <a:pt x="6655705" y="550349"/>
                </a:cubicBezTo>
                <a:cubicBezTo>
                  <a:pt x="6665676" y="814878"/>
                  <a:pt x="6636043" y="979922"/>
                  <a:pt x="6655705" y="1235085"/>
                </a:cubicBezTo>
                <a:cubicBezTo>
                  <a:pt x="6675367" y="1490248"/>
                  <a:pt x="6681375" y="1636930"/>
                  <a:pt x="6655705" y="1785433"/>
                </a:cubicBezTo>
                <a:cubicBezTo>
                  <a:pt x="6630035" y="1933936"/>
                  <a:pt x="6679644" y="2198894"/>
                  <a:pt x="6655705" y="2514965"/>
                </a:cubicBezTo>
                <a:cubicBezTo>
                  <a:pt x="6631766" y="2831036"/>
                  <a:pt x="6686997" y="2906236"/>
                  <a:pt x="6655705" y="3199701"/>
                </a:cubicBezTo>
                <a:cubicBezTo>
                  <a:pt x="6624413" y="3493166"/>
                  <a:pt x="6656004" y="3636877"/>
                  <a:pt x="6655705" y="3839642"/>
                </a:cubicBezTo>
                <a:cubicBezTo>
                  <a:pt x="6655406" y="4042407"/>
                  <a:pt x="6629623" y="4170861"/>
                  <a:pt x="6655705" y="4479582"/>
                </a:cubicBezTo>
                <a:cubicBezTo>
                  <a:pt x="6501186" y="4485920"/>
                  <a:pt x="6360497" y="4483877"/>
                  <a:pt x="6123249" y="4479582"/>
                </a:cubicBezTo>
                <a:cubicBezTo>
                  <a:pt x="5886001" y="4475287"/>
                  <a:pt x="5728877" y="4460344"/>
                  <a:pt x="5524235" y="4479582"/>
                </a:cubicBezTo>
                <a:cubicBezTo>
                  <a:pt x="5319593" y="4498820"/>
                  <a:pt x="5160098" y="4457866"/>
                  <a:pt x="5058336" y="4479582"/>
                </a:cubicBezTo>
                <a:cubicBezTo>
                  <a:pt x="4956574" y="4501298"/>
                  <a:pt x="4619800" y="4472037"/>
                  <a:pt x="4459322" y="4479582"/>
                </a:cubicBezTo>
                <a:cubicBezTo>
                  <a:pt x="4298844" y="4487127"/>
                  <a:pt x="4048405" y="4495146"/>
                  <a:pt x="3926866" y="4479582"/>
                </a:cubicBezTo>
                <a:cubicBezTo>
                  <a:pt x="3805327" y="4464018"/>
                  <a:pt x="3554090" y="4493276"/>
                  <a:pt x="3327853" y="4479582"/>
                </a:cubicBezTo>
                <a:cubicBezTo>
                  <a:pt x="3101616" y="4465888"/>
                  <a:pt x="2948583" y="4465758"/>
                  <a:pt x="2728839" y="4479582"/>
                </a:cubicBezTo>
                <a:cubicBezTo>
                  <a:pt x="2509095" y="4493406"/>
                  <a:pt x="2253427" y="4463223"/>
                  <a:pt x="2063269" y="4479582"/>
                </a:cubicBezTo>
                <a:cubicBezTo>
                  <a:pt x="1873111" y="4495942"/>
                  <a:pt x="1650291" y="4478621"/>
                  <a:pt x="1397698" y="4479582"/>
                </a:cubicBezTo>
                <a:cubicBezTo>
                  <a:pt x="1145105" y="4480543"/>
                  <a:pt x="1104454" y="4480771"/>
                  <a:pt x="931799" y="4479582"/>
                </a:cubicBezTo>
                <a:cubicBezTo>
                  <a:pt x="759144" y="4478393"/>
                  <a:pt x="343846" y="4504068"/>
                  <a:pt x="0" y="4479582"/>
                </a:cubicBezTo>
                <a:cubicBezTo>
                  <a:pt x="-8429" y="4306975"/>
                  <a:pt x="2682" y="4148551"/>
                  <a:pt x="0" y="3884438"/>
                </a:cubicBezTo>
                <a:cubicBezTo>
                  <a:pt x="-2682" y="3620325"/>
                  <a:pt x="-30669" y="3533063"/>
                  <a:pt x="0" y="3244497"/>
                </a:cubicBezTo>
                <a:cubicBezTo>
                  <a:pt x="30669" y="2955931"/>
                  <a:pt x="288" y="2789482"/>
                  <a:pt x="0" y="2604557"/>
                </a:cubicBezTo>
                <a:cubicBezTo>
                  <a:pt x="-288" y="2419632"/>
                  <a:pt x="17581" y="2219296"/>
                  <a:pt x="0" y="2054208"/>
                </a:cubicBezTo>
                <a:cubicBezTo>
                  <a:pt x="-17581" y="1889120"/>
                  <a:pt x="-21353" y="1626564"/>
                  <a:pt x="0" y="1459064"/>
                </a:cubicBezTo>
                <a:cubicBezTo>
                  <a:pt x="21353" y="1291564"/>
                  <a:pt x="-3489" y="1116350"/>
                  <a:pt x="0" y="908715"/>
                </a:cubicBezTo>
                <a:cubicBezTo>
                  <a:pt x="3489" y="701080"/>
                  <a:pt x="41463" y="391584"/>
                  <a:pt x="0" y="0"/>
                </a:cubicBezTo>
                <a:close/>
              </a:path>
            </a:pathLst>
          </a:custGeom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59204359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24491D-3C03-1B91-CC13-47EA09054AEC}"/>
              </a:ext>
            </a:extLst>
          </p:cNvPr>
          <p:cNvSpPr txBox="1"/>
          <p:nvPr/>
        </p:nvSpPr>
        <p:spPr>
          <a:xfrm>
            <a:off x="2159863" y="6068813"/>
            <a:ext cx="5300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bg1"/>
                </a:solidFill>
                <a:latin typeface="Museo Sans 300" panose="02000000000000000000" pitchFamily="50" charset="0"/>
              </a:rPr>
              <a:t>The Pine Hoverfly (</a:t>
            </a:r>
            <a:r>
              <a:rPr lang="en-GB" sz="2400" i="1" err="1">
                <a:solidFill>
                  <a:schemeClr val="bg1"/>
                </a:solidFill>
                <a:latin typeface="Museo Sans 300" panose="02000000000000000000" pitchFamily="50" charset="0"/>
              </a:rPr>
              <a:t>Blera</a:t>
            </a:r>
            <a:r>
              <a:rPr lang="en-GB" sz="2400" i="1">
                <a:solidFill>
                  <a:schemeClr val="bg1"/>
                </a:solidFill>
                <a:latin typeface="Museo Sans 300" panose="02000000000000000000" pitchFamily="50" charset="0"/>
              </a:rPr>
              <a:t> </a:t>
            </a:r>
            <a:r>
              <a:rPr lang="en-GB" sz="2400" i="1" err="1">
                <a:solidFill>
                  <a:schemeClr val="bg1"/>
                </a:solidFill>
                <a:latin typeface="Museo Sans 300" panose="02000000000000000000" pitchFamily="50" charset="0"/>
              </a:rPr>
              <a:t>fallax</a:t>
            </a:r>
            <a:r>
              <a:rPr lang="en-GB" sz="2400" i="1">
                <a:solidFill>
                  <a:schemeClr val="bg1"/>
                </a:solidFill>
                <a:latin typeface="Museo Sans 300" panose="02000000000000000000" pitchFamily="50" charset="0"/>
              </a:rPr>
              <a:t>)</a:t>
            </a:r>
            <a:endParaRPr lang="en-GB" sz="2400">
              <a:solidFill>
                <a:schemeClr val="bg1"/>
              </a:solidFill>
              <a:latin typeface="Museo Sans 300" panose="02000000000000000000" pitchFamily="50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09E1359-8761-384C-33BB-CB0EC2DFBB79}"/>
              </a:ext>
            </a:extLst>
          </p:cNvPr>
          <p:cNvGrpSpPr/>
          <p:nvPr/>
        </p:nvGrpSpPr>
        <p:grpSpPr>
          <a:xfrm>
            <a:off x="1710428" y="5386922"/>
            <a:ext cx="2650432" cy="504497"/>
            <a:chOff x="1710428" y="5386922"/>
            <a:chExt cx="2650432" cy="504497"/>
          </a:xfrm>
        </p:grpSpPr>
        <p:pic>
          <p:nvPicPr>
            <p:cNvPr id="4" name="Graphic 3" descr="Camera with solid fill">
              <a:extLst>
                <a:ext uri="{FF2B5EF4-FFF2-40B4-BE49-F238E27FC236}">
                  <a16:creationId xmlns:a16="http://schemas.microsoft.com/office/drawing/2014/main" id="{4E98EC49-CF0D-3241-039A-148A498DF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10428" y="5608015"/>
              <a:ext cx="237434" cy="23743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E6238A-84EB-A1A4-45DE-1F7CC733D1DC}"/>
                </a:ext>
              </a:extLst>
            </p:cNvPr>
            <p:cNvSpPr txBox="1"/>
            <p:nvPr/>
          </p:nvSpPr>
          <p:spPr>
            <a:xfrm>
              <a:off x="1836993" y="5386922"/>
              <a:ext cx="2523867" cy="504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800"/>
                </a:lnSpc>
              </a:pPr>
              <a:r>
                <a:rPr lang="en-GB" sz="1400">
                  <a:solidFill>
                    <a:schemeClr val="bg1"/>
                  </a:solidFill>
                  <a:latin typeface="Museo Sans 300" panose="02000000000000000000" pitchFamily="50" charset="0"/>
                </a:rPr>
                <a:t>Forestry and Land Scotland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4737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6FA7A3CA-A474-DC10-CB75-736A08A9AC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11" name="Picture 10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4F17E9AA-7652-1CED-C87E-B2367331F1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" y="4573875"/>
            <a:ext cx="3706321" cy="2273045"/>
          </a:xfrm>
          <a:prstGeom prst="rect">
            <a:avLst/>
          </a:prstGeom>
        </p:spPr>
      </p:pic>
      <p:pic>
        <p:nvPicPr>
          <p:cNvPr id="12" name="Picture 11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944325D5-E519-B8CF-EB7B-971D32534E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3"/>
          <a:stretch/>
        </p:blipFill>
        <p:spPr>
          <a:xfrm rot="10800000">
            <a:off x="927066" y="4422771"/>
            <a:ext cx="2779256" cy="174785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159F13F-9916-6426-E59F-CD27C299B9CF}"/>
              </a:ext>
            </a:extLst>
          </p:cNvPr>
          <p:cNvGrpSpPr/>
          <p:nvPr/>
        </p:nvGrpSpPr>
        <p:grpSpPr>
          <a:xfrm>
            <a:off x="5934076" y="0"/>
            <a:ext cx="3971924" cy="3171824"/>
            <a:chOff x="6683152" y="1"/>
            <a:chExt cx="3222847" cy="2854518"/>
          </a:xfrm>
        </p:grpSpPr>
        <p:pic>
          <p:nvPicPr>
            <p:cNvPr id="6" name="Picture 5" descr="A green background with white text&#10;&#10;Description automatically generated">
              <a:extLst>
                <a:ext uri="{FF2B5EF4-FFF2-40B4-BE49-F238E27FC236}">
                  <a16:creationId xmlns:a16="http://schemas.microsoft.com/office/drawing/2014/main" id="{54EDC987-F0BF-E0B2-082B-277A0C409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3152" y="1"/>
              <a:ext cx="3222847" cy="2854518"/>
            </a:xfrm>
            <a:prstGeom prst="rect">
              <a:avLst/>
            </a:prstGeom>
          </p:spPr>
        </p:pic>
        <p:pic>
          <p:nvPicPr>
            <p:cNvPr id="8" name="Picture 7" descr="A green background with white text&#10;&#10;Description automatically generated">
              <a:extLst>
                <a:ext uri="{FF2B5EF4-FFF2-40B4-BE49-F238E27FC236}">
                  <a16:creationId xmlns:a16="http://schemas.microsoft.com/office/drawing/2014/main" id="{D6F22108-664B-BCBA-9560-54320051F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83"/>
            <a:stretch/>
          </p:blipFill>
          <p:spPr>
            <a:xfrm>
              <a:off x="6683152" y="1281514"/>
              <a:ext cx="2255108" cy="1573005"/>
            </a:xfrm>
            <a:prstGeom prst="rect">
              <a:avLst/>
            </a:prstGeom>
          </p:spPr>
        </p:pic>
      </p:grpSp>
      <p:pic>
        <p:nvPicPr>
          <p:cNvPr id="7" name="Picture 6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F73CDBFA-7FBA-2237-B280-57BE092072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3332" y="6306455"/>
            <a:ext cx="882027" cy="2920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DE8E58-1647-D349-8359-FEF9F9382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52244" y="321121"/>
            <a:ext cx="5541010" cy="849744"/>
          </a:xfrm>
        </p:spPr>
        <p:txBody>
          <a:bodyPr/>
          <a:lstStyle/>
          <a:p>
            <a:pPr algn="ctr"/>
            <a:r>
              <a:rPr lang="en-US" sz="6000">
                <a:solidFill>
                  <a:schemeClr val="bg1"/>
                </a:solidFill>
                <a:latin typeface="New Beginnings"/>
              </a:rPr>
              <a:t>WHAT IS A </a:t>
            </a:r>
            <a:r>
              <a:rPr lang="en-US" sz="7200">
                <a:solidFill>
                  <a:schemeClr val="bg1"/>
                </a:solidFill>
                <a:latin typeface="New Beginnings"/>
              </a:rPr>
              <a:t>HOVERFLY?</a:t>
            </a:r>
            <a:endParaRPr lang="en-US" sz="4000"/>
          </a:p>
        </p:txBody>
      </p:sp>
      <p:pic>
        <p:nvPicPr>
          <p:cNvPr id="40" name="Picture 39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B68F1093-21C5-7AD8-A8CC-A31901C78C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3530234"/>
            <a:ext cx="591255" cy="1655391"/>
          </a:xfrm>
          <a:prstGeom prst="rect">
            <a:avLst/>
          </a:prstGeom>
        </p:spPr>
      </p:pic>
      <p:pic>
        <p:nvPicPr>
          <p:cNvPr id="41" name="Picture 40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2D674387-FCF8-2B09-840B-CD201C7C01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3323633" y="5836179"/>
            <a:ext cx="366091" cy="1655391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1C15BEFC-5772-AFA3-C9B5-D622D92E623C}"/>
              </a:ext>
            </a:extLst>
          </p:cNvPr>
          <p:cNvSpPr/>
          <p:nvPr/>
        </p:nvSpPr>
        <p:spPr>
          <a:xfrm>
            <a:off x="3090602" y="2154121"/>
            <a:ext cx="4055361" cy="4003428"/>
          </a:xfrm>
          <a:custGeom>
            <a:avLst/>
            <a:gdLst>
              <a:gd name="connsiteX0" fmla="*/ 0 w 4055361"/>
              <a:gd name="connsiteY0" fmla="*/ 2001714 h 4003428"/>
              <a:gd name="connsiteX1" fmla="*/ 2027681 w 4055361"/>
              <a:gd name="connsiteY1" fmla="*/ 0 h 4003428"/>
              <a:gd name="connsiteX2" fmla="*/ 4055362 w 4055361"/>
              <a:gd name="connsiteY2" fmla="*/ 2001714 h 4003428"/>
              <a:gd name="connsiteX3" fmla="*/ 2027681 w 4055361"/>
              <a:gd name="connsiteY3" fmla="*/ 4003428 h 4003428"/>
              <a:gd name="connsiteX4" fmla="*/ 0 w 4055361"/>
              <a:gd name="connsiteY4" fmla="*/ 2001714 h 400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5361" h="4003428" fill="none" extrusionOk="0">
                <a:moveTo>
                  <a:pt x="0" y="2001714"/>
                </a:moveTo>
                <a:cubicBezTo>
                  <a:pt x="-161613" y="744181"/>
                  <a:pt x="872076" y="-70878"/>
                  <a:pt x="2027681" y="0"/>
                </a:cubicBezTo>
                <a:cubicBezTo>
                  <a:pt x="3184798" y="45709"/>
                  <a:pt x="4265336" y="1041240"/>
                  <a:pt x="4055362" y="2001714"/>
                </a:cubicBezTo>
                <a:cubicBezTo>
                  <a:pt x="4077997" y="2935053"/>
                  <a:pt x="3026495" y="3902797"/>
                  <a:pt x="2027681" y="4003428"/>
                </a:cubicBezTo>
                <a:cubicBezTo>
                  <a:pt x="709250" y="4116033"/>
                  <a:pt x="74929" y="3313775"/>
                  <a:pt x="0" y="2001714"/>
                </a:cubicBezTo>
                <a:close/>
              </a:path>
              <a:path w="4055361" h="4003428" stroke="0" extrusionOk="0">
                <a:moveTo>
                  <a:pt x="0" y="2001714"/>
                </a:moveTo>
                <a:cubicBezTo>
                  <a:pt x="-129914" y="1102477"/>
                  <a:pt x="960346" y="-45866"/>
                  <a:pt x="2027681" y="0"/>
                </a:cubicBezTo>
                <a:cubicBezTo>
                  <a:pt x="3173364" y="36779"/>
                  <a:pt x="4078581" y="879024"/>
                  <a:pt x="4055362" y="2001714"/>
                </a:cubicBezTo>
                <a:cubicBezTo>
                  <a:pt x="4079729" y="2985259"/>
                  <a:pt x="3350419" y="4177601"/>
                  <a:pt x="2027681" y="4003428"/>
                </a:cubicBezTo>
                <a:cubicBezTo>
                  <a:pt x="902546" y="4038239"/>
                  <a:pt x="-141246" y="2968403"/>
                  <a:pt x="0" y="2001714"/>
                </a:cubicBezTo>
                <a:close/>
              </a:path>
            </a:pathLst>
          </a:custGeom>
          <a:solidFill>
            <a:srgbClr val="097F3A"/>
          </a:solidFill>
          <a:ln w="377825">
            <a:solidFill>
              <a:srgbClr val="097F3A"/>
            </a:solidFill>
            <a:extLst>
              <a:ext uri="{C807C97D-BFC1-408E-A445-0C87EB9F89A2}">
                <ask:lineSketchStyleProps xmlns:ask="http://schemas.microsoft.com/office/drawing/2018/sketchyshapes" sd="380906851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C4C8F0-C1A8-6D21-3F57-F467B15384D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316577" flipH="1" flipV="1">
            <a:off x="3007164" y="2115955"/>
            <a:ext cx="4158349" cy="4003429"/>
          </a:xfrm>
          <a:prstGeom prst="ellipse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6E107C7-1CF1-250E-AB75-BB62F6781C62}"/>
              </a:ext>
            </a:extLst>
          </p:cNvPr>
          <p:cNvSpPr txBox="1"/>
          <p:nvPr/>
        </p:nvSpPr>
        <p:spPr>
          <a:xfrm>
            <a:off x="412769" y="2075422"/>
            <a:ext cx="3001942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bg1"/>
                </a:solidFill>
                <a:latin typeface="New Beginnings" panose="02000000000000000000" pitchFamily="50" charset="0"/>
              </a:rPr>
              <a:t>LARGE EYES </a:t>
            </a:r>
            <a:r>
              <a:rPr lang="en-GB" sz="1900">
                <a:solidFill>
                  <a:schemeClr val="bg1"/>
                </a:solidFill>
                <a:latin typeface="Museo Sans 300" panose="02000000000000000000" pitchFamily="50" charset="0"/>
              </a:rPr>
              <a:t>that cover most of their head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BD659A-0E95-C180-FEB6-8D2417793B5A}"/>
              </a:ext>
            </a:extLst>
          </p:cNvPr>
          <p:cNvSpPr txBox="1"/>
          <p:nvPr/>
        </p:nvSpPr>
        <p:spPr>
          <a:xfrm>
            <a:off x="6931188" y="4611030"/>
            <a:ext cx="30019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They have </a:t>
            </a:r>
            <a:r>
              <a:rPr lang="en-GB" sz="2400">
                <a:solidFill>
                  <a:schemeClr val="bg1"/>
                </a:solidFill>
                <a:latin typeface="New Beginnings" panose="02000000000000000000" pitchFamily="50" charset="0"/>
              </a:rPr>
              <a:t>NO STING </a:t>
            </a:r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and are completely </a:t>
            </a:r>
            <a:r>
              <a:rPr lang="en-GB" sz="2400">
                <a:solidFill>
                  <a:schemeClr val="bg1"/>
                </a:solidFill>
                <a:latin typeface="New Beginnings" panose="02000000000000000000" pitchFamily="50" charset="0"/>
              </a:rPr>
              <a:t>HARMLESS</a:t>
            </a:r>
            <a:endParaRPr lang="en-GB" sz="2000">
              <a:solidFill>
                <a:schemeClr val="bg1"/>
              </a:solidFill>
              <a:latin typeface="New Beginnings" panose="020000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5D7361-DEE6-2823-E155-A5F24025E917}"/>
              </a:ext>
            </a:extLst>
          </p:cNvPr>
          <p:cNvSpPr txBox="1"/>
          <p:nvPr/>
        </p:nvSpPr>
        <p:spPr>
          <a:xfrm>
            <a:off x="7164444" y="2171352"/>
            <a:ext cx="24383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Many have yellow </a:t>
            </a:r>
            <a:b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</a:br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&amp; black stripes </a:t>
            </a:r>
            <a:b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</a:br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to </a:t>
            </a:r>
            <a:r>
              <a:rPr lang="en-GB" sz="2400">
                <a:solidFill>
                  <a:schemeClr val="bg1"/>
                </a:solidFill>
                <a:latin typeface="New Beginnings" panose="02000000000000000000" pitchFamily="50" charset="0"/>
              </a:rPr>
              <a:t>MIMIC</a:t>
            </a:r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 wasps </a:t>
            </a:r>
            <a:b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</a:br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for defence!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1B927F-ED6F-D1B2-5E0E-139930FAFF85}"/>
              </a:ext>
            </a:extLst>
          </p:cNvPr>
          <p:cNvSpPr txBox="1"/>
          <p:nvPr/>
        </p:nvSpPr>
        <p:spPr>
          <a:xfrm>
            <a:off x="266677" y="5529053"/>
            <a:ext cx="3001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Hoverflies visit flowers</a:t>
            </a:r>
            <a:b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</a:br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to drink nectar. They are important </a:t>
            </a:r>
            <a:r>
              <a:rPr lang="en-GB" sz="2400">
                <a:solidFill>
                  <a:schemeClr val="bg1"/>
                </a:solidFill>
                <a:latin typeface="New Beginnings" panose="02000000000000000000" pitchFamily="50" charset="0"/>
              </a:rPr>
              <a:t>POLLINATORS.</a:t>
            </a:r>
            <a:endParaRPr lang="en-GB" sz="1900">
              <a:solidFill>
                <a:schemeClr val="bg1"/>
              </a:solidFill>
              <a:latin typeface="New Beginnings" panose="02000000000000000000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D600C5-1CCE-BCD4-EE6A-219D7A3F0F39}"/>
              </a:ext>
            </a:extLst>
          </p:cNvPr>
          <p:cNvSpPr txBox="1"/>
          <p:nvPr/>
        </p:nvSpPr>
        <p:spPr>
          <a:xfrm>
            <a:off x="11681" y="3463337"/>
            <a:ext cx="30019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Hoverflies have </a:t>
            </a:r>
            <a:b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</a:br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much shorter </a:t>
            </a:r>
            <a:b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</a:br>
            <a:r>
              <a:rPr lang="en-GB" sz="2400">
                <a:solidFill>
                  <a:schemeClr val="bg1"/>
                </a:solidFill>
                <a:latin typeface="New Beginnings" panose="02000000000000000000" pitchFamily="50" charset="0"/>
              </a:rPr>
              <a:t>antennae </a:t>
            </a:r>
            <a:b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</a:br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than wasps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244ECE9-23A7-C3D0-B331-E6AB8BB46A01}"/>
              </a:ext>
            </a:extLst>
          </p:cNvPr>
          <p:cNvSpPr/>
          <p:nvPr/>
        </p:nvSpPr>
        <p:spPr>
          <a:xfrm>
            <a:off x="6016645" y="390959"/>
            <a:ext cx="2779257" cy="1358236"/>
          </a:xfrm>
          <a:custGeom>
            <a:avLst/>
            <a:gdLst>
              <a:gd name="connsiteX0" fmla="*/ 0 w 2779257"/>
              <a:gd name="connsiteY0" fmla="*/ 420021 h 1358236"/>
              <a:gd name="connsiteX1" fmla="*/ 420021 w 2779257"/>
              <a:gd name="connsiteY1" fmla="*/ 0 h 1358236"/>
              <a:gd name="connsiteX2" fmla="*/ 1105210 w 2779257"/>
              <a:gd name="connsiteY2" fmla="*/ 0 h 1358236"/>
              <a:gd name="connsiteX3" fmla="*/ 1693439 w 2779257"/>
              <a:gd name="connsiteY3" fmla="*/ 0 h 1358236"/>
              <a:gd name="connsiteX4" fmla="*/ 2359236 w 2779257"/>
              <a:gd name="connsiteY4" fmla="*/ 0 h 1358236"/>
              <a:gd name="connsiteX5" fmla="*/ 2779257 w 2779257"/>
              <a:gd name="connsiteY5" fmla="*/ 420021 h 1358236"/>
              <a:gd name="connsiteX6" fmla="*/ 2779257 w 2779257"/>
              <a:gd name="connsiteY6" fmla="*/ 938215 h 1358236"/>
              <a:gd name="connsiteX7" fmla="*/ 2359236 w 2779257"/>
              <a:gd name="connsiteY7" fmla="*/ 1358236 h 1358236"/>
              <a:gd name="connsiteX8" fmla="*/ 1674047 w 2779257"/>
              <a:gd name="connsiteY8" fmla="*/ 1358236 h 1358236"/>
              <a:gd name="connsiteX9" fmla="*/ 1066426 w 2779257"/>
              <a:gd name="connsiteY9" fmla="*/ 1358236 h 1358236"/>
              <a:gd name="connsiteX10" fmla="*/ 420021 w 2779257"/>
              <a:gd name="connsiteY10" fmla="*/ 1358236 h 1358236"/>
              <a:gd name="connsiteX11" fmla="*/ 0 w 2779257"/>
              <a:gd name="connsiteY11" fmla="*/ 938215 h 1358236"/>
              <a:gd name="connsiteX12" fmla="*/ 0 w 2779257"/>
              <a:gd name="connsiteY12" fmla="*/ 420021 h 1358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79257" h="1358236" fill="none" extrusionOk="0">
                <a:moveTo>
                  <a:pt x="0" y="420021"/>
                </a:moveTo>
                <a:cubicBezTo>
                  <a:pt x="-23732" y="210916"/>
                  <a:pt x="204114" y="-22448"/>
                  <a:pt x="420021" y="0"/>
                </a:cubicBezTo>
                <a:cubicBezTo>
                  <a:pt x="622632" y="-27321"/>
                  <a:pt x="789262" y="-2880"/>
                  <a:pt x="1105210" y="0"/>
                </a:cubicBezTo>
                <a:cubicBezTo>
                  <a:pt x="1421158" y="2880"/>
                  <a:pt x="1452377" y="27426"/>
                  <a:pt x="1693439" y="0"/>
                </a:cubicBezTo>
                <a:cubicBezTo>
                  <a:pt x="1934501" y="-27426"/>
                  <a:pt x="2030197" y="6178"/>
                  <a:pt x="2359236" y="0"/>
                </a:cubicBezTo>
                <a:cubicBezTo>
                  <a:pt x="2580887" y="-36338"/>
                  <a:pt x="2834417" y="184395"/>
                  <a:pt x="2779257" y="420021"/>
                </a:cubicBezTo>
                <a:cubicBezTo>
                  <a:pt x="2770387" y="552934"/>
                  <a:pt x="2766686" y="791177"/>
                  <a:pt x="2779257" y="938215"/>
                </a:cubicBezTo>
                <a:cubicBezTo>
                  <a:pt x="2815219" y="1188805"/>
                  <a:pt x="2568830" y="1330174"/>
                  <a:pt x="2359236" y="1358236"/>
                </a:cubicBezTo>
                <a:cubicBezTo>
                  <a:pt x="2165722" y="1376672"/>
                  <a:pt x="1872503" y="1366725"/>
                  <a:pt x="1674047" y="1358236"/>
                </a:cubicBezTo>
                <a:cubicBezTo>
                  <a:pt x="1475591" y="1349747"/>
                  <a:pt x="1206873" y="1386904"/>
                  <a:pt x="1066426" y="1358236"/>
                </a:cubicBezTo>
                <a:cubicBezTo>
                  <a:pt x="925979" y="1329568"/>
                  <a:pt x="597512" y="1330316"/>
                  <a:pt x="420021" y="1358236"/>
                </a:cubicBezTo>
                <a:cubicBezTo>
                  <a:pt x="200077" y="1363040"/>
                  <a:pt x="1772" y="1149941"/>
                  <a:pt x="0" y="938215"/>
                </a:cubicBezTo>
                <a:cubicBezTo>
                  <a:pt x="10168" y="749713"/>
                  <a:pt x="3392" y="589218"/>
                  <a:pt x="0" y="420021"/>
                </a:cubicBezTo>
                <a:close/>
              </a:path>
              <a:path w="2779257" h="1358236" stroke="0" extrusionOk="0">
                <a:moveTo>
                  <a:pt x="0" y="420021"/>
                </a:moveTo>
                <a:cubicBezTo>
                  <a:pt x="-4581" y="181133"/>
                  <a:pt x="162856" y="35580"/>
                  <a:pt x="420021" y="0"/>
                </a:cubicBezTo>
                <a:cubicBezTo>
                  <a:pt x="657466" y="-27280"/>
                  <a:pt x="824662" y="18708"/>
                  <a:pt x="1105210" y="0"/>
                </a:cubicBezTo>
                <a:cubicBezTo>
                  <a:pt x="1385758" y="-18708"/>
                  <a:pt x="1499836" y="5030"/>
                  <a:pt x="1712831" y="0"/>
                </a:cubicBezTo>
                <a:cubicBezTo>
                  <a:pt x="1925826" y="-5030"/>
                  <a:pt x="2196711" y="16548"/>
                  <a:pt x="2359236" y="0"/>
                </a:cubicBezTo>
                <a:cubicBezTo>
                  <a:pt x="2555535" y="-16674"/>
                  <a:pt x="2743969" y="233943"/>
                  <a:pt x="2779257" y="420021"/>
                </a:cubicBezTo>
                <a:cubicBezTo>
                  <a:pt x="2789897" y="648369"/>
                  <a:pt x="2776604" y="777143"/>
                  <a:pt x="2779257" y="938215"/>
                </a:cubicBezTo>
                <a:cubicBezTo>
                  <a:pt x="2814767" y="1163162"/>
                  <a:pt x="2617180" y="1331776"/>
                  <a:pt x="2359236" y="1358236"/>
                </a:cubicBezTo>
                <a:cubicBezTo>
                  <a:pt x="2090073" y="1331040"/>
                  <a:pt x="1965670" y="1387104"/>
                  <a:pt x="1674047" y="1358236"/>
                </a:cubicBezTo>
                <a:cubicBezTo>
                  <a:pt x="1382424" y="1329368"/>
                  <a:pt x="1298170" y="1345333"/>
                  <a:pt x="988857" y="1358236"/>
                </a:cubicBezTo>
                <a:cubicBezTo>
                  <a:pt x="679544" y="1371140"/>
                  <a:pt x="649000" y="1340220"/>
                  <a:pt x="420021" y="1358236"/>
                </a:cubicBezTo>
                <a:cubicBezTo>
                  <a:pt x="199249" y="1319866"/>
                  <a:pt x="-17443" y="1199091"/>
                  <a:pt x="0" y="938215"/>
                </a:cubicBezTo>
                <a:cubicBezTo>
                  <a:pt x="-5862" y="714372"/>
                  <a:pt x="-12033" y="536144"/>
                  <a:pt x="0" y="420021"/>
                </a:cubicBezTo>
                <a:close/>
              </a:path>
            </a:pathLst>
          </a:custGeom>
          <a:solidFill>
            <a:schemeClr val="bg1"/>
          </a:solidFill>
          <a:ln w="1174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742028748">
                  <a:prstGeom prst="roundRect">
                    <a:avLst>
                      <a:gd name="adj" fmla="val 3092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FF5CB9-F925-18F5-E414-140401255B80}"/>
              </a:ext>
            </a:extLst>
          </p:cNvPr>
          <p:cNvSpPr txBox="1"/>
          <p:nvPr/>
        </p:nvSpPr>
        <p:spPr>
          <a:xfrm>
            <a:off x="4772687" y="450164"/>
            <a:ext cx="5187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>
                <a:solidFill>
                  <a:srgbClr val="097F3A"/>
                </a:solidFill>
                <a:latin typeface="Museo Sans 300" panose="02000000000000000000" pitchFamily="50" charset="0"/>
              </a:rPr>
              <a:t>There are over </a:t>
            </a:r>
            <a:br>
              <a:rPr lang="en-GB" sz="2000">
                <a:solidFill>
                  <a:srgbClr val="097F3A"/>
                </a:solidFill>
                <a:latin typeface="Museo Sans 300" panose="02000000000000000000" pitchFamily="50" charset="0"/>
              </a:rPr>
            </a:br>
            <a:r>
              <a:rPr lang="en-GB" sz="2800">
                <a:solidFill>
                  <a:srgbClr val="097F3A"/>
                </a:solidFill>
                <a:latin typeface="New Beginnings" panose="02000000000000000000" pitchFamily="50" charset="0"/>
              </a:rPr>
              <a:t>270 species </a:t>
            </a:r>
            <a:br>
              <a:rPr lang="en-GB" sz="2400">
                <a:solidFill>
                  <a:srgbClr val="097F3A"/>
                </a:solidFill>
                <a:latin typeface="New Beginnings" panose="02000000000000000000" pitchFamily="50" charset="0"/>
              </a:rPr>
            </a:br>
            <a:r>
              <a:rPr lang="en-GB" sz="2100">
                <a:solidFill>
                  <a:srgbClr val="097F3A"/>
                </a:solidFill>
                <a:latin typeface="Museo Sans 300" panose="02000000000000000000" pitchFamily="50" charset="0"/>
              </a:rPr>
              <a:t>of hoverfly in the UK!</a:t>
            </a:r>
          </a:p>
        </p:txBody>
      </p:sp>
      <p:pic>
        <p:nvPicPr>
          <p:cNvPr id="16" name="Picture 15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86EE67A5-148E-E411-3B1B-086673EAD54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282790">
            <a:off x="2496211" y="3793937"/>
            <a:ext cx="849361" cy="374016"/>
          </a:xfrm>
          <a:prstGeom prst="rect">
            <a:avLst/>
          </a:prstGeom>
        </p:spPr>
      </p:pic>
      <p:pic>
        <p:nvPicPr>
          <p:cNvPr id="20" name="Picture 19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776386C3-5CC4-9A77-98FB-1E73E868247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722427">
            <a:off x="2802246" y="2981105"/>
            <a:ext cx="942500" cy="415030"/>
          </a:xfrm>
          <a:prstGeom prst="rect">
            <a:avLst/>
          </a:prstGeom>
        </p:spPr>
      </p:pic>
      <p:pic>
        <p:nvPicPr>
          <p:cNvPr id="22" name="Picture 21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57F1E78E-D068-20CF-BC19-1548B2DB338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229696" flipH="1">
            <a:off x="6387338" y="2886322"/>
            <a:ext cx="975617" cy="429613"/>
          </a:xfrm>
          <a:prstGeom prst="rect">
            <a:avLst/>
          </a:prstGeom>
        </p:spPr>
      </p:pic>
      <p:pic>
        <p:nvPicPr>
          <p:cNvPr id="24" name="Picture 23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23063955-8C9A-0E2F-2D4E-E96E74DC6B6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36743" flipH="1">
            <a:off x="3227751" y="5651608"/>
            <a:ext cx="975617" cy="429613"/>
          </a:xfrm>
          <a:prstGeom prst="rect">
            <a:avLst/>
          </a:prstGeom>
        </p:spPr>
      </p:pic>
      <p:pic>
        <p:nvPicPr>
          <p:cNvPr id="25" name="Picture 24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35DDB8D6-1A7D-C57D-91B3-2747BDA7422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696689" flipH="1">
            <a:off x="6658154" y="4238255"/>
            <a:ext cx="975617" cy="42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76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6FA7A3CA-A474-DC10-CB75-736A08A9AC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36BDC47-0FC6-0195-B9B4-0C4BB42EB8EF}"/>
              </a:ext>
            </a:extLst>
          </p:cNvPr>
          <p:cNvGrpSpPr/>
          <p:nvPr/>
        </p:nvGrpSpPr>
        <p:grpSpPr>
          <a:xfrm rot="10800000">
            <a:off x="0" y="3686176"/>
            <a:ext cx="3971924" cy="3171824"/>
            <a:chOff x="6683152" y="1"/>
            <a:chExt cx="3222847" cy="2854518"/>
          </a:xfrm>
        </p:grpSpPr>
        <p:pic>
          <p:nvPicPr>
            <p:cNvPr id="11" name="Picture 10" descr="A green background with white text&#10;&#10;Description automatically generated">
              <a:extLst>
                <a:ext uri="{FF2B5EF4-FFF2-40B4-BE49-F238E27FC236}">
                  <a16:creationId xmlns:a16="http://schemas.microsoft.com/office/drawing/2014/main" id="{4F17E9AA-7652-1CED-C87E-B2367331F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3152" y="1"/>
              <a:ext cx="3222847" cy="2854518"/>
            </a:xfrm>
            <a:prstGeom prst="rect">
              <a:avLst/>
            </a:prstGeom>
          </p:spPr>
        </p:pic>
        <p:pic>
          <p:nvPicPr>
            <p:cNvPr id="12" name="Picture 11" descr="A green background with white text&#10;&#10;Description automatically generated">
              <a:extLst>
                <a:ext uri="{FF2B5EF4-FFF2-40B4-BE49-F238E27FC236}">
                  <a16:creationId xmlns:a16="http://schemas.microsoft.com/office/drawing/2014/main" id="{944325D5-E519-B8CF-EB7B-971D32534E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83"/>
            <a:stretch/>
          </p:blipFill>
          <p:spPr>
            <a:xfrm>
              <a:off x="6683152" y="1281514"/>
              <a:ext cx="2255108" cy="1573005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159F13F-9916-6426-E59F-CD27C299B9CF}"/>
              </a:ext>
            </a:extLst>
          </p:cNvPr>
          <p:cNvGrpSpPr/>
          <p:nvPr/>
        </p:nvGrpSpPr>
        <p:grpSpPr>
          <a:xfrm>
            <a:off x="5934076" y="0"/>
            <a:ext cx="3971924" cy="3171824"/>
            <a:chOff x="6683152" y="1"/>
            <a:chExt cx="3222847" cy="2854518"/>
          </a:xfrm>
        </p:grpSpPr>
        <p:pic>
          <p:nvPicPr>
            <p:cNvPr id="6" name="Picture 5" descr="A green background with white text&#10;&#10;Description automatically generated">
              <a:extLst>
                <a:ext uri="{FF2B5EF4-FFF2-40B4-BE49-F238E27FC236}">
                  <a16:creationId xmlns:a16="http://schemas.microsoft.com/office/drawing/2014/main" id="{54EDC987-F0BF-E0B2-082B-277A0C409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3152" y="1"/>
              <a:ext cx="3222847" cy="2854518"/>
            </a:xfrm>
            <a:prstGeom prst="rect">
              <a:avLst/>
            </a:prstGeom>
          </p:spPr>
        </p:pic>
        <p:pic>
          <p:nvPicPr>
            <p:cNvPr id="8" name="Picture 7" descr="A green background with white text&#10;&#10;Description automatically generated">
              <a:extLst>
                <a:ext uri="{FF2B5EF4-FFF2-40B4-BE49-F238E27FC236}">
                  <a16:creationId xmlns:a16="http://schemas.microsoft.com/office/drawing/2014/main" id="{D6F22108-664B-BCBA-9560-54320051F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83"/>
            <a:stretch/>
          </p:blipFill>
          <p:spPr>
            <a:xfrm>
              <a:off x="6683152" y="1281514"/>
              <a:ext cx="2255108" cy="157300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DE8E58-1647-D349-8359-FEF9F9382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29688" y="646090"/>
            <a:ext cx="9243020" cy="777875"/>
          </a:xfrm>
        </p:spPr>
        <p:txBody>
          <a:bodyPr/>
          <a:lstStyle/>
          <a:p>
            <a:pPr algn="ctr"/>
            <a:r>
              <a:rPr lang="en-US" sz="8000">
                <a:solidFill>
                  <a:schemeClr val="bg1"/>
                </a:solidFill>
                <a:latin typeface="New Beginnings"/>
              </a:rPr>
              <a:t>THE PINE HOVERFLY</a:t>
            </a:r>
            <a:endParaRPr lang="en-US"/>
          </a:p>
        </p:txBody>
      </p:sp>
      <p:pic>
        <p:nvPicPr>
          <p:cNvPr id="1026" name="Picture 2" descr="Contact | Get in Touch with Sports Surface Experts DOE Sport">
            <a:extLst>
              <a:ext uri="{FF2B5EF4-FFF2-40B4-BE49-F238E27FC236}">
                <a16:creationId xmlns:a16="http://schemas.microsoft.com/office/drawing/2014/main" id="{67764660-3553-1D71-7562-23B24D904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1052" y="1345542"/>
            <a:ext cx="2705591" cy="335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2A9C88B3-A71E-EE62-FE07-B07460DB33A7}"/>
              </a:ext>
            </a:extLst>
          </p:cNvPr>
          <p:cNvSpPr/>
          <p:nvPr/>
        </p:nvSpPr>
        <p:spPr>
          <a:xfrm rot="20666446">
            <a:off x="1137028" y="3272268"/>
            <a:ext cx="3898104" cy="3646970"/>
          </a:xfrm>
          <a:custGeom>
            <a:avLst/>
            <a:gdLst>
              <a:gd name="connsiteX0" fmla="*/ 0 w 3898104"/>
              <a:gd name="connsiteY0" fmla="*/ 1823485 h 3646970"/>
              <a:gd name="connsiteX1" fmla="*/ 1949052 w 3898104"/>
              <a:gd name="connsiteY1" fmla="*/ 0 h 3646970"/>
              <a:gd name="connsiteX2" fmla="*/ 3898104 w 3898104"/>
              <a:gd name="connsiteY2" fmla="*/ 1823485 h 3646970"/>
              <a:gd name="connsiteX3" fmla="*/ 1949052 w 3898104"/>
              <a:gd name="connsiteY3" fmla="*/ 3646970 h 3646970"/>
              <a:gd name="connsiteX4" fmla="*/ 0 w 3898104"/>
              <a:gd name="connsiteY4" fmla="*/ 1823485 h 364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8104" h="3646970" fill="none" extrusionOk="0">
                <a:moveTo>
                  <a:pt x="0" y="1823485"/>
                </a:moveTo>
                <a:cubicBezTo>
                  <a:pt x="-122867" y="700830"/>
                  <a:pt x="776561" y="-190456"/>
                  <a:pt x="1949052" y="0"/>
                </a:cubicBezTo>
                <a:cubicBezTo>
                  <a:pt x="3099325" y="90584"/>
                  <a:pt x="4035970" y="911634"/>
                  <a:pt x="3898104" y="1823485"/>
                </a:cubicBezTo>
                <a:cubicBezTo>
                  <a:pt x="3912812" y="2718692"/>
                  <a:pt x="2972650" y="3603046"/>
                  <a:pt x="1949052" y="3646970"/>
                </a:cubicBezTo>
                <a:cubicBezTo>
                  <a:pt x="785202" y="3696542"/>
                  <a:pt x="31127" y="2916370"/>
                  <a:pt x="0" y="1823485"/>
                </a:cubicBezTo>
                <a:close/>
              </a:path>
              <a:path w="3898104" h="3646970" stroke="0" extrusionOk="0">
                <a:moveTo>
                  <a:pt x="0" y="1823485"/>
                </a:moveTo>
                <a:cubicBezTo>
                  <a:pt x="-62807" y="916127"/>
                  <a:pt x="935865" y="-55230"/>
                  <a:pt x="1949052" y="0"/>
                </a:cubicBezTo>
                <a:cubicBezTo>
                  <a:pt x="3129019" y="147445"/>
                  <a:pt x="4064166" y="693573"/>
                  <a:pt x="3898104" y="1823485"/>
                </a:cubicBezTo>
                <a:cubicBezTo>
                  <a:pt x="3935206" y="2644847"/>
                  <a:pt x="3223893" y="3817305"/>
                  <a:pt x="1949052" y="3646970"/>
                </a:cubicBezTo>
                <a:cubicBezTo>
                  <a:pt x="861409" y="3720905"/>
                  <a:pt x="-38537" y="2792691"/>
                  <a:pt x="0" y="1823485"/>
                </a:cubicBezTo>
                <a:close/>
              </a:path>
            </a:pathLst>
          </a:custGeom>
          <a:solidFill>
            <a:schemeClr val="bg1"/>
          </a:solidFill>
          <a:ln w="37782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80906851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29" name="Picture 28" descr="A sign on a wall&#10;&#10;Description automatically generated">
            <a:extLst>
              <a:ext uri="{FF2B5EF4-FFF2-40B4-BE49-F238E27FC236}">
                <a16:creationId xmlns:a16="http://schemas.microsoft.com/office/drawing/2014/main" id="{6F012EA1-D167-7844-584A-BA7AFDA0FF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15" r="12806" b="2693"/>
          <a:stretch/>
        </p:blipFill>
        <p:spPr>
          <a:xfrm>
            <a:off x="1141756" y="3298656"/>
            <a:ext cx="3702560" cy="3637767"/>
          </a:xfrm>
          <a:prstGeom prst="ellipse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A46BED2-5887-5C36-35A3-6AF0F9CE6831}"/>
              </a:ext>
            </a:extLst>
          </p:cNvPr>
          <p:cNvSpPr/>
          <p:nvPr/>
        </p:nvSpPr>
        <p:spPr>
          <a:xfrm>
            <a:off x="4466114" y="2016826"/>
            <a:ext cx="3175560" cy="3013832"/>
          </a:xfrm>
          <a:custGeom>
            <a:avLst/>
            <a:gdLst>
              <a:gd name="connsiteX0" fmla="*/ 0 w 3175560"/>
              <a:gd name="connsiteY0" fmla="*/ 1506916 h 3013832"/>
              <a:gd name="connsiteX1" fmla="*/ 1587780 w 3175560"/>
              <a:gd name="connsiteY1" fmla="*/ 0 h 3013832"/>
              <a:gd name="connsiteX2" fmla="*/ 3175560 w 3175560"/>
              <a:gd name="connsiteY2" fmla="*/ 1506916 h 3013832"/>
              <a:gd name="connsiteX3" fmla="*/ 1587780 w 3175560"/>
              <a:gd name="connsiteY3" fmla="*/ 3013832 h 3013832"/>
              <a:gd name="connsiteX4" fmla="*/ 0 w 3175560"/>
              <a:gd name="connsiteY4" fmla="*/ 1506916 h 301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5560" h="3013832" fill="none" extrusionOk="0">
                <a:moveTo>
                  <a:pt x="0" y="1506916"/>
                </a:moveTo>
                <a:cubicBezTo>
                  <a:pt x="-73467" y="605564"/>
                  <a:pt x="689077" y="-43216"/>
                  <a:pt x="1587780" y="0"/>
                </a:cubicBezTo>
                <a:cubicBezTo>
                  <a:pt x="2503976" y="48197"/>
                  <a:pt x="3320555" y="774826"/>
                  <a:pt x="3175560" y="1506916"/>
                </a:cubicBezTo>
                <a:cubicBezTo>
                  <a:pt x="3203004" y="2130404"/>
                  <a:pt x="2414630" y="2972216"/>
                  <a:pt x="1587780" y="3013832"/>
                </a:cubicBezTo>
                <a:cubicBezTo>
                  <a:pt x="648481" y="3049213"/>
                  <a:pt x="34512" y="2434296"/>
                  <a:pt x="0" y="1506916"/>
                </a:cubicBezTo>
                <a:close/>
              </a:path>
              <a:path w="3175560" h="3013832" stroke="0" extrusionOk="0">
                <a:moveTo>
                  <a:pt x="0" y="1506916"/>
                </a:moveTo>
                <a:cubicBezTo>
                  <a:pt x="-113636" y="855101"/>
                  <a:pt x="769449" y="-51152"/>
                  <a:pt x="1587780" y="0"/>
                </a:cubicBezTo>
                <a:cubicBezTo>
                  <a:pt x="2577857" y="161167"/>
                  <a:pt x="3266835" y="607157"/>
                  <a:pt x="3175560" y="1506916"/>
                </a:cubicBezTo>
                <a:cubicBezTo>
                  <a:pt x="3181049" y="2311689"/>
                  <a:pt x="2610539" y="3139046"/>
                  <a:pt x="1587780" y="3013832"/>
                </a:cubicBezTo>
                <a:cubicBezTo>
                  <a:pt x="689594" y="3154167"/>
                  <a:pt x="-32908" y="2306819"/>
                  <a:pt x="0" y="1506916"/>
                </a:cubicBezTo>
                <a:close/>
              </a:path>
            </a:pathLst>
          </a:custGeom>
          <a:solidFill>
            <a:schemeClr val="bg1"/>
          </a:solidFill>
          <a:ln w="37782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80906851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76F26B-3AC8-77F2-37C5-E62A1D20F67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554721" flipV="1">
            <a:off x="4425791" y="2012082"/>
            <a:ext cx="3256205" cy="3013833"/>
          </a:xfrm>
          <a:prstGeom prst="ellipse">
            <a:avLst/>
          </a:prstGeom>
        </p:spPr>
      </p:pic>
      <p:pic>
        <p:nvPicPr>
          <p:cNvPr id="21" name="Graphic 20" descr="Marker with solid fill">
            <a:extLst>
              <a:ext uri="{FF2B5EF4-FFF2-40B4-BE49-F238E27FC236}">
                <a16:creationId xmlns:a16="http://schemas.microsoft.com/office/drawing/2014/main" id="{D4B70B7A-BEF1-9234-52D5-EB646A5820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79198" y="1739597"/>
            <a:ext cx="660915" cy="66091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652FDE-F70B-2CAC-A6E3-3FB3D15B8642}"/>
              </a:ext>
            </a:extLst>
          </p:cNvPr>
          <p:cNvCxnSpPr>
            <a:cxnSpLocks/>
          </p:cNvCxnSpPr>
          <p:nvPr/>
        </p:nvCxnSpPr>
        <p:spPr>
          <a:xfrm flipH="1">
            <a:off x="7796019" y="2291596"/>
            <a:ext cx="599900" cy="430898"/>
          </a:xfrm>
          <a:prstGeom prst="line">
            <a:avLst/>
          </a:prstGeom>
          <a:ln w="381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17C3653-9D8B-8A12-9FFF-2C62ED7B752D}"/>
              </a:ext>
            </a:extLst>
          </p:cNvPr>
          <p:cNvSpPr txBox="1"/>
          <p:nvPr/>
        </p:nvSpPr>
        <p:spPr>
          <a:xfrm>
            <a:off x="5266740" y="5506210"/>
            <a:ext cx="42941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RZSS has released 12,000 adults and larvae into the wild! They were bred at</a:t>
            </a:r>
            <a:r>
              <a:rPr lang="en-GB" sz="2400">
                <a:solidFill>
                  <a:schemeClr val="bg1"/>
                </a:solidFill>
                <a:latin typeface="New Beginnings" panose="02000000000000000000" pitchFamily="50" charset="0"/>
              </a:rPr>
              <a:t> Highland Wildlife Park.</a:t>
            </a:r>
            <a:endParaRPr lang="en-GB" sz="2000">
              <a:solidFill>
                <a:schemeClr val="bg1"/>
              </a:solidFill>
              <a:latin typeface="New Beginnings" panose="02000000000000000000" pitchFamily="50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13CD5E2-2B1D-0940-B862-0248375557A4}"/>
              </a:ext>
            </a:extLst>
          </p:cNvPr>
          <p:cNvSpPr txBox="1"/>
          <p:nvPr/>
        </p:nvSpPr>
        <p:spPr>
          <a:xfrm rot="21389369">
            <a:off x="480336" y="1711943"/>
            <a:ext cx="4147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solidFill>
                  <a:schemeClr val="bg1"/>
                </a:solidFill>
                <a:latin typeface="New Beginnings" panose="02000000000000000000" pitchFamily="50" charset="0"/>
              </a:rPr>
              <a:t>MEET ONE OF The UK’s </a:t>
            </a:r>
            <a:br>
              <a:rPr lang="en-GB" sz="2800">
                <a:solidFill>
                  <a:schemeClr val="bg1"/>
                </a:solidFill>
                <a:latin typeface="New Beginnings" panose="02000000000000000000" pitchFamily="50" charset="0"/>
              </a:rPr>
            </a:br>
            <a:r>
              <a:rPr lang="en-GB" sz="3200">
                <a:solidFill>
                  <a:schemeClr val="bg1"/>
                </a:solidFill>
                <a:latin typeface="New Beginnings" panose="02000000000000000000" pitchFamily="50" charset="0"/>
              </a:rPr>
              <a:t>RAREST SPECIES!</a:t>
            </a:r>
            <a:endParaRPr lang="en-GB" sz="2800">
              <a:solidFill>
                <a:schemeClr val="bg1"/>
              </a:solidFill>
              <a:latin typeface="New Beginnings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776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6FA7A3CA-A474-DC10-CB75-736A08A9AC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36BDC47-0FC6-0195-B9B4-0C4BB42EB8EF}"/>
              </a:ext>
            </a:extLst>
          </p:cNvPr>
          <p:cNvGrpSpPr/>
          <p:nvPr/>
        </p:nvGrpSpPr>
        <p:grpSpPr>
          <a:xfrm rot="10800000">
            <a:off x="0" y="3686176"/>
            <a:ext cx="3971924" cy="3171824"/>
            <a:chOff x="6683152" y="1"/>
            <a:chExt cx="3222847" cy="2854518"/>
          </a:xfrm>
        </p:grpSpPr>
        <p:pic>
          <p:nvPicPr>
            <p:cNvPr id="11" name="Picture 10" descr="A green background with white text&#10;&#10;Description automatically generated">
              <a:extLst>
                <a:ext uri="{FF2B5EF4-FFF2-40B4-BE49-F238E27FC236}">
                  <a16:creationId xmlns:a16="http://schemas.microsoft.com/office/drawing/2014/main" id="{4F17E9AA-7652-1CED-C87E-B2367331F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3152" y="1"/>
              <a:ext cx="3222847" cy="2854518"/>
            </a:xfrm>
            <a:prstGeom prst="rect">
              <a:avLst/>
            </a:prstGeom>
          </p:spPr>
        </p:pic>
        <p:pic>
          <p:nvPicPr>
            <p:cNvPr id="12" name="Picture 11" descr="A green background with white text&#10;&#10;Description automatically generated">
              <a:extLst>
                <a:ext uri="{FF2B5EF4-FFF2-40B4-BE49-F238E27FC236}">
                  <a16:creationId xmlns:a16="http://schemas.microsoft.com/office/drawing/2014/main" id="{944325D5-E519-B8CF-EB7B-971D32534E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83"/>
            <a:stretch/>
          </p:blipFill>
          <p:spPr>
            <a:xfrm>
              <a:off x="6683152" y="1281514"/>
              <a:ext cx="2255108" cy="1573005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159F13F-9916-6426-E59F-CD27C299B9CF}"/>
              </a:ext>
            </a:extLst>
          </p:cNvPr>
          <p:cNvGrpSpPr/>
          <p:nvPr/>
        </p:nvGrpSpPr>
        <p:grpSpPr>
          <a:xfrm>
            <a:off x="5934076" y="0"/>
            <a:ext cx="3971924" cy="3171824"/>
            <a:chOff x="6683152" y="1"/>
            <a:chExt cx="3222847" cy="2854518"/>
          </a:xfrm>
        </p:grpSpPr>
        <p:pic>
          <p:nvPicPr>
            <p:cNvPr id="6" name="Picture 5" descr="A green background with white text&#10;&#10;Description automatically generated">
              <a:extLst>
                <a:ext uri="{FF2B5EF4-FFF2-40B4-BE49-F238E27FC236}">
                  <a16:creationId xmlns:a16="http://schemas.microsoft.com/office/drawing/2014/main" id="{54EDC987-F0BF-E0B2-082B-277A0C409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3152" y="1"/>
              <a:ext cx="3222847" cy="2854518"/>
            </a:xfrm>
            <a:prstGeom prst="rect">
              <a:avLst/>
            </a:prstGeom>
          </p:spPr>
        </p:pic>
        <p:pic>
          <p:nvPicPr>
            <p:cNvPr id="8" name="Picture 7" descr="A green background with white text&#10;&#10;Description automatically generated">
              <a:extLst>
                <a:ext uri="{FF2B5EF4-FFF2-40B4-BE49-F238E27FC236}">
                  <a16:creationId xmlns:a16="http://schemas.microsoft.com/office/drawing/2014/main" id="{D6F22108-664B-BCBA-9560-54320051F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83"/>
            <a:stretch/>
          </p:blipFill>
          <p:spPr>
            <a:xfrm>
              <a:off x="6683152" y="1281514"/>
              <a:ext cx="2255108" cy="1573005"/>
            </a:xfrm>
            <a:prstGeom prst="rect">
              <a:avLst/>
            </a:prstGeom>
          </p:spPr>
        </p:pic>
      </p:grpSp>
      <p:pic>
        <p:nvPicPr>
          <p:cNvPr id="7" name="Picture 6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F73CDBFA-7FBA-2237-B280-57BE092072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3332" y="6306455"/>
            <a:ext cx="882027" cy="2920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DE8E58-1647-D349-8359-FEF9F9382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389" y="452312"/>
            <a:ext cx="9408970" cy="777875"/>
          </a:xfrm>
        </p:spPr>
        <p:txBody>
          <a:bodyPr/>
          <a:lstStyle/>
          <a:p>
            <a:pPr algn="ctr"/>
            <a:r>
              <a:rPr lang="en-US" sz="4400">
                <a:solidFill>
                  <a:schemeClr val="bg1"/>
                </a:solidFill>
                <a:latin typeface="New Beginnings"/>
              </a:rPr>
              <a:t>a year in the life of a pine hoverfly</a:t>
            </a:r>
            <a:endParaRPr lang="en-US" sz="2000"/>
          </a:p>
        </p:txBody>
      </p:sp>
      <p:pic>
        <p:nvPicPr>
          <p:cNvPr id="4" name="Graphic 3" descr="Tree Stump outline">
            <a:extLst>
              <a:ext uri="{FF2B5EF4-FFF2-40B4-BE49-F238E27FC236}">
                <a16:creationId xmlns:a16="http://schemas.microsoft.com/office/drawing/2014/main" id="{BA2D4D09-3EBA-C1B4-DB86-933D150592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46284" y="1652883"/>
            <a:ext cx="1343733" cy="134373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60B1157-5BD7-2CF5-6652-0E8EDD948BBB}"/>
              </a:ext>
            </a:extLst>
          </p:cNvPr>
          <p:cNvGrpSpPr/>
          <p:nvPr/>
        </p:nvGrpSpPr>
        <p:grpSpPr>
          <a:xfrm rot="1672590">
            <a:off x="7067321" y="2178079"/>
            <a:ext cx="1541413" cy="1747859"/>
            <a:chOff x="7462217" y="3419475"/>
            <a:chExt cx="873651" cy="1181150"/>
          </a:xfrm>
        </p:grpSpPr>
        <p:pic>
          <p:nvPicPr>
            <p:cNvPr id="18" name="Picture 17" descr="A white and black object&#10;&#10;Description automatically generated">
              <a:extLst>
                <a:ext uri="{FF2B5EF4-FFF2-40B4-BE49-F238E27FC236}">
                  <a16:creationId xmlns:a16="http://schemas.microsoft.com/office/drawing/2014/main" id="{BED7232E-D446-E681-3340-69145873D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094576" flipH="1">
              <a:off x="7462217" y="3928147"/>
              <a:ext cx="672478" cy="672478"/>
            </a:xfrm>
            <a:prstGeom prst="rect">
              <a:avLst/>
            </a:prstGeom>
          </p:spPr>
        </p:pic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17CEDBA-18BF-F709-3647-7D4824D7001B}"/>
                </a:ext>
              </a:extLst>
            </p:cNvPr>
            <p:cNvSpPr/>
            <p:nvPr/>
          </p:nvSpPr>
          <p:spPr>
            <a:xfrm>
              <a:off x="8058895" y="3419475"/>
              <a:ext cx="276973" cy="666750"/>
            </a:xfrm>
            <a:custGeom>
              <a:avLst/>
              <a:gdLst>
                <a:gd name="connsiteX0" fmla="*/ 0 w 466725"/>
                <a:gd name="connsiteY0" fmla="*/ 1009650 h 1009650"/>
                <a:gd name="connsiteX1" fmla="*/ 276225 w 466725"/>
                <a:gd name="connsiteY1" fmla="*/ 628650 h 1009650"/>
                <a:gd name="connsiteX2" fmla="*/ 180975 w 466725"/>
                <a:gd name="connsiteY2" fmla="*/ 333375 h 1009650"/>
                <a:gd name="connsiteX3" fmla="*/ 466725 w 466725"/>
                <a:gd name="connsiteY3" fmla="*/ 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725" h="1009650">
                  <a:moveTo>
                    <a:pt x="0" y="1009650"/>
                  </a:moveTo>
                  <a:cubicBezTo>
                    <a:pt x="123031" y="875506"/>
                    <a:pt x="246063" y="741362"/>
                    <a:pt x="276225" y="628650"/>
                  </a:cubicBezTo>
                  <a:cubicBezTo>
                    <a:pt x="306387" y="515938"/>
                    <a:pt x="149225" y="438150"/>
                    <a:pt x="180975" y="333375"/>
                  </a:cubicBezTo>
                  <a:cubicBezTo>
                    <a:pt x="212725" y="228600"/>
                    <a:pt x="438150" y="120650"/>
                    <a:pt x="466725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1" name="Picture 20" descr="A white line art of a thread&#10;&#10;Description automatically generated">
            <a:extLst>
              <a:ext uri="{FF2B5EF4-FFF2-40B4-BE49-F238E27FC236}">
                <a16:creationId xmlns:a16="http://schemas.microsoft.com/office/drawing/2014/main" id="{74BE99F0-D3B3-ECE7-47A4-DC70D5B0849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566182">
            <a:off x="4351362" y="4832463"/>
            <a:ext cx="1293419" cy="110132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B4BCC78-70D4-DE99-808D-62B32C4E1142}"/>
              </a:ext>
            </a:extLst>
          </p:cNvPr>
          <p:cNvSpPr txBox="1"/>
          <p:nvPr/>
        </p:nvSpPr>
        <p:spPr>
          <a:xfrm>
            <a:off x="3417179" y="1033371"/>
            <a:ext cx="300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Late summer -</a:t>
            </a:r>
            <a:b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</a:br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Eggs laid in rot hole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855A571-5450-96DD-CBE1-5DBD4A371D89}"/>
              </a:ext>
            </a:extLst>
          </p:cNvPr>
          <p:cNvSpPr txBox="1"/>
          <p:nvPr/>
        </p:nvSpPr>
        <p:spPr>
          <a:xfrm>
            <a:off x="5432132" y="2020768"/>
            <a:ext cx="3773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Larvae emerge </a:t>
            </a:r>
            <a:b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</a:br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a few weeks later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59AA252-A47D-39F2-DD37-147DF7618F23}"/>
              </a:ext>
            </a:extLst>
          </p:cNvPr>
          <p:cNvSpPr txBox="1"/>
          <p:nvPr/>
        </p:nvSpPr>
        <p:spPr>
          <a:xfrm>
            <a:off x="5991003" y="4000375"/>
            <a:ext cx="3929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Larvae spend winter in the</a:t>
            </a:r>
            <a:b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</a:br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hole, freezing &amp; thawing </a:t>
            </a:r>
            <a:b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</a:br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with the weather!</a:t>
            </a:r>
          </a:p>
        </p:txBody>
      </p:sp>
      <p:pic>
        <p:nvPicPr>
          <p:cNvPr id="35" name="Graphic 34" descr="Snowflake outline">
            <a:extLst>
              <a:ext uri="{FF2B5EF4-FFF2-40B4-BE49-F238E27FC236}">
                <a16:creationId xmlns:a16="http://schemas.microsoft.com/office/drawing/2014/main" id="{0A24DAFC-DADD-1A8F-54AF-25962FD0DC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90403" y="4978663"/>
            <a:ext cx="1052982" cy="105298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1649214-216C-D6B7-C58D-46B7373D9C98}"/>
              </a:ext>
            </a:extLst>
          </p:cNvPr>
          <p:cNvSpPr txBox="1"/>
          <p:nvPr/>
        </p:nvSpPr>
        <p:spPr>
          <a:xfrm>
            <a:off x="3366439" y="5812566"/>
            <a:ext cx="3357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Next spring</a:t>
            </a:r>
            <a:b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</a:br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the larvae pupate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FEC133-F64C-40BC-EC22-6A8984A9B604}"/>
              </a:ext>
            </a:extLst>
          </p:cNvPr>
          <p:cNvSpPr txBox="1"/>
          <p:nvPr/>
        </p:nvSpPr>
        <p:spPr>
          <a:xfrm>
            <a:off x="336277" y="3858026"/>
            <a:ext cx="3299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Early summer -</a:t>
            </a:r>
            <a:b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</a:br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They emerge as adults to mate &amp; the cycle repeats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081FAB0-5392-C917-36B2-B876C9E8F3FC}"/>
              </a:ext>
            </a:extLst>
          </p:cNvPr>
          <p:cNvGrpSpPr/>
          <p:nvPr/>
        </p:nvGrpSpPr>
        <p:grpSpPr>
          <a:xfrm>
            <a:off x="1006095" y="2309999"/>
            <a:ext cx="2112599" cy="1290252"/>
            <a:chOff x="1586687" y="2713865"/>
            <a:chExt cx="1211282" cy="752404"/>
          </a:xfrm>
        </p:grpSpPr>
        <p:pic>
          <p:nvPicPr>
            <p:cNvPr id="25" name="Picture 24" descr="A white line drawing of a bee&#10;&#10;Description automatically generated">
              <a:extLst>
                <a:ext uri="{FF2B5EF4-FFF2-40B4-BE49-F238E27FC236}">
                  <a16:creationId xmlns:a16="http://schemas.microsoft.com/office/drawing/2014/main" id="{E6FC99E2-126E-B491-967F-E3E35FA36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01336">
              <a:off x="1586687" y="2988059"/>
              <a:ext cx="476149" cy="476149"/>
            </a:xfrm>
            <a:prstGeom prst="rect">
              <a:avLst/>
            </a:prstGeom>
          </p:spPr>
        </p:pic>
        <p:pic>
          <p:nvPicPr>
            <p:cNvPr id="29" name="Graphic 28" descr="Heart outline">
              <a:extLst>
                <a:ext uri="{FF2B5EF4-FFF2-40B4-BE49-F238E27FC236}">
                  <a16:creationId xmlns:a16="http://schemas.microsoft.com/office/drawing/2014/main" id="{F6BEA072-F6A3-CFF3-BD3D-4588EF670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000197" y="2713865"/>
              <a:ext cx="395392" cy="395392"/>
            </a:xfrm>
            <a:prstGeom prst="rect">
              <a:avLst/>
            </a:prstGeom>
          </p:spPr>
        </p:pic>
        <p:pic>
          <p:nvPicPr>
            <p:cNvPr id="38" name="Picture 37" descr="A white line drawing of a bee&#10;&#10;Description automatically generated">
              <a:extLst>
                <a:ext uri="{FF2B5EF4-FFF2-40B4-BE49-F238E27FC236}">
                  <a16:creationId xmlns:a16="http://schemas.microsoft.com/office/drawing/2014/main" id="{0B3CCA1B-4DB1-297F-035C-883073123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698664" flipH="1">
              <a:off x="2321820" y="2990120"/>
              <a:ext cx="476149" cy="476149"/>
            </a:xfrm>
            <a:prstGeom prst="rect">
              <a:avLst/>
            </a:prstGeom>
          </p:spPr>
        </p:pic>
      </p:grpSp>
      <p:pic>
        <p:nvPicPr>
          <p:cNvPr id="41" name="Picture 40" descr="A white circle with arrows&#10;&#10;Description automatically generated">
            <a:extLst>
              <a:ext uri="{FF2B5EF4-FFF2-40B4-BE49-F238E27FC236}">
                <a16:creationId xmlns:a16="http://schemas.microsoft.com/office/drawing/2014/main" id="{9B156079-C5D5-DDE5-9AF8-FCCD0472FA0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60378">
            <a:off x="3951108" y="2889371"/>
            <a:ext cx="2003782" cy="200378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949DD60-CF3E-B397-6783-1D0C5F61C280}"/>
              </a:ext>
            </a:extLst>
          </p:cNvPr>
          <p:cNvGrpSpPr/>
          <p:nvPr/>
        </p:nvGrpSpPr>
        <p:grpSpPr>
          <a:xfrm>
            <a:off x="142800" y="6221043"/>
            <a:ext cx="2650432" cy="504497"/>
            <a:chOff x="1710428" y="5386922"/>
            <a:chExt cx="2650432" cy="504497"/>
          </a:xfrm>
        </p:grpSpPr>
        <p:pic>
          <p:nvPicPr>
            <p:cNvPr id="5" name="Graphic 4" descr="Camera with solid fill">
              <a:extLst>
                <a:ext uri="{FF2B5EF4-FFF2-40B4-BE49-F238E27FC236}">
                  <a16:creationId xmlns:a16="http://schemas.microsoft.com/office/drawing/2014/main" id="{0FCC1455-9F2C-B1B1-00F0-E62E097A4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710428" y="5608015"/>
              <a:ext cx="237434" cy="23743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F0799FD-A145-B54F-93C9-082243CC8467}"/>
                </a:ext>
              </a:extLst>
            </p:cNvPr>
            <p:cNvSpPr txBox="1"/>
            <p:nvPr/>
          </p:nvSpPr>
          <p:spPr>
            <a:xfrm>
              <a:off x="1903905" y="5386922"/>
              <a:ext cx="2456955" cy="504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en-GB" sz="1400" err="1">
                  <a:solidFill>
                    <a:schemeClr val="bg1"/>
                  </a:solidFill>
                  <a:latin typeface="Museo Sans 300" panose="02000000000000000000" pitchFamily="50" charset="0"/>
                </a:rPr>
                <a:t>Flaticon</a:t>
              </a:r>
              <a:endParaRPr lang="en-GB" sz="1400">
                <a:solidFill>
                  <a:schemeClr val="bg1"/>
                </a:solidFill>
                <a:latin typeface="Museo Sans 300" panose="020000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0784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6FA7A3CA-A474-DC10-CB75-736A08A9AC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36BDC47-0FC6-0195-B9B4-0C4BB42EB8EF}"/>
              </a:ext>
            </a:extLst>
          </p:cNvPr>
          <p:cNvGrpSpPr/>
          <p:nvPr/>
        </p:nvGrpSpPr>
        <p:grpSpPr>
          <a:xfrm rot="10800000">
            <a:off x="0" y="3686176"/>
            <a:ext cx="3971924" cy="3171824"/>
            <a:chOff x="6683152" y="1"/>
            <a:chExt cx="3222847" cy="2854518"/>
          </a:xfrm>
        </p:grpSpPr>
        <p:pic>
          <p:nvPicPr>
            <p:cNvPr id="11" name="Picture 10" descr="A green background with white text&#10;&#10;Description automatically generated">
              <a:extLst>
                <a:ext uri="{FF2B5EF4-FFF2-40B4-BE49-F238E27FC236}">
                  <a16:creationId xmlns:a16="http://schemas.microsoft.com/office/drawing/2014/main" id="{4F17E9AA-7652-1CED-C87E-B2367331F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3152" y="1"/>
              <a:ext cx="3222847" cy="2854518"/>
            </a:xfrm>
            <a:prstGeom prst="rect">
              <a:avLst/>
            </a:prstGeom>
          </p:spPr>
        </p:pic>
        <p:pic>
          <p:nvPicPr>
            <p:cNvPr id="12" name="Picture 11" descr="A green background with white text&#10;&#10;Description automatically generated">
              <a:extLst>
                <a:ext uri="{FF2B5EF4-FFF2-40B4-BE49-F238E27FC236}">
                  <a16:creationId xmlns:a16="http://schemas.microsoft.com/office/drawing/2014/main" id="{944325D5-E519-B8CF-EB7B-971D32534E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83"/>
            <a:stretch/>
          </p:blipFill>
          <p:spPr>
            <a:xfrm>
              <a:off x="6683152" y="1281514"/>
              <a:ext cx="2255108" cy="1573005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159F13F-9916-6426-E59F-CD27C299B9CF}"/>
              </a:ext>
            </a:extLst>
          </p:cNvPr>
          <p:cNvGrpSpPr/>
          <p:nvPr/>
        </p:nvGrpSpPr>
        <p:grpSpPr>
          <a:xfrm>
            <a:off x="5934076" y="0"/>
            <a:ext cx="3971924" cy="3171824"/>
            <a:chOff x="6683152" y="1"/>
            <a:chExt cx="3222847" cy="2854518"/>
          </a:xfrm>
        </p:grpSpPr>
        <p:pic>
          <p:nvPicPr>
            <p:cNvPr id="6" name="Picture 5" descr="A green background with white text&#10;&#10;Description automatically generated">
              <a:extLst>
                <a:ext uri="{FF2B5EF4-FFF2-40B4-BE49-F238E27FC236}">
                  <a16:creationId xmlns:a16="http://schemas.microsoft.com/office/drawing/2014/main" id="{54EDC987-F0BF-E0B2-082B-277A0C409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3152" y="1"/>
              <a:ext cx="3222847" cy="2854518"/>
            </a:xfrm>
            <a:prstGeom prst="rect">
              <a:avLst/>
            </a:prstGeom>
          </p:spPr>
        </p:pic>
        <p:pic>
          <p:nvPicPr>
            <p:cNvPr id="8" name="Picture 7" descr="A green background with white text&#10;&#10;Description automatically generated">
              <a:extLst>
                <a:ext uri="{FF2B5EF4-FFF2-40B4-BE49-F238E27FC236}">
                  <a16:creationId xmlns:a16="http://schemas.microsoft.com/office/drawing/2014/main" id="{D6F22108-664B-BCBA-9560-54320051F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83"/>
            <a:stretch/>
          </p:blipFill>
          <p:spPr>
            <a:xfrm>
              <a:off x="6683152" y="1281514"/>
              <a:ext cx="2255108" cy="1573005"/>
            </a:xfrm>
            <a:prstGeom prst="rect">
              <a:avLst/>
            </a:prstGeom>
          </p:spPr>
        </p:pic>
      </p:grpSp>
      <p:pic>
        <p:nvPicPr>
          <p:cNvPr id="7" name="Picture 6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F73CDBFA-7FBA-2237-B280-57BE092072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6874" y="6364058"/>
            <a:ext cx="882027" cy="2920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DE8E58-1647-D349-8359-FEF9F9382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90" y="403284"/>
            <a:ext cx="9243020" cy="777875"/>
          </a:xfrm>
        </p:spPr>
        <p:txBody>
          <a:bodyPr/>
          <a:lstStyle/>
          <a:p>
            <a:pPr algn="ctr"/>
            <a:r>
              <a:rPr lang="en-US" sz="6100">
                <a:solidFill>
                  <a:schemeClr val="bg1"/>
                </a:solidFill>
                <a:latin typeface="New Beginnings"/>
              </a:rPr>
              <a:t>LIFE CYCLE OF A PINE HOVERFLY</a:t>
            </a:r>
            <a:endParaRPr lang="en-US" sz="61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318820-9136-9F44-701A-05695F95EF2E}"/>
              </a:ext>
            </a:extLst>
          </p:cNvPr>
          <p:cNvSpPr txBox="1"/>
          <p:nvPr/>
        </p:nvSpPr>
        <p:spPr>
          <a:xfrm>
            <a:off x="388958" y="1111106"/>
            <a:ext cx="2124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chemeClr val="bg1"/>
                </a:solidFill>
                <a:latin typeface="Museo Sans 300" panose="02000000000000000000" pitchFamily="50" charset="0"/>
              </a:rPr>
              <a:t>Egg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41D1A8-2B89-62B2-D847-037BDF11E8FE}"/>
              </a:ext>
            </a:extLst>
          </p:cNvPr>
          <p:cNvSpPr txBox="1"/>
          <p:nvPr/>
        </p:nvSpPr>
        <p:spPr>
          <a:xfrm>
            <a:off x="2627969" y="1140340"/>
            <a:ext cx="2124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chemeClr val="bg1"/>
                </a:solidFill>
                <a:latin typeface="Museo Sans 300" panose="02000000000000000000" pitchFamily="50" charset="0"/>
              </a:rPr>
              <a:t>Larva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A6EBC7-491D-F177-9ED3-3D1A961F8FA3}"/>
              </a:ext>
            </a:extLst>
          </p:cNvPr>
          <p:cNvSpPr txBox="1"/>
          <p:nvPr/>
        </p:nvSpPr>
        <p:spPr>
          <a:xfrm>
            <a:off x="4953000" y="1111106"/>
            <a:ext cx="2124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chemeClr val="bg1"/>
                </a:solidFill>
                <a:latin typeface="Museo Sans 300" panose="02000000000000000000" pitchFamily="50" charset="0"/>
              </a:rPr>
              <a:t>Pupa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0251C2-CE5A-4AF3-7C1A-4C863120EE37}"/>
              </a:ext>
            </a:extLst>
          </p:cNvPr>
          <p:cNvSpPr txBox="1"/>
          <p:nvPr/>
        </p:nvSpPr>
        <p:spPr>
          <a:xfrm>
            <a:off x="7450435" y="1140339"/>
            <a:ext cx="2124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chemeClr val="bg1"/>
                </a:solidFill>
                <a:latin typeface="Museo Sans 300" panose="02000000000000000000" pitchFamily="50" charset="0"/>
              </a:rPr>
              <a:t>Adult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B96361A-C346-AA44-23FE-99F03C124570}"/>
              </a:ext>
            </a:extLst>
          </p:cNvPr>
          <p:cNvGrpSpPr/>
          <p:nvPr/>
        </p:nvGrpSpPr>
        <p:grpSpPr>
          <a:xfrm>
            <a:off x="274022" y="1849651"/>
            <a:ext cx="9357956" cy="4401920"/>
            <a:chOff x="274022" y="1704511"/>
            <a:chExt cx="9357956" cy="4401920"/>
          </a:xfrm>
        </p:grpSpPr>
        <p:pic>
          <p:nvPicPr>
            <p:cNvPr id="16" name="Picture 15" descr="A close up of a spider&#10;&#10;Description automatically generated">
              <a:extLst>
                <a:ext uri="{FF2B5EF4-FFF2-40B4-BE49-F238E27FC236}">
                  <a16:creationId xmlns:a16="http://schemas.microsoft.com/office/drawing/2014/main" id="{0C721F1B-5B64-81B0-17B6-23FF3CFD1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4022" y="1704511"/>
              <a:ext cx="9357956" cy="4380532"/>
            </a:xfrm>
            <a:custGeom>
              <a:avLst/>
              <a:gdLst>
                <a:gd name="connsiteX0" fmla="*/ 0 w 9357956"/>
                <a:gd name="connsiteY0" fmla="*/ 0 h 4380532"/>
                <a:gd name="connsiteX1" fmla="*/ 481266 w 9357956"/>
                <a:gd name="connsiteY1" fmla="*/ 0 h 4380532"/>
                <a:gd name="connsiteX2" fmla="*/ 962533 w 9357956"/>
                <a:gd name="connsiteY2" fmla="*/ 0 h 4380532"/>
                <a:gd name="connsiteX3" fmla="*/ 1537378 w 9357956"/>
                <a:gd name="connsiteY3" fmla="*/ 0 h 4380532"/>
                <a:gd name="connsiteX4" fmla="*/ 2112224 w 9357956"/>
                <a:gd name="connsiteY4" fmla="*/ 0 h 4380532"/>
                <a:gd name="connsiteX5" fmla="*/ 2967809 w 9357956"/>
                <a:gd name="connsiteY5" fmla="*/ 0 h 4380532"/>
                <a:gd name="connsiteX6" fmla="*/ 3823393 w 9357956"/>
                <a:gd name="connsiteY6" fmla="*/ 0 h 4380532"/>
                <a:gd name="connsiteX7" fmla="*/ 4211080 w 9357956"/>
                <a:gd name="connsiteY7" fmla="*/ 0 h 4380532"/>
                <a:gd name="connsiteX8" fmla="*/ 4879506 w 9357956"/>
                <a:gd name="connsiteY8" fmla="*/ 0 h 4380532"/>
                <a:gd name="connsiteX9" fmla="*/ 5360772 w 9357956"/>
                <a:gd name="connsiteY9" fmla="*/ 0 h 4380532"/>
                <a:gd name="connsiteX10" fmla="*/ 6029197 w 9357956"/>
                <a:gd name="connsiteY10" fmla="*/ 0 h 4380532"/>
                <a:gd name="connsiteX11" fmla="*/ 6416884 w 9357956"/>
                <a:gd name="connsiteY11" fmla="*/ 0 h 4380532"/>
                <a:gd name="connsiteX12" fmla="*/ 6898150 w 9357956"/>
                <a:gd name="connsiteY12" fmla="*/ 0 h 4380532"/>
                <a:gd name="connsiteX13" fmla="*/ 7379417 w 9357956"/>
                <a:gd name="connsiteY13" fmla="*/ 0 h 4380532"/>
                <a:gd name="connsiteX14" fmla="*/ 8047842 w 9357956"/>
                <a:gd name="connsiteY14" fmla="*/ 0 h 4380532"/>
                <a:gd name="connsiteX15" fmla="*/ 8622688 w 9357956"/>
                <a:gd name="connsiteY15" fmla="*/ 0 h 4380532"/>
                <a:gd name="connsiteX16" fmla="*/ 9357956 w 9357956"/>
                <a:gd name="connsiteY16" fmla="*/ 0 h 4380532"/>
                <a:gd name="connsiteX17" fmla="*/ 9357956 w 9357956"/>
                <a:gd name="connsiteY17" fmla="*/ 669596 h 4380532"/>
                <a:gd name="connsiteX18" fmla="*/ 9357956 w 9357956"/>
                <a:gd name="connsiteY18" fmla="*/ 1251581 h 4380532"/>
                <a:gd name="connsiteX19" fmla="*/ 9357956 w 9357956"/>
                <a:gd name="connsiteY19" fmla="*/ 1833566 h 4380532"/>
                <a:gd name="connsiteX20" fmla="*/ 9357956 w 9357956"/>
                <a:gd name="connsiteY20" fmla="*/ 2371745 h 4380532"/>
                <a:gd name="connsiteX21" fmla="*/ 9357956 w 9357956"/>
                <a:gd name="connsiteY21" fmla="*/ 3085146 h 4380532"/>
                <a:gd name="connsiteX22" fmla="*/ 9357956 w 9357956"/>
                <a:gd name="connsiteY22" fmla="*/ 3623326 h 4380532"/>
                <a:gd name="connsiteX23" fmla="*/ 9357956 w 9357956"/>
                <a:gd name="connsiteY23" fmla="*/ 4380532 h 4380532"/>
                <a:gd name="connsiteX24" fmla="*/ 8689531 w 9357956"/>
                <a:gd name="connsiteY24" fmla="*/ 4380532 h 4380532"/>
                <a:gd name="connsiteX25" fmla="*/ 8208264 w 9357956"/>
                <a:gd name="connsiteY25" fmla="*/ 4380532 h 4380532"/>
                <a:gd name="connsiteX26" fmla="*/ 7539839 w 9357956"/>
                <a:gd name="connsiteY26" fmla="*/ 4380532 h 4380532"/>
                <a:gd name="connsiteX27" fmla="*/ 6964993 w 9357956"/>
                <a:gd name="connsiteY27" fmla="*/ 4380532 h 4380532"/>
                <a:gd name="connsiteX28" fmla="*/ 6577306 w 9357956"/>
                <a:gd name="connsiteY28" fmla="*/ 4380532 h 4380532"/>
                <a:gd name="connsiteX29" fmla="*/ 6189619 w 9357956"/>
                <a:gd name="connsiteY29" fmla="*/ 4380532 h 4380532"/>
                <a:gd name="connsiteX30" fmla="*/ 5521194 w 9357956"/>
                <a:gd name="connsiteY30" fmla="*/ 4380532 h 4380532"/>
                <a:gd name="connsiteX31" fmla="*/ 4759189 w 9357956"/>
                <a:gd name="connsiteY31" fmla="*/ 4380532 h 4380532"/>
                <a:gd name="connsiteX32" fmla="*/ 3997184 w 9357956"/>
                <a:gd name="connsiteY32" fmla="*/ 4380532 h 4380532"/>
                <a:gd name="connsiteX33" fmla="*/ 3235179 w 9357956"/>
                <a:gd name="connsiteY33" fmla="*/ 4380532 h 4380532"/>
                <a:gd name="connsiteX34" fmla="*/ 2847492 w 9357956"/>
                <a:gd name="connsiteY34" fmla="*/ 4380532 h 4380532"/>
                <a:gd name="connsiteX35" fmla="*/ 2272646 w 9357956"/>
                <a:gd name="connsiteY35" fmla="*/ 4380532 h 4380532"/>
                <a:gd name="connsiteX36" fmla="*/ 1417062 w 9357956"/>
                <a:gd name="connsiteY36" fmla="*/ 4380532 h 4380532"/>
                <a:gd name="connsiteX37" fmla="*/ 935796 w 9357956"/>
                <a:gd name="connsiteY37" fmla="*/ 4380532 h 4380532"/>
                <a:gd name="connsiteX38" fmla="*/ 0 w 9357956"/>
                <a:gd name="connsiteY38" fmla="*/ 4380532 h 4380532"/>
                <a:gd name="connsiteX39" fmla="*/ 0 w 9357956"/>
                <a:gd name="connsiteY39" fmla="*/ 3667131 h 4380532"/>
                <a:gd name="connsiteX40" fmla="*/ 0 w 9357956"/>
                <a:gd name="connsiteY40" fmla="*/ 2953730 h 4380532"/>
                <a:gd name="connsiteX41" fmla="*/ 0 w 9357956"/>
                <a:gd name="connsiteY41" fmla="*/ 2327940 h 4380532"/>
                <a:gd name="connsiteX42" fmla="*/ 0 w 9357956"/>
                <a:gd name="connsiteY42" fmla="*/ 1745955 h 4380532"/>
                <a:gd name="connsiteX43" fmla="*/ 0 w 9357956"/>
                <a:gd name="connsiteY43" fmla="*/ 1120165 h 4380532"/>
                <a:gd name="connsiteX44" fmla="*/ 0 w 9357956"/>
                <a:gd name="connsiteY44" fmla="*/ 625790 h 4380532"/>
                <a:gd name="connsiteX45" fmla="*/ 0 w 9357956"/>
                <a:gd name="connsiteY45" fmla="*/ 0 h 4380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9357956" h="4380532" fill="none" extrusionOk="0">
                  <a:moveTo>
                    <a:pt x="0" y="0"/>
                  </a:moveTo>
                  <a:cubicBezTo>
                    <a:pt x="98891" y="-14867"/>
                    <a:pt x="378167" y="-11844"/>
                    <a:pt x="481266" y="0"/>
                  </a:cubicBezTo>
                  <a:cubicBezTo>
                    <a:pt x="584365" y="11844"/>
                    <a:pt x="743326" y="-23532"/>
                    <a:pt x="962533" y="0"/>
                  </a:cubicBezTo>
                  <a:cubicBezTo>
                    <a:pt x="1181740" y="23532"/>
                    <a:pt x="1360660" y="-23359"/>
                    <a:pt x="1537378" y="0"/>
                  </a:cubicBezTo>
                  <a:cubicBezTo>
                    <a:pt x="1714096" y="23359"/>
                    <a:pt x="1978317" y="17515"/>
                    <a:pt x="2112224" y="0"/>
                  </a:cubicBezTo>
                  <a:cubicBezTo>
                    <a:pt x="2246131" y="-17515"/>
                    <a:pt x="2571185" y="-25502"/>
                    <a:pt x="2967809" y="0"/>
                  </a:cubicBezTo>
                  <a:cubicBezTo>
                    <a:pt x="3364433" y="25502"/>
                    <a:pt x="3525051" y="-7552"/>
                    <a:pt x="3823393" y="0"/>
                  </a:cubicBezTo>
                  <a:cubicBezTo>
                    <a:pt x="4121735" y="7552"/>
                    <a:pt x="4102213" y="-1292"/>
                    <a:pt x="4211080" y="0"/>
                  </a:cubicBezTo>
                  <a:cubicBezTo>
                    <a:pt x="4319947" y="1292"/>
                    <a:pt x="4649877" y="3755"/>
                    <a:pt x="4879506" y="0"/>
                  </a:cubicBezTo>
                  <a:cubicBezTo>
                    <a:pt x="5109135" y="-3755"/>
                    <a:pt x="5136203" y="-13518"/>
                    <a:pt x="5360772" y="0"/>
                  </a:cubicBezTo>
                  <a:cubicBezTo>
                    <a:pt x="5585341" y="13518"/>
                    <a:pt x="5890981" y="33166"/>
                    <a:pt x="6029197" y="0"/>
                  </a:cubicBezTo>
                  <a:cubicBezTo>
                    <a:pt x="6167414" y="-33166"/>
                    <a:pt x="6325373" y="3008"/>
                    <a:pt x="6416884" y="0"/>
                  </a:cubicBezTo>
                  <a:cubicBezTo>
                    <a:pt x="6508395" y="-3008"/>
                    <a:pt x="6685236" y="20761"/>
                    <a:pt x="6898150" y="0"/>
                  </a:cubicBezTo>
                  <a:cubicBezTo>
                    <a:pt x="7111064" y="-20761"/>
                    <a:pt x="7191339" y="7222"/>
                    <a:pt x="7379417" y="0"/>
                  </a:cubicBezTo>
                  <a:cubicBezTo>
                    <a:pt x="7567495" y="-7222"/>
                    <a:pt x="7767067" y="-23276"/>
                    <a:pt x="8047842" y="0"/>
                  </a:cubicBezTo>
                  <a:cubicBezTo>
                    <a:pt x="8328617" y="23276"/>
                    <a:pt x="8494089" y="12503"/>
                    <a:pt x="8622688" y="0"/>
                  </a:cubicBezTo>
                  <a:cubicBezTo>
                    <a:pt x="8751287" y="-12503"/>
                    <a:pt x="9184051" y="29209"/>
                    <a:pt x="9357956" y="0"/>
                  </a:cubicBezTo>
                  <a:cubicBezTo>
                    <a:pt x="9369709" y="325380"/>
                    <a:pt x="9331154" y="445100"/>
                    <a:pt x="9357956" y="669596"/>
                  </a:cubicBezTo>
                  <a:cubicBezTo>
                    <a:pt x="9384758" y="894092"/>
                    <a:pt x="9378651" y="1045345"/>
                    <a:pt x="9357956" y="1251581"/>
                  </a:cubicBezTo>
                  <a:cubicBezTo>
                    <a:pt x="9337261" y="1457818"/>
                    <a:pt x="9378876" y="1612336"/>
                    <a:pt x="9357956" y="1833566"/>
                  </a:cubicBezTo>
                  <a:cubicBezTo>
                    <a:pt x="9337036" y="2054797"/>
                    <a:pt x="9333347" y="2195493"/>
                    <a:pt x="9357956" y="2371745"/>
                  </a:cubicBezTo>
                  <a:cubicBezTo>
                    <a:pt x="9382565" y="2547997"/>
                    <a:pt x="9361767" y="2884155"/>
                    <a:pt x="9357956" y="3085146"/>
                  </a:cubicBezTo>
                  <a:cubicBezTo>
                    <a:pt x="9354145" y="3286137"/>
                    <a:pt x="9349305" y="3453723"/>
                    <a:pt x="9357956" y="3623326"/>
                  </a:cubicBezTo>
                  <a:cubicBezTo>
                    <a:pt x="9366607" y="3792929"/>
                    <a:pt x="9394814" y="4186482"/>
                    <a:pt x="9357956" y="4380532"/>
                  </a:cubicBezTo>
                  <a:cubicBezTo>
                    <a:pt x="9136927" y="4364551"/>
                    <a:pt x="8998161" y="4347708"/>
                    <a:pt x="8689531" y="4380532"/>
                  </a:cubicBezTo>
                  <a:cubicBezTo>
                    <a:pt x="8380902" y="4413356"/>
                    <a:pt x="8400640" y="4376405"/>
                    <a:pt x="8208264" y="4380532"/>
                  </a:cubicBezTo>
                  <a:cubicBezTo>
                    <a:pt x="8015888" y="4384659"/>
                    <a:pt x="7715225" y="4410074"/>
                    <a:pt x="7539839" y="4380532"/>
                  </a:cubicBezTo>
                  <a:cubicBezTo>
                    <a:pt x="7364453" y="4350990"/>
                    <a:pt x="7165885" y="4365868"/>
                    <a:pt x="6964993" y="4380532"/>
                  </a:cubicBezTo>
                  <a:cubicBezTo>
                    <a:pt x="6764101" y="4395196"/>
                    <a:pt x="6755839" y="4399174"/>
                    <a:pt x="6577306" y="4380532"/>
                  </a:cubicBezTo>
                  <a:cubicBezTo>
                    <a:pt x="6398773" y="4361890"/>
                    <a:pt x="6269666" y="4371818"/>
                    <a:pt x="6189619" y="4380532"/>
                  </a:cubicBezTo>
                  <a:cubicBezTo>
                    <a:pt x="6109572" y="4389246"/>
                    <a:pt x="5673505" y="4394860"/>
                    <a:pt x="5521194" y="4380532"/>
                  </a:cubicBezTo>
                  <a:cubicBezTo>
                    <a:pt x="5368883" y="4366204"/>
                    <a:pt x="5105755" y="4374180"/>
                    <a:pt x="4759189" y="4380532"/>
                  </a:cubicBezTo>
                  <a:cubicBezTo>
                    <a:pt x="4412624" y="4386884"/>
                    <a:pt x="4265400" y="4386583"/>
                    <a:pt x="3997184" y="4380532"/>
                  </a:cubicBezTo>
                  <a:cubicBezTo>
                    <a:pt x="3728968" y="4374481"/>
                    <a:pt x="3519577" y="4393018"/>
                    <a:pt x="3235179" y="4380532"/>
                  </a:cubicBezTo>
                  <a:cubicBezTo>
                    <a:pt x="2950781" y="4368046"/>
                    <a:pt x="2933397" y="4379854"/>
                    <a:pt x="2847492" y="4380532"/>
                  </a:cubicBezTo>
                  <a:cubicBezTo>
                    <a:pt x="2761587" y="4381210"/>
                    <a:pt x="2433908" y="4364409"/>
                    <a:pt x="2272646" y="4380532"/>
                  </a:cubicBezTo>
                  <a:cubicBezTo>
                    <a:pt x="2111384" y="4396655"/>
                    <a:pt x="1653777" y="4383522"/>
                    <a:pt x="1417062" y="4380532"/>
                  </a:cubicBezTo>
                  <a:cubicBezTo>
                    <a:pt x="1180347" y="4377542"/>
                    <a:pt x="1072102" y="4404431"/>
                    <a:pt x="935796" y="4380532"/>
                  </a:cubicBezTo>
                  <a:cubicBezTo>
                    <a:pt x="799490" y="4356633"/>
                    <a:pt x="329963" y="4420791"/>
                    <a:pt x="0" y="4380532"/>
                  </a:cubicBezTo>
                  <a:cubicBezTo>
                    <a:pt x="32672" y="4061533"/>
                    <a:pt x="-28872" y="3946274"/>
                    <a:pt x="0" y="3667131"/>
                  </a:cubicBezTo>
                  <a:cubicBezTo>
                    <a:pt x="28872" y="3387988"/>
                    <a:pt x="-34372" y="3194122"/>
                    <a:pt x="0" y="2953730"/>
                  </a:cubicBezTo>
                  <a:cubicBezTo>
                    <a:pt x="34372" y="2713338"/>
                    <a:pt x="21610" y="2540980"/>
                    <a:pt x="0" y="2327940"/>
                  </a:cubicBezTo>
                  <a:cubicBezTo>
                    <a:pt x="-21610" y="2114900"/>
                    <a:pt x="37" y="1990493"/>
                    <a:pt x="0" y="1745955"/>
                  </a:cubicBezTo>
                  <a:cubicBezTo>
                    <a:pt x="-37" y="1501417"/>
                    <a:pt x="10337" y="1390664"/>
                    <a:pt x="0" y="1120165"/>
                  </a:cubicBezTo>
                  <a:cubicBezTo>
                    <a:pt x="-10337" y="849666"/>
                    <a:pt x="-20798" y="725936"/>
                    <a:pt x="0" y="625790"/>
                  </a:cubicBezTo>
                  <a:cubicBezTo>
                    <a:pt x="20798" y="525644"/>
                    <a:pt x="11765" y="147058"/>
                    <a:pt x="0" y="0"/>
                  </a:cubicBezTo>
                  <a:close/>
                </a:path>
                <a:path w="9357956" h="4380532" stroke="0" extrusionOk="0">
                  <a:moveTo>
                    <a:pt x="0" y="0"/>
                  </a:moveTo>
                  <a:cubicBezTo>
                    <a:pt x="162279" y="-33249"/>
                    <a:pt x="349623" y="-11147"/>
                    <a:pt x="668425" y="0"/>
                  </a:cubicBezTo>
                  <a:cubicBezTo>
                    <a:pt x="987228" y="11147"/>
                    <a:pt x="931039" y="-18225"/>
                    <a:pt x="1149692" y="0"/>
                  </a:cubicBezTo>
                  <a:cubicBezTo>
                    <a:pt x="1368345" y="18225"/>
                    <a:pt x="1488312" y="-15723"/>
                    <a:pt x="1724538" y="0"/>
                  </a:cubicBezTo>
                  <a:cubicBezTo>
                    <a:pt x="1960764" y="15723"/>
                    <a:pt x="2204440" y="24903"/>
                    <a:pt x="2392963" y="0"/>
                  </a:cubicBezTo>
                  <a:cubicBezTo>
                    <a:pt x="2581487" y="-24903"/>
                    <a:pt x="2687537" y="-7924"/>
                    <a:pt x="2780650" y="0"/>
                  </a:cubicBezTo>
                  <a:cubicBezTo>
                    <a:pt x="2873763" y="7924"/>
                    <a:pt x="3206187" y="5403"/>
                    <a:pt x="3542655" y="0"/>
                  </a:cubicBezTo>
                  <a:cubicBezTo>
                    <a:pt x="3879123" y="-5403"/>
                    <a:pt x="3789750" y="18919"/>
                    <a:pt x="3930342" y="0"/>
                  </a:cubicBezTo>
                  <a:cubicBezTo>
                    <a:pt x="4070934" y="-18919"/>
                    <a:pt x="4190601" y="-7123"/>
                    <a:pt x="4318028" y="0"/>
                  </a:cubicBezTo>
                  <a:cubicBezTo>
                    <a:pt x="4445455" y="7123"/>
                    <a:pt x="4776454" y="-12373"/>
                    <a:pt x="4986454" y="0"/>
                  </a:cubicBezTo>
                  <a:cubicBezTo>
                    <a:pt x="5196454" y="12373"/>
                    <a:pt x="5258237" y="17961"/>
                    <a:pt x="5374140" y="0"/>
                  </a:cubicBezTo>
                  <a:cubicBezTo>
                    <a:pt x="5490043" y="-17961"/>
                    <a:pt x="5798723" y="-22820"/>
                    <a:pt x="5948986" y="0"/>
                  </a:cubicBezTo>
                  <a:cubicBezTo>
                    <a:pt x="6099249" y="22820"/>
                    <a:pt x="6419321" y="-32180"/>
                    <a:pt x="6617412" y="0"/>
                  </a:cubicBezTo>
                  <a:cubicBezTo>
                    <a:pt x="6815503" y="32180"/>
                    <a:pt x="7042203" y="28097"/>
                    <a:pt x="7379417" y="0"/>
                  </a:cubicBezTo>
                  <a:cubicBezTo>
                    <a:pt x="7716631" y="-28097"/>
                    <a:pt x="7903888" y="-15273"/>
                    <a:pt x="8047842" y="0"/>
                  </a:cubicBezTo>
                  <a:cubicBezTo>
                    <a:pt x="8191796" y="15273"/>
                    <a:pt x="8575411" y="25304"/>
                    <a:pt x="8716268" y="0"/>
                  </a:cubicBezTo>
                  <a:cubicBezTo>
                    <a:pt x="8857125" y="-25304"/>
                    <a:pt x="9157613" y="-23707"/>
                    <a:pt x="9357956" y="0"/>
                  </a:cubicBezTo>
                  <a:cubicBezTo>
                    <a:pt x="9344797" y="125794"/>
                    <a:pt x="9333112" y="343799"/>
                    <a:pt x="9357956" y="538180"/>
                  </a:cubicBezTo>
                  <a:cubicBezTo>
                    <a:pt x="9382800" y="732561"/>
                    <a:pt x="9366519" y="813996"/>
                    <a:pt x="9357956" y="1076359"/>
                  </a:cubicBezTo>
                  <a:cubicBezTo>
                    <a:pt x="9349393" y="1338722"/>
                    <a:pt x="9341447" y="1368905"/>
                    <a:pt x="9357956" y="1570734"/>
                  </a:cubicBezTo>
                  <a:cubicBezTo>
                    <a:pt x="9374465" y="1772564"/>
                    <a:pt x="9328984" y="2002946"/>
                    <a:pt x="9357956" y="2240329"/>
                  </a:cubicBezTo>
                  <a:cubicBezTo>
                    <a:pt x="9386928" y="2477712"/>
                    <a:pt x="9375765" y="2563839"/>
                    <a:pt x="9357956" y="2778509"/>
                  </a:cubicBezTo>
                  <a:cubicBezTo>
                    <a:pt x="9340147" y="2993179"/>
                    <a:pt x="9368919" y="3290975"/>
                    <a:pt x="9357956" y="3448104"/>
                  </a:cubicBezTo>
                  <a:cubicBezTo>
                    <a:pt x="9346993" y="3605234"/>
                    <a:pt x="9374236" y="4076471"/>
                    <a:pt x="9357956" y="4380532"/>
                  </a:cubicBezTo>
                  <a:cubicBezTo>
                    <a:pt x="9145556" y="4366129"/>
                    <a:pt x="8974789" y="4364428"/>
                    <a:pt x="8876690" y="4380532"/>
                  </a:cubicBezTo>
                  <a:cubicBezTo>
                    <a:pt x="8778591" y="4396636"/>
                    <a:pt x="8356407" y="4363435"/>
                    <a:pt x="8208264" y="4380532"/>
                  </a:cubicBezTo>
                  <a:cubicBezTo>
                    <a:pt x="8060121" y="4397629"/>
                    <a:pt x="7942597" y="4376934"/>
                    <a:pt x="7820578" y="4380532"/>
                  </a:cubicBezTo>
                  <a:cubicBezTo>
                    <a:pt x="7698559" y="4384130"/>
                    <a:pt x="7296367" y="4351551"/>
                    <a:pt x="7058573" y="4380532"/>
                  </a:cubicBezTo>
                  <a:cubicBezTo>
                    <a:pt x="6820780" y="4409513"/>
                    <a:pt x="6401946" y="4378540"/>
                    <a:pt x="6202988" y="4380532"/>
                  </a:cubicBezTo>
                  <a:cubicBezTo>
                    <a:pt x="6004031" y="4382524"/>
                    <a:pt x="5720603" y="4365050"/>
                    <a:pt x="5440983" y="4380532"/>
                  </a:cubicBezTo>
                  <a:cubicBezTo>
                    <a:pt x="5161364" y="4396014"/>
                    <a:pt x="4769382" y="4384959"/>
                    <a:pt x="4585398" y="4380532"/>
                  </a:cubicBezTo>
                  <a:cubicBezTo>
                    <a:pt x="4401414" y="4376105"/>
                    <a:pt x="4028425" y="4389570"/>
                    <a:pt x="3729814" y="4380532"/>
                  </a:cubicBezTo>
                  <a:cubicBezTo>
                    <a:pt x="3431203" y="4371494"/>
                    <a:pt x="3425347" y="4398264"/>
                    <a:pt x="3248548" y="4380532"/>
                  </a:cubicBezTo>
                  <a:cubicBezTo>
                    <a:pt x="3071749" y="4362800"/>
                    <a:pt x="2679761" y="4410603"/>
                    <a:pt x="2392963" y="4380532"/>
                  </a:cubicBezTo>
                  <a:cubicBezTo>
                    <a:pt x="2106165" y="4350461"/>
                    <a:pt x="1898800" y="4421541"/>
                    <a:pt x="1537378" y="4380532"/>
                  </a:cubicBezTo>
                  <a:cubicBezTo>
                    <a:pt x="1175956" y="4339523"/>
                    <a:pt x="1097221" y="4374867"/>
                    <a:pt x="775373" y="4380532"/>
                  </a:cubicBezTo>
                  <a:cubicBezTo>
                    <a:pt x="453526" y="4386197"/>
                    <a:pt x="214894" y="4343949"/>
                    <a:pt x="0" y="4380532"/>
                  </a:cubicBezTo>
                  <a:cubicBezTo>
                    <a:pt x="-17279" y="4235032"/>
                    <a:pt x="-23838" y="4025918"/>
                    <a:pt x="0" y="3710936"/>
                  </a:cubicBezTo>
                  <a:cubicBezTo>
                    <a:pt x="23838" y="3395954"/>
                    <a:pt x="8821" y="3439931"/>
                    <a:pt x="0" y="3216562"/>
                  </a:cubicBezTo>
                  <a:cubicBezTo>
                    <a:pt x="-8821" y="2993193"/>
                    <a:pt x="-6280" y="2755699"/>
                    <a:pt x="0" y="2546966"/>
                  </a:cubicBezTo>
                  <a:cubicBezTo>
                    <a:pt x="6280" y="2338233"/>
                    <a:pt x="-34242" y="2002175"/>
                    <a:pt x="0" y="1833566"/>
                  </a:cubicBezTo>
                  <a:cubicBezTo>
                    <a:pt x="34242" y="1664957"/>
                    <a:pt x="-21101" y="1477629"/>
                    <a:pt x="0" y="1295386"/>
                  </a:cubicBezTo>
                  <a:cubicBezTo>
                    <a:pt x="21101" y="1113143"/>
                    <a:pt x="-15865" y="901375"/>
                    <a:pt x="0" y="581985"/>
                  </a:cubicBezTo>
                  <a:cubicBezTo>
                    <a:pt x="15865" y="262595"/>
                    <a:pt x="-3529" y="119335"/>
                    <a:pt x="0" y="0"/>
                  </a:cubicBezTo>
                  <a:close/>
                </a:path>
              </a:pathLst>
            </a:custGeom>
            <a:ln w="5715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301474445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97CFF88-5448-E63A-C828-E3764D35E850}"/>
                </a:ext>
              </a:extLst>
            </p:cNvPr>
            <p:cNvSpPr/>
            <p:nvPr/>
          </p:nvSpPr>
          <p:spPr>
            <a:xfrm>
              <a:off x="2582249" y="1704511"/>
              <a:ext cx="45719" cy="4380532"/>
            </a:xfrm>
            <a:custGeom>
              <a:avLst/>
              <a:gdLst>
                <a:gd name="connsiteX0" fmla="*/ 0 w 45719"/>
                <a:gd name="connsiteY0" fmla="*/ 0 h 4380532"/>
                <a:gd name="connsiteX1" fmla="*/ 45719 w 45719"/>
                <a:gd name="connsiteY1" fmla="*/ 0 h 4380532"/>
                <a:gd name="connsiteX2" fmla="*/ 45719 w 45719"/>
                <a:gd name="connsiteY2" fmla="*/ 538180 h 4380532"/>
                <a:gd name="connsiteX3" fmla="*/ 45719 w 45719"/>
                <a:gd name="connsiteY3" fmla="*/ 1120165 h 4380532"/>
                <a:gd name="connsiteX4" fmla="*/ 45719 w 45719"/>
                <a:gd name="connsiteY4" fmla="*/ 1658344 h 4380532"/>
                <a:gd name="connsiteX5" fmla="*/ 45719 w 45719"/>
                <a:gd name="connsiteY5" fmla="*/ 2196524 h 4380532"/>
                <a:gd name="connsiteX6" fmla="*/ 45719 w 45719"/>
                <a:gd name="connsiteY6" fmla="*/ 2822314 h 4380532"/>
                <a:gd name="connsiteX7" fmla="*/ 45719 w 45719"/>
                <a:gd name="connsiteY7" fmla="*/ 3404299 h 4380532"/>
                <a:gd name="connsiteX8" fmla="*/ 45719 w 45719"/>
                <a:gd name="connsiteY8" fmla="*/ 4380532 h 4380532"/>
                <a:gd name="connsiteX9" fmla="*/ 0 w 45719"/>
                <a:gd name="connsiteY9" fmla="*/ 4380532 h 4380532"/>
                <a:gd name="connsiteX10" fmla="*/ 0 w 45719"/>
                <a:gd name="connsiteY10" fmla="*/ 3667131 h 4380532"/>
                <a:gd name="connsiteX11" fmla="*/ 0 w 45719"/>
                <a:gd name="connsiteY11" fmla="*/ 3172757 h 4380532"/>
                <a:gd name="connsiteX12" fmla="*/ 0 w 45719"/>
                <a:gd name="connsiteY12" fmla="*/ 2634577 h 4380532"/>
                <a:gd name="connsiteX13" fmla="*/ 0 w 45719"/>
                <a:gd name="connsiteY13" fmla="*/ 2052592 h 4380532"/>
                <a:gd name="connsiteX14" fmla="*/ 0 w 45719"/>
                <a:gd name="connsiteY14" fmla="*/ 1426802 h 4380532"/>
                <a:gd name="connsiteX15" fmla="*/ 0 w 45719"/>
                <a:gd name="connsiteY15" fmla="*/ 844817 h 4380532"/>
                <a:gd name="connsiteX16" fmla="*/ 0 w 45719"/>
                <a:gd name="connsiteY16" fmla="*/ 0 h 4380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5719" h="4380532" fill="none" extrusionOk="0">
                  <a:moveTo>
                    <a:pt x="0" y="0"/>
                  </a:moveTo>
                  <a:cubicBezTo>
                    <a:pt x="16714" y="2031"/>
                    <a:pt x="31469" y="-1940"/>
                    <a:pt x="45719" y="0"/>
                  </a:cubicBezTo>
                  <a:cubicBezTo>
                    <a:pt x="37725" y="147888"/>
                    <a:pt x="19592" y="426657"/>
                    <a:pt x="45719" y="538180"/>
                  </a:cubicBezTo>
                  <a:cubicBezTo>
                    <a:pt x="71846" y="649703"/>
                    <a:pt x="43548" y="858426"/>
                    <a:pt x="45719" y="1120165"/>
                  </a:cubicBezTo>
                  <a:cubicBezTo>
                    <a:pt x="47890" y="1381904"/>
                    <a:pt x="58683" y="1467595"/>
                    <a:pt x="45719" y="1658344"/>
                  </a:cubicBezTo>
                  <a:cubicBezTo>
                    <a:pt x="32755" y="1849093"/>
                    <a:pt x="51390" y="1941246"/>
                    <a:pt x="45719" y="2196524"/>
                  </a:cubicBezTo>
                  <a:cubicBezTo>
                    <a:pt x="40048" y="2451802"/>
                    <a:pt x="41690" y="2616075"/>
                    <a:pt x="45719" y="2822314"/>
                  </a:cubicBezTo>
                  <a:cubicBezTo>
                    <a:pt x="49749" y="3028553"/>
                    <a:pt x="42797" y="3197558"/>
                    <a:pt x="45719" y="3404299"/>
                  </a:cubicBezTo>
                  <a:cubicBezTo>
                    <a:pt x="48641" y="3611040"/>
                    <a:pt x="37608" y="4074284"/>
                    <a:pt x="45719" y="4380532"/>
                  </a:cubicBezTo>
                  <a:cubicBezTo>
                    <a:pt x="26208" y="4379066"/>
                    <a:pt x="16094" y="4379874"/>
                    <a:pt x="0" y="4380532"/>
                  </a:cubicBezTo>
                  <a:cubicBezTo>
                    <a:pt x="-2069" y="4223574"/>
                    <a:pt x="-10082" y="3974051"/>
                    <a:pt x="0" y="3667131"/>
                  </a:cubicBezTo>
                  <a:cubicBezTo>
                    <a:pt x="10082" y="3360211"/>
                    <a:pt x="-11415" y="3285691"/>
                    <a:pt x="0" y="3172757"/>
                  </a:cubicBezTo>
                  <a:cubicBezTo>
                    <a:pt x="11415" y="3059823"/>
                    <a:pt x="8021" y="2898740"/>
                    <a:pt x="0" y="2634577"/>
                  </a:cubicBezTo>
                  <a:cubicBezTo>
                    <a:pt x="-8021" y="2370414"/>
                    <a:pt x="-2597" y="2305607"/>
                    <a:pt x="0" y="2052592"/>
                  </a:cubicBezTo>
                  <a:cubicBezTo>
                    <a:pt x="2597" y="1799577"/>
                    <a:pt x="-7831" y="1716603"/>
                    <a:pt x="0" y="1426802"/>
                  </a:cubicBezTo>
                  <a:cubicBezTo>
                    <a:pt x="7831" y="1137001"/>
                    <a:pt x="-21711" y="993397"/>
                    <a:pt x="0" y="844817"/>
                  </a:cubicBezTo>
                  <a:cubicBezTo>
                    <a:pt x="21711" y="696238"/>
                    <a:pt x="9217" y="178093"/>
                    <a:pt x="0" y="0"/>
                  </a:cubicBezTo>
                  <a:close/>
                </a:path>
                <a:path w="45719" h="4380532" stroke="0" extrusionOk="0">
                  <a:moveTo>
                    <a:pt x="0" y="0"/>
                  </a:moveTo>
                  <a:cubicBezTo>
                    <a:pt x="12332" y="1747"/>
                    <a:pt x="32617" y="1280"/>
                    <a:pt x="45719" y="0"/>
                  </a:cubicBezTo>
                  <a:cubicBezTo>
                    <a:pt x="58426" y="147867"/>
                    <a:pt x="24236" y="289846"/>
                    <a:pt x="45719" y="494374"/>
                  </a:cubicBezTo>
                  <a:cubicBezTo>
                    <a:pt x="67202" y="698902"/>
                    <a:pt x="26537" y="753355"/>
                    <a:pt x="45719" y="988749"/>
                  </a:cubicBezTo>
                  <a:cubicBezTo>
                    <a:pt x="64901" y="1224143"/>
                    <a:pt x="69489" y="1263184"/>
                    <a:pt x="45719" y="1526928"/>
                  </a:cubicBezTo>
                  <a:cubicBezTo>
                    <a:pt x="21949" y="1790672"/>
                    <a:pt x="46905" y="1798421"/>
                    <a:pt x="45719" y="2065108"/>
                  </a:cubicBezTo>
                  <a:cubicBezTo>
                    <a:pt x="44533" y="2331795"/>
                    <a:pt x="41113" y="2450646"/>
                    <a:pt x="45719" y="2647093"/>
                  </a:cubicBezTo>
                  <a:cubicBezTo>
                    <a:pt x="50325" y="2843540"/>
                    <a:pt x="22587" y="3014594"/>
                    <a:pt x="45719" y="3316689"/>
                  </a:cubicBezTo>
                  <a:cubicBezTo>
                    <a:pt x="68851" y="3618784"/>
                    <a:pt x="29830" y="4147830"/>
                    <a:pt x="45719" y="4380532"/>
                  </a:cubicBezTo>
                  <a:cubicBezTo>
                    <a:pt x="33060" y="4379320"/>
                    <a:pt x="18095" y="4379404"/>
                    <a:pt x="0" y="4380532"/>
                  </a:cubicBezTo>
                  <a:cubicBezTo>
                    <a:pt x="-31402" y="4139847"/>
                    <a:pt x="-5963" y="3858204"/>
                    <a:pt x="0" y="3667131"/>
                  </a:cubicBezTo>
                  <a:cubicBezTo>
                    <a:pt x="5963" y="3476058"/>
                    <a:pt x="17347" y="3306154"/>
                    <a:pt x="0" y="3041341"/>
                  </a:cubicBezTo>
                  <a:cubicBezTo>
                    <a:pt x="-17347" y="2776528"/>
                    <a:pt x="-20460" y="2659568"/>
                    <a:pt x="0" y="2459356"/>
                  </a:cubicBezTo>
                  <a:cubicBezTo>
                    <a:pt x="20460" y="2259145"/>
                    <a:pt x="-23969" y="2055841"/>
                    <a:pt x="0" y="1877371"/>
                  </a:cubicBezTo>
                  <a:cubicBezTo>
                    <a:pt x="23969" y="1698902"/>
                    <a:pt x="15791" y="1490295"/>
                    <a:pt x="0" y="1382997"/>
                  </a:cubicBezTo>
                  <a:cubicBezTo>
                    <a:pt x="-15791" y="1275699"/>
                    <a:pt x="-25413" y="978143"/>
                    <a:pt x="0" y="801012"/>
                  </a:cubicBezTo>
                  <a:cubicBezTo>
                    <a:pt x="25413" y="623881"/>
                    <a:pt x="-38248" y="27460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245887498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0E75C24-747A-084C-CE80-E856E7089ABB}"/>
                </a:ext>
              </a:extLst>
            </p:cNvPr>
            <p:cNvSpPr/>
            <p:nvPr/>
          </p:nvSpPr>
          <p:spPr>
            <a:xfrm>
              <a:off x="4913335" y="1725899"/>
              <a:ext cx="45719" cy="4380532"/>
            </a:xfrm>
            <a:custGeom>
              <a:avLst/>
              <a:gdLst>
                <a:gd name="connsiteX0" fmla="*/ 0 w 45719"/>
                <a:gd name="connsiteY0" fmla="*/ 0 h 4380532"/>
                <a:gd name="connsiteX1" fmla="*/ 45719 w 45719"/>
                <a:gd name="connsiteY1" fmla="*/ 0 h 4380532"/>
                <a:gd name="connsiteX2" fmla="*/ 45719 w 45719"/>
                <a:gd name="connsiteY2" fmla="*/ 538180 h 4380532"/>
                <a:gd name="connsiteX3" fmla="*/ 45719 w 45719"/>
                <a:gd name="connsiteY3" fmla="*/ 1120165 h 4380532"/>
                <a:gd name="connsiteX4" fmla="*/ 45719 w 45719"/>
                <a:gd name="connsiteY4" fmla="*/ 1658344 h 4380532"/>
                <a:gd name="connsiteX5" fmla="*/ 45719 w 45719"/>
                <a:gd name="connsiteY5" fmla="*/ 2196524 h 4380532"/>
                <a:gd name="connsiteX6" fmla="*/ 45719 w 45719"/>
                <a:gd name="connsiteY6" fmla="*/ 2822314 h 4380532"/>
                <a:gd name="connsiteX7" fmla="*/ 45719 w 45719"/>
                <a:gd name="connsiteY7" fmla="*/ 3404299 h 4380532"/>
                <a:gd name="connsiteX8" fmla="*/ 45719 w 45719"/>
                <a:gd name="connsiteY8" fmla="*/ 4380532 h 4380532"/>
                <a:gd name="connsiteX9" fmla="*/ 0 w 45719"/>
                <a:gd name="connsiteY9" fmla="*/ 4380532 h 4380532"/>
                <a:gd name="connsiteX10" fmla="*/ 0 w 45719"/>
                <a:gd name="connsiteY10" fmla="*/ 3667131 h 4380532"/>
                <a:gd name="connsiteX11" fmla="*/ 0 w 45719"/>
                <a:gd name="connsiteY11" fmla="*/ 3172757 h 4380532"/>
                <a:gd name="connsiteX12" fmla="*/ 0 w 45719"/>
                <a:gd name="connsiteY12" fmla="*/ 2634577 h 4380532"/>
                <a:gd name="connsiteX13" fmla="*/ 0 w 45719"/>
                <a:gd name="connsiteY13" fmla="*/ 2052592 h 4380532"/>
                <a:gd name="connsiteX14" fmla="*/ 0 w 45719"/>
                <a:gd name="connsiteY14" fmla="*/ 1426802 h 4380532"/>
                <a:gd name="connsiteX15" fmla="*/ 0 w 45719"/>
                <a:gd name="connsiteY15" fmla="*/ 844817 h 4380532"/>
                <a:gd name="connsiteX16" fmla="*/ 0 w 45719"/>
                <a:gd name="connsiteY16" fmla="*/ 0 h 4380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5719" h="4380532" fill="none" extrusionOk="0">
                  <a:moveTo>
                    <a:pt x="0" y="0"/>
                  </a:moveTo>
                  <a:cubicBezTo>
                    <a:pt x="16714" y="2031"/>
                    <a:pt x="31469" y="-1940"/>
                    <a:pt x="45719" y="0"/>
                  </a:cubicBezTo>
                  <a:cubicBezTo>
                    <a:pt x="37725" y="147888"/>
                    <a:pt x="19592" y="426657"/>
                    <a:pt x="45719" y="538180"/>
                  </a:cubicBezTo>
                  <a:cubicBezTo>
                    <a:pt x="71846" y="649703"/>
                    <a:pt x="43548" y="858426"/>
                    <a:pt x="45719" y="1120165"/>
                  </a:cubicBezTo>
                  <a:cubicBezTo>
                    <a:pt x="47890" y="1381904"/>
                    <a:pt x="58683" y="1467595"/>
                    <a:pt x="45719" y="1658344"/>
                  </a:cubicBezTo>
                  <a:cubicBezTo>
                    <a:pt x="32755" y="1849093"/>
                    <a:pt x="51390" y="1941246"/>
                    <a:pt x="45719" y="2196524"/>
                  </a:cubicBezTo>
                  <a:cubicBezTo>
                    <a:pt x="40048" y="2451802"/>
                    <a:pt x="41690" y="2616075"/>
                    <a:pt x="45719" y="2822314"/>
                  </a:cubicBezTo>
                  <a:cubicBezTo>
                    <a:pt x="49749" y="3028553"/>
                    <a:pt x="42797" y="3197558"/>
                    <a:pt x="45719" y="3404299"/>
                  </a:cubicBezTo>
                  <a:cubicBezTo>
                    <a:pt x="48641" y="3611040"/>
                    <a:pt x="37608" y="4074284"/>
                    <a:pt x="45719" y="4380532"/>
                  </a:cubicBezTo>
                  <a:cubicBezTo>
                    <a:pt x="26208" y="4379066"/>
                    <a:pt x="16094" y="4379874"/>
                    <a:pt x="0" y="4380532"/>
                  </a:cubicBezTo>
                  <a:cubicBezTo>
                    <a:pt x="-2069" y="4223574"/>
                    <a:pt x="-10082" y="3974051"/>
                    <a:pt x="0" y="3667131"/>
                  </a:cubicBezTo>
                  <a:cubicBezTo>
                    <a:pt x="10082" y="3360211"/>
                    <a:pt x="-11415" y="3285691"/>
                    <a:pt x="0" y="3172757"/>
                  </a:cubicBezTo>
                  <a:cubicBezTo>
                    <a:pt x="11415" y="3059823"/>
                    <a:pt x="8021" y="2898740"/>
                    <a:pt x="0" y="2634577"/>
                  </a:cubicBezTo>
                  <a:cubicBezTo>
                    <a:pt x="-8021" y="2370414"/>
                    <a:pt x="-2597" y="2305607"/>
                    <a:pt x="0" y="2052592"/>
                  </a:cubicBezTo>
                  <a:cubicBezTo>
                    <a:pt x="2597" y="1799577"/>
                    <a:pt x="-7831" y="1716603"/>
                    <a:pt x="0" y="1426802"/>
                  </a:cubicBezTo>
                  <a:cubicBezTo>
                    <a:pt x="7831" y="1137001"/>
                    <a:pt x="-21711" y="993397"/>
                    <a:pt x="0" y="844817"/>
                  </a:cubicBezTo>
                  <a:cubicBezTo>
                    <a:pt x="21711" y="696238"/>
                    <a:pt x="9217" y="178093"/>
                    <a:pt x="0" y="0"/>
                  </a:cubicBezTo>
                  <a:close/>
                </a:path>
                <a:path w="45719" h="4380532" stroke="0" extrusionOk="0">
                  <a:moveTo>
                    <a:pt x="0" y="0"/>
                  </a:moveTo>
                  <a:cubicBezTo>
                    <a:pt x="12332" y="1747"/>
                    <a:pt x="32617" y="1280"/>
                    <a:pt x="45719" y="0"/>
                  </a:cubicBezTo>
                  <a:cubicBezTo>
                    <a:pt x="58426" y="147867"/>
                    <a:pt x="24236" y="289846"/>
                    <a:pt x="45719" y="494374"/>
                  </a:cubicBezTo>
                  <a:cubicBezTo>
                    <a:pt x="67202" y="698902"/>
                    <a:pt x="26537" y="753355"/>
                    <a:pt x="45719" y="988749"/>
                  </a:cubicBezTo>
                  <a:cubicBezTo>
                    <a:pt x="64901" y="1224143"/>
                    <a:pt x="69489" y="1263184"/>
                    <a:pt x="45719" y="1526928"/>
                  </a:cubicBezTo>
                  <a:cubicBezTo>
                    <a:pt x="21949" y="1790672"/>
                    <a:pt x="46905" y="1798421"/>
                    <a:pt x="45719" y="2065108"/>
                  </a:cubicBezTo>
                  <a:cubicBezTo>
                    <a:pt x="44533" y="2331795"/>
                    <a:pt x="41113" y="2450646"/>
                    <a:pt x="45719" y="2647093"/>
                  </a:cubicBezTo>
                  <a:cubicBezTo>
                    <a:pt x="50325" y="2843540"/>
                    <a:pt x="22587" y="3014594"/>
                    <a:pt x="45719" y="3316689"/>
                  </a:cubicBezTo>
                  <a:cubicBezTo>
                    <a:pt x="68851" y="3618784"/>
                    <a:pt x="29830" y="4147830"/>
                    <a:pt x="45719" y="4380532"/>
                  </a:cubicBezTo>
                  <a:cubicBezTo>
                    <a:pt x="33060" y="4379320"/>
                    <a:pt x="18095" y="4379404"/>
                    <a:pt x="0" y="4380532"/>
                  </a:cubicBezTo>
                  <a:cubicBezTo>
                    <a:pt x="-31402" y="4139847"/>
                    <a:pt x="-5963" y="3858204"/>
                    <a:pt x="0" y="3667131"/>
                  </a:cubicBezTo>
                  <a:cubicBezTo>
                    <a:pt x="5963" y="3476058"/>
                    <a:pt x="17347" y="3306154"/>
                    <a:pt x="0" y="3041341"/>
                  </a:cubicBezTo>
                  <a:cubicBezTo>
                    <a:pt x="-17347" y="2776528"/>
                    <a:pt x="-20460" y="2659568"/>
                    <a:pt x="0" y="2459356"/>
                  </a:cubicBezTo>
                  <a:cubicBezTo>
                    <a:pt x="20460" y="2259145"/>
                    <a:pt x="-23969" y="2055841"/>
                    <a:pt x="0" y="1877371"/>
                  </a:cubicBezTo>
                  <a:cubicBezTo>
                    <a:pt x="23969" y="1698902"/>
                    <a:pt x="15791" y="1490295"/>
                    <a:pt x="0" y="1382997"/>
                  </a:cubicBezTo>
                  <a:cubicBezTo>
                    <a:pt x="-15791" y="1275699"/>
                    <a:pt x="-25413" y="978143"/>
                    <a:pt x="0" y="801012"/>
                  </a:cubicBezTo>
                  <a:cubicBezTo>
                    <a:pt x="25413" y="623881"/>
                    <a:pt x="-38248" y="27460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245887498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12ED45-B691-5071-E0B0-3BD84432EF8B}"/>
                </a:ext>
              </a:extLst>
            </p:cNvPr>
            <p:cNvSpPr/>
            <p:nvPr/>
          </p:nvSpPr>
          <p:spPr>
            <a:xfrm>
              <a:off x="7218385" y="1725899"/>
              <a:ext cx="45719" cy="4380532"/>
            </a:xfrm>
            <a:custGeom>
              <a:avLst/>
              <a:gdLst>
                <a:gd name="connsiteX0" fmla="*/ 0 w 45719"/>
                <a:gd name="connsiteY0" fmla="*/ 0 h 4380532"/>
                <a:gd name="connsiteX1" fmla="*/ 45719 w 45719"/>
                <a:gd name="connsiteY1" fmla="*/ 0 h 4380532"/>
                <a:gd name="connsiteX2" fmla="*/ 45719 w 45719"/>
                <a:gd name="connsiteY2" fmla="*/ 538180 h 4380532"/>
                <a:gd name="connsiteX3" fmla="*/ 45719 w 45719"/>
                <a:gd name="connsiteY3" fmla="*/ 1120165 h 4380532"/>
                <a:gd name="connsiteX4" fmla="*/ 45719 w 45719"/>
                <a:gd name="connsiteY4" fmla="*/ 1658344 h 4380532"/>
                <a:gd name="connsiteX5" fmla="*/ 45719 w 45719"/>
                <a:gd name="connsiteY5" fmla="*/ 2196524 h 4380532"/>
                <a:gd name="connsiteX6" fmla="*/ 45719 w 45719"/>
                <a:gd name="connsiteY6" fmla="*/ 2822314 h 4380532"/>
                <a:gd name="connsiteX7" fmla="*/ 45719 w 45719"/>
                <a:gd name="connsiteY7" fmla="*/ 3404299 h 4380532"/>
                <a:gd name="connsiteX8" fmla="*/ 45719 w 45719"/>
                <a:gd name="connsiteY8" fmla="*/ 4380532 h 4380532"/>
                <a:gd name="connsiteX9" fmla="*/ 0 w 45719"/>
                <a:gd name="connsiteY9" fmla="*/ 4380532 h 4380532"/>
                <a:gd name="connsiteX10" fmla="*/ 0 w 45719"/>
                <a:gd name="connsiteY10" fmla="*/ 3667131 h 4380532"/>
                <a:gd name="connsiteX11" fmla="*/ 0 w 45719"/>
                <a:gd name="connsiteY11" fmla="*/ 3172757 h 4380532"/>
                <a:gd name="connsiteX12" fmla="*/ 0 w 45719"/>
                <a:gd name="connsiteY12" fmla="*/ 2634577 h 4380532"/>
                <a:gd name="connsiteX13" fmla="*/ 0 w 45719"/>
                <a:gd name="connsiteY13" fmla="*/ 2052592 h 4380532"/>
                <a:gd name="connsiteX14" fmla="*/ 0 w 45719"/>
                <a:gd name="connsiteY14" fmla="*/ 1426802 h 4380532"/>
                <a:gd name="connsiteX15" fmla="*/ 0 w 45719"/>
                <a:gd name="connsiteY15" fmla="*/ 844817 h 4380532"/>
                <a:gd name="connsiteX16" fmla="*/ 0 w 45719"/>
                <a:gd name="connsiteY16" fmla="*/ 0 h 4380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5719" h="4380532" fill="none" extrusionOk="0">
                  <a:moveTo>
                    <a:pt x="0" y="0"/>
                  </a:moveTo>
                  <a:cubicBezTo>
                    <a:pt x="16714" y="2031"/>
                    <a:pt x="31469" y="-1940"/>
                    <a:pt x="45719" y="0"/>
                  </a:cubicBezTo>
                  <a:cubicBezTo>
                    <a:pt x="37725" y="147888"/>
                    <a:pt x="19592" y="426657"/>
                    <a:pt x="45719" y="538180"/>
                  </a:cubicBezTo>
                  <a:cubicBezTo>
                    <a:pt x="71846" y="649703"/>
                    <a:pt x="43548" y="858426"/>
                    <a:pt x="45719" y="1120165"/>
                  </a:cubicBezTo>
                  <a:cubicBezTo>
                    <a:pt x="47890" y="1381904"/>
                    <a:pt x="58683" y="1467595"/>
                    <a:pt x="45719" y="1658344"/>
                  </a:cubicBezTo>
                  <a:cubicBezTo>
                    <a:pt x="32755" y="1849093"/>
                    <a:pt x="51390" y="1941246"/>
                    <a:pt x="45719" y="2196524"/>
                  </a:cubicBezTo>
                  <a:cubicBezTo>
                    <a:pt x="40048" y="2451802"/>
                    <a:pt x="41690" y="2616075"/>
                    <a:pt x="45719" y="2822314"/>
                  </a:cubicBezTo>
                  <a:cubicBezTo>
                    <a:pt x="49749" y="3028553"/>
                    <a:pt x="42797" y="3197558"/>
                    <a:pt x="45719" y="3404299"/>
                  </a:cubicBezTo>
                  <a:cubicBezTo>
                    <a:pt x="48641" y="3611040"/>
                    <a:pt x="37608" y="4074284"/>
                    <a:pt x="45719" y="4380532"/>
                  </a:cubicBezTo>
                  <a:cubicBezTo>
                    <a:pt x="26208" y="4379066"/>
                    <a:pt x="16094" y="4379874"/>
                    <a:pt x="0" y="4380532"/>
                  </a:cubicBezTo>
                  <a:cubicBezTo>
                    <a:pt x="-2069" y="4223574"/>
                    <a:pt x="-10082" y="3974051"/>
                    <a:pt x="0" y="3667131"/>
                  </a:cubicBezTo>
                  <a:cubicBezTo>
                    <a:pt x="10082" y="3360211"/>
                    <a:pt x="-11415" y="3285691"/>
                    <a:pt x="0" y="3172757"/>
                  </a:cubicBezTo>
                  <a:cubicBezTo>
                    <a:pt x="11415" y="3059823"/>
                    <a:pt x="8021" y="2898740"/>
                    <a:pt x="0" y="2634577"/>
                  </a:cubicBezTo>
                  <a:cubicBezTo>
                    <a:pt x="-8021" y="2370414"/>
                    <a:pt x="-2597" y="2305607"/>
                    <a:pt x="0" y="2052592"/>
                  </a:cubicBezTo>
                  <a:cubicBezTo>
                    <a:pt x="2597" y="1799577"/>
                    <a:pt x="-7831" y="1716603"/>
                    <a:pt x="0" y="1426802"/>
                  </a:cubicBezTo>
                  <a:cubicBezTo>
                    <a:pt x="7831" y="1137001"/>
                    <a:pt x="-21711" y="993397"/>
                    <a:pt x="0" y="844817"/>
                  </a:cubicBezTo>
                  <a:cubicBezTo>
                    <a:pt x="21711" y="696238"/>
                    <a:pt x="9217" y="178093"/>
                    <a:pt x="0" y="0"/>
                  </a:cubicBezTo>
                  <a:close/>
                </a:path>
                <a:path w="45719" h="4380532" stroke="0" extrusionOk="0">
                  <a:moveTo>
                    <a:pt x="0" y="0"/>
                  </a:moveTo>
                  <a:cubicBezTo>
                    <a:pt x="12332" y="1747"/>
                    <a:pt x="32617" y="1280"/>
                    <a:pt x="45719" y="0"/>
                  </a:cubicBezTo>
                  <a:cubicBezTo>
                    <a:pt x="58426" y="147867"/>
                    <a:pt x="24236" y="289846"/>
                    <a:pt x="45719" y="494374"/>
                  </a:cubicBezTo>
                  <a:cubicBezTo>
                    <a:pt x="67202" y="698902"/>
                    <a:pt x="26537" y="753355"/>
                    <a:pt x="45719" y="988749"/>
                  </a:cubicBezTo>
                  <a:cubicBezTo>
                    <a:pt x="64901" y="1224143"/>
                    <a:pt x="69489" y="1263184"/>
                    <a:pt x="45719" y="1526928"/>
                  </a:cubicBezTo>
                  <a:cubicBezTo>
                    <a:pt x="21949" y="1790672"/>
                    <a:pt x="46905" y="1798421"/>
                    <a:pt x="45719" y="2065108"/>
                  </a:cubicBezTo>
                  <a:cubicBezTo>
                    <a:pt x="44533" y="2331795"/>
                    <a:pt x="41113" y="2450646"/>
                    <a:pt x="45719" y="2647093"/>
                  </a:cubicBezTo>
                  <a:cubicBezTo>
                    <a:pt x="50325" y="2843540"/>
                    <a:pt x="22587" y="3014594"/>
                    <a:pt x="45719" y="3316689"/>
                  </a:cubicBezTo>
                  <a:cubicBezTo>
                    <a:pt x="68851" y="3618784"/>
                    <a:pt x="29830" y="4147830"/>
                    <a:pt x="45719" y="4380532"/>
                  </a:cubicBezTo>
                  <a:cubicBezTo>
                    <a:pt x="33060" y="4379320"/>
                    <a:pt x="18095" y="4379404"/>
                    <a:pt x="0" y="4380532"/>
                  </a:cubicBezTo>
                  <a:cubicBezTo>
                    <a:pt x="-31402" y="4139847"/>
                    <a:pt x="-5963" y="3858204"/>
                    <a:pt x="0" y="3667131"/>
                  </a:cubicBezTo>
                  <a:cubicBezTo>
                    <a:pt x="5963" y="3476058"/>
                    <a:pt x="17347" y="3306154"/>
                    <a:pt x="0" y="3041341"/>
                  </a:cubicBezTo>
                  <a:cubicBezTo>
                    <a:pt x="-17347" y="2776528"/>
                    <a:pt x="-20460" y="2659568"/>
                    <a:pt x="0" y="2459356"/>
                  </a:cubicBezTo>
                  <a:cubicBezTo>
                    <a:pt x="20460" y="2259145"/>
                    <a:pt x="-23969" y="2055841"/>
                    <a:pt x="0" y="1877371"/>
                  </a:cubicBezTo>
                  <a:cubicBezTo>
                    <a:pt x="23969" y="1698902"/>
                    <a:pt x="15791" y="1490295"/>
                    <a:pt x="0" y="1382997"/>
                  </a:cubicBezTo>
                  <a:cubicBezTo>
                    <a:pt x="-15791" y="1275699"/>
                    <a:pt x="-25413" y="978143"/>
                    <a:pt x="0" y="801012"/>
                  </a:cubicBezTo>
                  <a:cubicBezTo>
                    <a:pt x="25413" y="623881"/>
                    <a:pt x="-38248" y="27460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245887498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9" name="Graphic 18" descr="Arrow Right with solid fill">
            <a:extLst>
              <a:ext uri="{FF2B5EF4-FFF2-40B4-BE49-F238E27FC236}">
                <a16:creationId xmlns:a16="http://schemas.microsoft.com/office/drawing/2014/main" id="{6758A74F-06DE-AFEE-D214-9E323D80DD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4809"/>
          <a:stretch/>
        </p:blipFill>
        <p:spPr>
          <a:xfrm>
            <a:off x="2241909" y="1020613"/>
            <a:ext cx="650940" cy="914400"/>
          </a:xfrm>
          <a:prstGeom prst="rect">
            <a:avLst/>
          </a:prstGeom>
        </p:spPr>
      </p:pic>
      <p:pic>
        <p:nvPicPr>
          <p:cNvPr id="25" name="Graphic 24" descr="Arrow Right with solid fill">
            <a:extLst>
              <a:ext uri="{FF2B5EF4-FFF2-40B4-BE49-F238E27FC236}">
                <a16:creationId xmlns:a16="http://schemas.microsoft.com/office/drawing/2014/main" id="{3645F029-46AF-69D2-4856-9420D0A426B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4809"/>
          <a:stretch/>
        </p:blipFill>
        <p:spPr>
          <a:xfrm>
            <a:off x="4575767" y="1006304"/>
            <a:ext cx="650940" cy="914400"/>
          </a:xfrm>
          <a:prstGeom prst="rect">
            <a:avLst/>
          </a:prstGeom>
        </p:spPr>
      </p:pic>
      <p:pic>
        <p:nvPicPr>
          <p:cNvPr id="26" name="Graphic 25" descr="Arrow Right with solid fill">
            <a:extLst>
              <a:ext uri="{FF2B5EF4-FFF2-40B4-BE49-F238E27FC236}">
                <a16:creationId xmlns:a16="http://schemas.microsoft.com/office/drawing/2014/main" id="{8B2389F0-9688-D62F-5D23-D639030390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4809"/>
          <a:stretch/>
        </p:blipFill>
        <p:spPr>
          <a:xfrm>
            <a:off x="6884945" y="993604"/>
            <a:ext cx="65094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68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6FA7A3CA-A474-DC10-CB75-736A08A9AC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11" name="Picture 10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4F17E9AA-7652-1CED-C87E-B2367331F1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4156456"/>
            <a:ext cx="3971924" cy="2701544"/>
          </a:xfrm>
          <a:prstGeom prst="rect">
            <a:avLst/>
          </a:prstGeom>
        </p:spPr>
      </p:pic>
      <p:pic>
        <p:nvPicPr>
          <p:cNvPr id="12" name="Picture 11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944325D5-E519-B8CF-EB7B-971D32534E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3"/>
          <a:stretch/>
        </p:blipFill>
        <p:spPr>
          <a:xfrm rot="10800000">
            <a:off x="1192668" y="4156456"/>
            <a:ext cx="2779256" cy="174785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159F13F-9916-6426-E59F-CD27C299B9CF}"/>
              </a:ext>
            </a:extLst>
          </p:cNvPr>
          <p:cNvGrpSpPr/>
          <p:nvPr/>
        </p:nvGrpSpPr>
        <p:grpSpPr>
          <a:xfrm>
            <a:off x="5934076" y="0"/>
            <a:ext cx="3971924" cy="3171824"/>
            <a:chOff x="6683152" y="1"/>
            <a:chExt cx="3222847" cy="2854518"/>
          </a:xfrm>
        </p:grpSpPr>
        <p:pic>
          <p:nvPicPr>
            <p:cNvPr id="6" name="Picture 5" descr="A green background with white text&#10;&#10;Description automatically generated">
              <a:extLst>
                <a:ext uri="{FF2B5EF4-FFF2-40B4-BE49-F238E27FC236}">
                  <a16:creationId xmlns:a16="http://schemas.microsoft.com/office/drawing/2014/main" id="{54EDC987-F0BF-E0B2-082B-277A0C409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3152" y="1"/>
              <a:ext cx="3222847" cy="2854518"/>
            </a:xfrm>
            <a:prstGeom prst="rect">
              <a:avLst/>
            </a:prstGeom>
          </p:spPr>
        </p:pic>
        <p:pic>
          <p:nvPicPr>
            <p:cNvPr id="8" name="Picture 7" descr="A green background with white text&#10;&#10;Description automatically generated">
              <a:extLst>
                <a:ext uri="{FF2B5EF4-FFF2-40B4-BE49-F238E27FC236}">
                  <a16:creationId xmlns:a16="http://schemas.microsoft.com/office/drawing/2014/main" id="{D6F22108-664B-BCBA-9560-54320051F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83"/>
            <a:stretch/>
          </p:blipFill>
          <p:spPr>
            <a:xfrm>
              <a:off x="6683152" y="1281514"/>
              <a:ext cx="2255108" cy="157300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00A233A-61B5-A5B0-6BFA-CC5F4F2588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74805" y="2524742"/>
            <a:ext cx="5348625" cy="3914352"/>
          </a:xfrm>
          <a:custGeom>
            <a:avLst/>
            <a:gdLst>
              <a:gd name="connsiteX0" fmla="*/ 0 w 5348625"/>
              <a:gd name="connsiteY0" fmla="*/ 0 h 3914352"/>
              <a:gd name="connsiteX1" fmla="*/ 508119 w 5348625"/>
              <a:gd name="connsiteY1" fmla="*/ 0 h 3914352"/>
              <a:gd name="connsiteX2" fmla="*/ 1016239 w 5348625"/>
              <a:gd name="connsiteY2" fmla="*/ 0 h 3914352"/>
              <a:gd name="connsiteX3" fmla="*/ 1524358 w 5348625"/>
              <a:gd name="connsiteY3" fmla="*/ 0 h 3914352"/>
              <a:gd name="connsiteX4" fmla="*/ 2246423 w 5348625"/>
              <a:gd name="connsiteY4" fmla="*/ 0 h 3914352"/>
              <a:gd name="connsiteX5" fmla="*/ 2754542 w 5348625"/>
              <a:gd name="connsiteY5" fmla="*/ 0 h 3914352"/>
              <a:gd name="connsiteX6" fmla="*/ 3316148 w 5348625"/>
              <a:gd name="connsiteY6" fmla="*/ 0 h 3914352"/>
              <a:gd name="connsiteX7" fmla="*/ 3877753 w 5348625"/>
              <a:gd name="connsiteY7" fmla="*/ 0 h 3914352"/>
              <a:gd name="connsiteX8" fmla="*/ 4653304 w 5348625"/>
              <a:gd name="connsiteY8" fmla="*/ 0 h 3914352"/>
              <a:gd name="connsiteX9" fmla="*/ 5348625 w 5348625"/>
              <a:gd name="connsiteY9" fmla="*/ 0 h 3914352"/>
              <a:gd name="connsiteX10" fmla="*/ 5348625 w 5348625"/>
              <a:gd name="connsiteY10" fmla="*/ 574105 h 3914352"/>
              <a:gd name="connsiteX11" fmla="*/ 5348625 w 5348625"/>
              <a:gd name="connsiteY11" fmla="*/ 1148210 h 3914352"/>
              <a:gd name="connsiteX12" fmla="*/ 5348625 w 5348625"/>
              <a:gd name="connsiteY12" fmla="*/ 1683171 h 3914352"/>
              <a:gd name="connsiteX13" fmla="*/ 5348625 w 5348625"/>
              <a:gd name="connsiteY13" fmla="*/ 2296420 h 3914352"/>
              <a:gd name="connsiteX14" fmla="*/ 5348625 w 5348625"/>
              <a:gd name="connsiteY14" fmla="*/ 2870525 h 3914352"/>
              <a:gd name="connsiteX15" fmla="*/ 5348625 w 5348625"/>
              <a:gd name="connsiteY15" fmla="*/ 3914352 h 3914352"/>
              <a:gd name="connsiteX16" fmla="*/ 4787019 w 5348625"/>
              <a:gd name="connsiteY16" fmla="*/ 3914352 h 3914352"/>
              <a:gd name="connsiteX17" fmla="*/ 4225414 w 5348625"/>
              <a:gd name="connsiteY17" fmla="*/ 3914352 h 3914352"/>
              <a:gd name="connsiteX18" fmla="*/ 3503349 w 5348625"/>
              <a:gd name="connsiteY18" fmla="*/ 3914352 h 3914352"/>
              <a:gd name="connsiteX19" fmla="*/ 2941744 w 5348625"/>
              <a:gd name="connsiteY19" fmla="*/ 3914352 h 3914352"/>
              <a:gd name="connsiteX20" fmla="*/ 2433624 w 5348625"/>
              <a:gd name="connsiteY20" fmla="*/ 3914352 h 3914352"/>
              <a:gd name="connsiteX21" fmla="*/ 1925505 w 5348625"/>
              <a:gd name="connsiteY21" fmla="*/ 3914352 h 3914352"/>
              <a:gd name="connsiteX22" fmla="*/ 1363899 w 5348625"/>
              <a:gd name="connsiteY22" fmla="*/ 3914352 h 3914352"/>
              <a:gd name="connsiteX23" fmla="*/ 695321 w 5348625"/>
              <a:gd name="connsiteY23" fmla="*/ 3914352 h 3914352"/>
              <a:gd name="connsiteX24" fmla="*/ 0 w 5348625"/>
              <a:gd name="connsiteY24" fmla="*/ 3914352 h 3914352"/>
              <a:gd name="connsiteX25" fmla="*/ 0 w 5348625"/>
              <a:gd name="connsiteY25" fmla="*/ 3379391 h 3914352"/>
              <a:gd name="connsiteX26" fmla="*/ 0 w 5348625"/>
              <a:gd name="connsiteY26" fmla="*/ 2726999 h 3914352"/>
              <a:gd name="connsiteX27" fmla="*/ 0 w 5348625"/>
              <a:gd name="connsiteY27" fmla="*/ 2035463 h 3914352"/>
              <a:gd name="connsiteX28" fmla="*/ 0 w 5348625"/>
              <a:gd name="connsiteY28" fmla="*/ 1422215 h 3914352"/>
              <a:gd name="connsiteX29" fmla="*/ 0 w 5348625"/>
              <a:gd name="connsiteY29" fmla="*/ 887253 h 3914352"/>
              <a:gd name="connsiteX30" fmla="*/ 0 w 5348625"/>
              <a:gd name="connsiteY30" fmla="*/ 0 h 391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348625" h="3914352" extrusionOk="0">
                <a:moveTo>
                  <a:pt x="0" y="0"/>
                </a:moveTo>
                <a:cubicBezTo>
                  <a:pt x="110189" y="-24583"/>
                  <a:pt x="272606" y="16904"/>
                  <a:pt x="508119" y="0"/>
                </a:cubicBezTo>
                <a:cubicBezTo>
                  <a:pt x="743632" y="-16904"/>
                  <a:pt x="890697" y="19572"/>
                  <a:pt x="1016239" y="0"/>
                </a:cubicBezTo>
                <a:cubicBezTo>
                  <a:pt x="1141781" y="-19572"/>
                  <a:pt x="1312348" y="811"/>
                  <a:pt x="1524358" y="0"/>
                </a:cubicBezTo>
                <a:cubicBezTo>
                  <a:pt x="1736368" y="-811"/>
                  <a:pt x="1967185" y="27697"/>
                  <a:pt x="2246423" y="0"/>
                </a:cubicBezTo>
                <a:cubicBezTo>
                  <a:pt x="2525661" y="-27697"/>
                  <a:pt x="2537027" y="-12417"/>
                  <a:pt x="2754542" y="0"/>
                </a:cubicBezTo>
                <a:cubicBezTo>
                  <a:pt x="2972057" y="12417"/>
                  <a:pt x="3058955" y="-13992"/>
                  <a:pt x="3316148" y="0"/>
                </a:cubicBezTo>
                <a:cubicBezTo>
                  <a:pt x="3573341" y="13992"/>
                  <a:pt x="3664676" y="-27863"/>
                  <a:pt x="3877753" y="0"/>
                </a:cubicBezTo>
                <a:cubicBezTo>
                  <a:pt x="4090830" y="27863"/>
                  <a:pt x="4280722" y="29962"/>
                  <a:pt x="4653304" y="0"/>
                </a:cubicBezTo>
                <a:cubicBezTo>
                  <a:pt x="5025886" y="-29962"/>
                  <a:pt x="5059237" y="-14426"/>
                  <a:pt x="5348625" y="0"/>
                </a:cubicBezTo>
                <a:cubicBezTo>
                  <a:pt x="5325437" y="167522"/>
                  <a:pt x="5320809" y="424655"/>
                  <a:pt x="5348625" y="574105"/>
                </a:cubicBezTo>
                <a:cubicBezTo>
                  <a:pt x="5376441" y="723555"/>
                  <a:pt x="5326231" y="919068"/>
                  <a:pt x="5348625" y="1148210"/>
                </a:cubicBezTo>
                <a:cubicBezTo>
                  <a:pt x="5371019" y="1377353"/>
                  <a:pt x="5361358" y="1519041"/>
                  <a:pt x="5348625" y="1683171"/>
                </a:cubicBezTo>
                <a:cubicBezTo>
                  <a:pt x="5335892" y="1847301"/>
                  <a:pt x="5358085" y="2139098"/>
                  <a:pt x="5348625" y="2296420"/>
                </a:cubicBezTo>
                <a:cubicBezTo>
                  <a:pt x="5339165" y="2453742"/>
                  <a:pt x="5356033" y="2626359"/>
                  <a:pt x="5348625" y="2870525"/>
                </a:cubicBezTo>
                <a:cubicBezTo>
                  <a:pt x="5341217" y="3114691"/>
                  <a:pt x="5324959" y="3407853"/>
                  <a:pt x="5348625" y="3914352"/>
                </a:cubicBezTo>
                <a:cubicBezTo>
                  <a:pt x="5230361" y="3908612"/>
                  <a:pt x="4974341" y="3922916"/>
                  <a:pt x="4787019" y="3914352"/>
                </a:cubicBezTo>
                <a:cubicBezTo>
                  <a:pt x="4599697" y="3905788"/>
                  <a:pt x="4396872" y="3895421"/>
                  <a:pt x="4225414" y="3914352"/>
                </a:cubicBezTo>
                <a:cubicBezTo>
                  <a:pt x="4053956" y="3933283"/>
                  <a:pt x="3690459" y="3948104"/>
                  <a:pt x="3503349" y="3914352"/>
                </a:cubicBezTo>
                <a:cubicBezTo>
                  <a:pt x="3316240" y="3880600"/>
                  <a:pt x="3070970" y="3906781"/>
                  <a:pt x="2941744" y="3914352"/>
                </a:cubicBezTo>
                <a:cubicBezTo>
                  <a:pt x="2812519" y="3921923"/>
                  <a:pt x="2549439" y="3927219"/>
                  <a:pt x="2433624" y="3914352"/>
                </a:cubicBezTo>
                <a:cubicBezTo>
                  <a:pt x="2317809" y="3901485"/>
                  <a:pt x="2135942" y="3911545"/>
                  <a:pt x="1925505" y="3914352"/>
                </a:cubicBezTo>
                <a:cubicBezTo>
                  <a:pt x="1715068" y="3917159"/>
                  <a:pt x="1564604" y="3918174"/>
                  <a:pt x="1363899" y="3914352"/>
                </a:cubicBezTo>
                <a:cubicBezTo>
                  <a:pt x="1163194" y="3910530"/>
                  <a:pt x="896139" y="3921934"/>
                  <a:pt x="695321" y="3914352"/>
                </a:cubicBezTo>
                <a:cubicBezTo>
                  <a:pt x="494503" y="3906770"/>
                  <a:pt x="144280" y="3904832"/>
                  <a:pt x="0" y="3914352"/>
                </a:cubicBezTo>
                <a:cubicBezTo>
                  <a:pt x="10665" y="3732860"/>
                  <a:pt x="-11332" y="3570932"/>
                  <a:pt x="0" y="3379391"/>
                </a:cubicBezTo>
                <a:cubicBezTo>
                  <a:pt x="11332" y="3187850"/>
                  <a:pt x="16901" y="3003802"/>
                  <a:pt x="0" y="2726999"/>
                </a:cubicBezTo>
                <a:cubicBezTo>
                  <a:pt x="-16901" y="2450196"/>
                  <a:pt x="25366" y="2307198"/>
                  <a:pt x="0" y="2035463"/>
                </a:cubicBezTo>
                <a:cubicBezTo>
                  <a:pt x="-25366" y="1763728"/>
                  <a:pt x="-1884" y="1572581"/>
                  <a:pt x="0" y="1422215"/>
                </a:cubicBezTo>
                <a:cubicBezTo>
                  <a:pt x="1884" y="1271849"/>
                  <a:pt x="-11816" y="1091761"/>
                  <a:pt x="0" y="887253"/>
                </a:cubicBezTo>
                <a:cubicBezTo>
                  <a:pt x="11816" y="682745"/>
                  <a:pt x="38546" y="327384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93369022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EC138E-D0D5-E9C4-CE31-82EB87EE5DE9}"/>
              </a:ext>
            </a:extLst>
          </p:cNvPr>
          <p:cNvSpPr txBox="1"/>
          <p:nvPr/>
        </p:nvSpPr>
        <p:spPr>
          <a:xfrm>
            <a:off x="0" y="2339248"/>
            <a:ext cx="2557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b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</a:br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Eggs are laid </a:t>
            </a:r>
            <a:b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</a:br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in holes in </a:t>
            </a:r>
            <a:b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</a:br>
            <a:r>
              <a:rPr lang="en-GB" sz="2400">
                <a:solidFill>
                  <a:schemeClr val="bg1"/>
                </a:solidFill>
                <a:latin typeface="New Beginnings" panose="02000000000000000000" pitchFamily="50" charset="0"/>
              </a:rPr>
              <a:t>pine trees</a:t>
            </a:r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D856CC-CB0D-A3F0-962E-1CB2CDEBF99E}"/>
              </a:ext>
            </a:extLst>
          </p:cNvPr>
          <p:cNvSpPr txBox="1"/>
          <p:nvPr/>
        </p:nvSpPr>
        <p:spPr>
          <a:xfrm>
            <a:off x="1214419" y="4643757"/>
            <a:ext cx="235992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The hole fills </a:t>
            </a:r>
            <a:b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</a:br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with rainwater </a:t>
            </a:r>
            <a:b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</a:br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and </a:t>
            </a:r>
            <a:r>
              <a:rPr lang="en-GB" sz="2400">
                <a:solidFill>
                  <a:schemeClr val="bg1"/>
                </a:solidFill>
                <a:latin typeface="New Beginnings" panose="02000000000000000000" pitchFamily="50" charset="0"/>
              </a:rPr>
              <a:t>BACTERIA</a:t>
            </a:r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 grow for the larvae to eat!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36F2DBB-A1C9-5AB1-8416-C9683BC3C0DE}"/>
              </a:ext>
            </a:extLst>
          </p:cNvPr>
          <p:cNvGrpSpPr/>
          <p:nvPr/>
        </p:nvGrpSpPr>
        <p:grpSpPr>
          <a:xfrm>
            <a:off x="445888" y="4003852"/>
            <a:ext cx="1052849" cy="1157086"/>
            <a:chOff x="8061534" y="2105137"/>
            <a:chExt cx="1104328" cy="1269934"/>
          </a:xfrm>
        </p:grpSpPr>
        <p:pic>
          <p:nvPicPr>
            <p:cNvPr id="38" name="Picture 37" descr="A white outline of a cloud with rain drops&#10;&#10;Description automatically generated">
              <a:extLst>
                <a:ext uri="{FF2B5EF4-FFF2-40B4-BE49-F238E27FC236}">
                  <a16:creationId xmlns:a16="http://schemas.microsoft.com/office/drawing/2014/main" id="{989AC714-A36F-5E74-5B6B-B30E6DDEF6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61534" y="2851421"/>
              <a:ext cx="916592" cy="523650"/>
            </a:xfrm>
            <a:prstGeom prst="rect">
              <a:avLst/>
            </a:prstGeom>
          </p:spPr>
        </p:pic>
        <p:pic>
          <p:nvPicPr>
            <p:cNvPr id="40" name="Picture 39" descr="A white outline of a cloud with rain&#10;&#10;Description automatically generated">
              <a:extLst>
                <a:ext uri="{FF2B5EF4-FFF2-40B4-BE49-F238E27FC236}">
                  <a16:creationId xmlns:a16="http://schemas.microsoft.com/office/drawing/2014/main" id="{95B1F33F-E9FA-5CC2-9413-AB0E13DBC8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61534" y="2105137"/>
              <a:ext cx="1104328" cy="746284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D9923D4-2B77-6451-17A8-55AB62F8A3E9}"/>
              </a:ext>
            </a:extLst>
          </p:cNvPr>
          <p:cNvGrpSpPr/>
          <p:nvPr/>
        </p:nvGrpSpPr>
        <p:grpSpPr>
          <a:xfrm rot="686426">
            <a:off x="7580688" y="2045864"/>
            <a:ext cx="1219379" cy="1435302"/>
            <a:chOff x="1671506" y="5641375"/>
            <a:chExt cx="710735" cy="955432"/>
          </a:xfrm>
        </p:grpSpPr>
        <p:pic>
          <p:nvPicPr>
            <p:cNvPr id="43" name="Picture 42" descr="A white and black object&#10;&#10;Description automatically generated">
              <a:extLst>
                <a:ext uri="{FF2B5EF4-FFF2-40B4-BE49-F238E27FC236}">
                  <a16:creationId xmlns:a16="http://schemas.microsoft.com/office/drawing/2014/main" id="{C48575B5-D4B6-85DE-D455-8055E7FEC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094576" flipH="1">
              <a:off x="1671506" y="5973063"/>
              <a:ext cx="576223" cy="623744"/>
            </a:xfrm>
            <a:prstGeom prst="rect">
              <a:avLst/>
            </a:prstGeom>
          </p:spPr>
        </p:pic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3372CF4-132C-F552-20D3-F2ADB37E3E55}"/>
                </a:ext>
              </a:extLst>
            </p:cNvPr>
            <p:cNvSpPr/>
            <p:nvPr/>
          </p:nvSpPr>
          <p:spPr>
            <a:xfrm>
              <a:off x="2182779" y="5641375"/>
              <a:ext cx="199462" cy="478310"/>
            </a:xfrm>
            <a:custGeom>
              <a:avLst/>
              <a:gdLst>
                <a:gd name="connsiteX0" fmla="*/ 0 w 466725"/>
                <a:gd name="connsiteY0" fmla="*/ 1009650 h 1009650"/>
                <a:gd name="connsiteX1" fmla="*/ 276225 w 466725"/>
                <a:gd name="connsiteY1" fmla="*/ 628650 h 1009650"/>
                <a:gd name="connsiteX2" fmla="*/ 180975 w 466725"/>
                <a:gd name="connsiteY2" fmla="*/ 333375 h 1009650"/>
                <a:gd name="connsiteX3" fmla="*/ 466725 w 466725"/>
                <a:gd name="connsiteY3" fmla="*/ 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725" h="1009650">
                  <a:moveTo>
                    <a:pt x="0" y="1009650"/>
                  </a:moveTo>
                  <a:cubicBezTo>
                    <a:pt x="123031" y="875506"/>
                    <a:pt x="246063" y="741362"/>
                    <a:pt x="276225" y="628650"/>
                  </a:cubicBezTo>
                  <a:cubicBezTo>
                    <a:pt x="306387" y="515938"/>
                    <a:pt x="149225" y="438150"/>
                    <a:pt x="180975" y="333375"/>
                  </a:cubicBezTo>
                  <a:cubicBezTo>
                    <a:pt x="212725" y="228600"/>
                    <a:pt x="438150" y="120650"/>
                    <a:pt x="466725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27D7492C-75B9-616C-84D8-023B9B57CD82}"/>
              </a:ext>
            </a:extLst>
          </p:cNvPr>
          <p:cNvSpPr txBox="1">
            <a:spLocks/>
          </p:cNvSpPr>
          <p:nvPr/>
        </p:nvSpPr>
        <p:spPr>
          <a:xfrm rot="21362857">
            <a:off x="48566" y="773280"/>
            <a:ext cx="5541010" cy="8497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74295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4063" kern="1200" cap="all" baseline="0">
                <a:solidFill>
                  <a:schemeClr val="tx1"/>
                </a:solidFill>
                <a:latin typeface="New Beginnings" panose="02000000000000000000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chemeClr val="bg1"/>
                </a:solidFill>
                <a:latin typeface="New Beginnings"/>
              </a:rPr>
              <a:t>a wild home for </a:t>
            </a:r>
            <a:r>
              <a:rPr lang="en-US" sz="7200">
                <a:solidFill>
                  <a:schemeClr val="bg1"/>
                </a:solidFill>
                <a:latin typeface="New Beginnings"/>
              </a:rPr>
              <a:t>Hoverflies</a:t>
            </a:r>
            <a:endParaRPr lang="en-US" sz="4000"/>
          </a:p>
        </p:txBody>
      </p:sp>
      <p:pic>
        <p:nvPicPr>
          <p:cNvPr id="14" name="Picture 13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E931C7E4-1167-7D78-A8A1-375F26AF5BA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7357" y="6007797"/>
            <a:ext cx="882027" cy="29203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1E596BB-ECC2-CC50-247E-83197FE5F003}"/>
              </a:ext>
            </a:extLst>
          </p:cNvPr>
          <p:cNvSpPr/>
          <p:nvPr/>
        </p:nvSpPr>
        <p:spPr>
          <a:xfrm>
            <a:off x="5638142" y="468776"/>
            <a:ext cx="3967855" cy="1648448"/>
          </a:xfrm>
          <a:custGeom>
            <a:avLst/>
            <a:gdLst>
              <a:gd name="connsiteX0" fmla="*/ 0 w 3967855"/>
              <a:gd name="connsiteY0" fmla="*/ 274747 h 1648448"/>
              <a:gd name="connsiteX1" fmla="*/ 274747 w 3967855"/>
              <a:gd name="connsiteY1" fmla="*/ 0 h 1648448"/>
              <a:gd name="connsiteX2" fmla="*/ 992603 w 3967855"/>
              <a:gd name="connsiteY2" fmla="*/ 0 h 1648448"/>
              <a:gd name="connsiteX3" fmla="*/ 1607908 w 3967855"/>
              <a:gd name="connsiteY3" fmla="*/ 0 h 1648448"/>
              <a:gd name="connsiteX4" fmla="*/ 2257396 w 3967855"/>
              <a:gd name="connsiteY4" fmla="*/ 0 h 1648448"/>
              <a:gd name="connsiteX5" fmla="*/ 2941069 w 3967855"/>
              <a:gd name="connsiteY5" fmla="*/ 0 h 1648448"/>
              <a:gd name="connsiteX6" fmla="*/ 3693108 w 3967855"/>
              <a:gd name="connsiteY6" fmla="*/ 0 h 1648448"/>
              <a:gd name="connsiteX7" fmla="*/ 3967855 w 3967855"/>
              <a:gd name="connsiteY7" fmla="*/ 274747 h 1648448"/>
              <a:gd name="connsiteX8" fmla="*/ 3967855 w 3967855"/>
              <a:gd name="connsiteY8" fmla="*/ 802245 h 1648448"/>
              <a:gd name="connsiteX9" fmla="*/ 3967855 w 3967855"/>
              <a:gd name="connsiteY9" fmla="*/ 1373701 h 1648448"/>
              <a:gd name="connsiteX10" fmla="*/ 3693108 w 3967855"/>
              <a:gd name="connsiteY10" fmla="*/ 1648448 h 1648448"/>
              <a:gd name="connsiteX11" fmla="*/ 2975252 w 3967855"/>
              <a:gd name="connsiteY11" fmla="*/ 1648448 h 1648448"/>
              <a:gd name="connsiteX12" fmla="*/ 2325764 w 3967855"/>
              <a:gd name="connsiteY12" fmla="*/ 1648448 h 1648448"/>
              <a:gd name="connsiteX13" fmla="*/ 1676275 w 3967855"/>
              <a:gd name="connsiteY13" fmla="*/ 1648448 h 1648448"/>
              <a:gd name="connsiteX14" fmla="*/ 958419 w 3967855"/>
              <a:gd name="connsiteY14" fmla="*/ 1648448 h 1648448"/>
              <a:gd name="connsiteX15" fmla="*/ 274747 w 3967855"/>
              <a:gd name="connsiteY15" fmla="*/ 1648448 h 1648448"/>
              <a:gd name="connsiteX16" fmla="*/ 0 w 3967855"/>
              <a:gd name="connsiteY16" fmla="*/ 1373701 h 1648448"/>
              <a:gd name="connsiteX17" fmla="*/ 0 w 3967855"/>
              <a:gd name="connsiteY17" fmla="*/ 802245 h 1648448"/>
              <a:gd name="connsiteX18" fmla="*/ 0 w 3967855"/>
              <a:gd name="connsiteY18" fmla="*/ 274747 h 164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67855" h="1648448" fill="none" extrusionOk="0">
                <a:moveTo>
                  <a:pt x="0" y="274747"/>
                </a:moveTo>
                <a:cubicBezTo>
                  <a:pt x="-20949" y="153998"/>
                  <a:pt x="127846" y="1559"/>
                  <a:pt x="274747" y="0"/>
                </a:cubicBezTo>
                <a:cubicBezTo>
                  <a:pt x="549148" y="2861"/>
                  <a:pt x="750182" y="3250"/>
                  <a:pt x="992603" y="0"/>
                </a:cubicBezTo>
                <a:cubicBezTo>
                  <a:pt x="1235024" y="-3250"/>
                  <a:pt x="1343642" y="-13389"/>
                  <a:pt x="1607908" y="0"/>
                </a:cubicBezTo>
                <a:cubicBezTo>
                  <a:pt x="1872175" y="13389"/>
                  <a:pt x="2100365" y="6370"/>
                  <a:pt x="2257396" y="0"/>
                </a:cubicBezTo>
                <a:cubicBezTo>
                  <a:pt x="2414427" y="-6370"/>
                  <a:pt x="2691412" y="23284"/>
                  <a:pt x="2941069" y="0"/>
                </a:cubicBezTo>
                <a:cubicBezTo>
                  <a:pt x="3190726" y="-23284"/>
                  <a:pt x="3393997" y="36950"/>
                  <a:pt x="3693108" y="0"/>
                </a:cubicBezTo>
                <a:cubicBezTo>
                  <a:pt x="3846448" y="-7875"/>
                  <a:pt x="3986880" y="97016"/>
                  <a:pt x="3967855" y="274747"/>
                </a:cubicBezTo>
                <a:cubicBezTo>
                  <a:pt x="3957595" y="534834"/>
                  <a:pt x="3984426" y="646181"/>
                  <a:pt x="3967855" y="802245"/>
                </a:cubicBezTo>
                <a:cubicBezTo>
                  <a:pt x="3951284" y="958309"/>
                  <a:pt x="3995274" y="1227136"/>
                  <a:pt x="3967855" y="1373701"/>
                </a:cubicBezTo>
                <a:cubicBezTo>
                  <a:pt x="3965604" y="1519941"/>
                  <a:pt x="3850080" y="1643905"/>
                  <a:pt x="3693108" y="1648448"/>
                </a:cubicBezTo>
                <a:cubicBezTo>
                  <a:pt x="3494891" y="1641703"/>
                  <a:pt x="3238585" y="1628692"/>
                  <a:pt x="2975252" y="1648448"/>
                </a:cubicBezTo>
                <a:cubicBezTo>
                  <a:pt x="2711919" y="1668204"/>
                  <a:pt x="2630746" y="1678172"/>
                  <a:pt x="2325764" y="1648448"/>
                </a:cubicBezTo>
                <a:cubicBezTo>
                  <a:pt x="2020782" y="1618724"/>
                  <a:pt x="1932747" y="1649577"/>
                  <a:pt x="1676275" y="1648448"/>
                </a:cubicBezTo>
                <a:cubicBezTo>
                  <a:pt x="1419803" y="1647319"/>
                  <a:pt x="1171140" y="1661486"/>
                  <a:pt x="958419" y="1648448"/>
                </a:cubicBezTo>
                <a:cubicBezTo>
                  <a:pt x="745698" y="1635410"/>
                  <a:pt x="517613" y="1633241"/>
                  <a:pt x="274747" y="1648448"/>
                </a:cubicBezTo>
                <a:cubicBezTo>
                  <a:pt x="129391" y="1657848"/>
                  <a:pt x="29722" y="1525483"/>
                  <a:pt x="0" y="1373701"/>
                </a:cubicBezTo>
                <a:cubicBezTo>
                  <a:pt x="-26861" y="1128420"/>
                  <a:pt x="-2114" y="1069497"/>
                  <a:pt x="0" y="802245"/>
                </a:cubicBezTo>
                <a:cubicBezTo>
                  <a:pt x="2114" y="534993"/>
                  <a:pt x="11720" y="516641"/>
                  <a:pt x="0" y="274747"/>
                </a:cubicBezTo>
                <a:close/>
              </a:path>
              <a:path w="3967855" h="1648448" stroke="0" extrusionOk="0">
                <a:moveTo>
                  <a:pt x="0" y="274747"/>
                </a:moveTo>
                <a:cubicBezTo>
                  <a:pt x="28971" y="110614"/>
                  <a:pt x="118766" y="-2472"/>
                  <a:pt x="274747" y="0"/>
                </a:cubicBezTo>
                <a:cubicBezTo>
                  <a:pt x="452375" y="-3519"/>
                  <a:pt x="633897" y="10541"/>
                  <a:pt x="924236" y="0"/>
                </a:cubicBezTo>
                <a:cubicBezTo>
                  <a:pt x="1214575" y="-10541"/>
                  <a:pt x="1421964" y="-4108"/>
                  <a:pt x="1573724" y="0"/>
                </a:cubicBezTo>
                <a:cubicBezTo>
                  <a:pt x="1725484" y="4108"/>
                  <a:pt x="1912574" y="4003"/>
                  <a:pt x="2223213" y="0"/>
                </a:cubicBezTo>
                <a:cubicBezTo>
                  <a:pt x="2533852" y="-4003"/>
                  <a:pt x="2582109" y="-13574"/>
                  <a:pt x="2872701" y="0"/>
                </a:cubicBezTo>
                <a:cubicBezTo>
                  <a:pt x="3163293" y="13574"/>
                  <a:pt x="3391307" y="11301"/>
                  <a:pt x="3693108" y="0"/>
                </a:cubicBezTo>
                <a:cubicBezTo>
                  <a:pt x="3857201" y="24376"/>
                  <a:pt x="3947514" y="132879"/>
                  <a:pt x="3967855" y="274747"/>
                </a:cubicBezTo>
                <a:cubicBezTo>
                  <a:pt x="3963992" y="512654"/>
                  <a:pt x="3941097" y="556571"/>
                  <a:pt x="3967855" y="813234"/>
                </a:cubicBezTo>
                <a:cubicBezTo>
                  <a:pt x="3994613" y="1069897"/>
                  <a:pt x="3956208" y="1148220"/>
                  <a:pt x="3967855" y="1373701"/>
                </a:cubicBezTo>
                <a:cubicBezTo>
                  <a:pt x="3997898" y="1533999"/>
                  <a:pt x="3846082" y="1678560"/>
                  <a:pt x="3693108" y="1648448"/>
                </a:cubicBezTo>
                <a:cubicBezTo>
                  <a:pt x="3522759" y="1665686"/>
                  <a:pt x="3260705" y="1663576"/>
                  <a:pt x="3043619" y="1648448"/>
                </a:cubicBezTo>
                <a:cubicBezTo>
                  <a:pt x="2826533" y="1633320"/>
                  <a:pt x="2700580" y="1657028"/>
                  <a:pt x="2394131" y="1648448"/>
                </a:cubicBezTo>
                <a:cubicBezTo>
                  <a:pt x="2087682" y="1639868"/>
                  <a:pt x="1969640" y="1674108"/>
                  <a:pt x="1778826" y="1648448"/>
                </a:cubicBezTo>
                <a:cubicBezTo>
                  <a:pt x="1588013" y="1622788"/>
                  <a:pt x="1391035" y="1676510"/>
                  <a:pt x="1197704" y="1648448"/>
                </a:cubicBezTo>
                <a:cubicBezTo>
                  <a:pt x="1004373" y="1620386"/>
                  <a:pt x="612749" y="1635520"/>
                  <a:pt x="274747" y="1648448"/>
                </a:cubicBezTo>
                <a:cubicBezTo>
                  <a:pt x="134467" y="1634505"/>
                  <a:pt x="-8952" y="1530854"/>
                  <a:pt x="0" y="1373701"/>
                </a:cubicBezTo>
                <a:cubicBezTo>
                  <a:pt x="-25335" y="1268935"/>
                  <a:pt x="21501" y="1003813"/>
                  <a:pt x="0" y="857193"/>
                </a:cubicBezTo>
                <a:cubicBezTo>
                  <a:pt x="-21501" y="710573"/>
                  <a:pt x="-1334" y="426383"/>
                  <a:pt x="0" y="27474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07570614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027C60-471A-7D24-A6EE-B51C6D35089C}"/>
              </a:ext>
            </a:extLst>
          </p:cNvPr>
          <p:cNvSpPr txBox="1"/>
          <p:nvPr/>
        </p:nvSpPr>
        <p:spPr>
          <a:xfrm>
            <a:off x="5638142" y="569725"/>
            <a:ext cx="39678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GB" sz="2000">
                <a:solidFill>
                  <a:srgbClr val="097F3A"/>
                </a:solidFill>
                <a:latin typeface="Museo Sans 300" panose="02000000000000000000" pitchFamily="50" charset="0"/>
              </a:rPr>
              <a:t>When the </a:t>
            </a:r>
            <a:r>
              <a:rPr lang="en-GB" sz="2400">
                <a:solidFill>
                  <a:srgbClr val="097F3A"/>
                </a:solidFill>
                <a:latin typeface="New Beginnings" panose="02000000000000000000" pitchFamily="50" charset="0"/>
              </a:rPr>
              <a:t>LARVAE</a:t>
            </a:r>
            <a:r>
              <a:rPr lang="en-GB" sz="2000">
                <a:solidFill>
                  <a:srgbClr val="097F3A"/>
                </a:solidFill>
                <a:latin typeface="Museo Sans 300" panose="02000000000000000000" pitchFamily="50" charset="0"/>
              </a:rPr>
              <a:t> are </a:t>
            </a:r>
            <a:br>
              <a:rPr lang="en-GB" sz="2000">
                <a:solidFill>
                  <a:srgbClr val="097F3A"/>
                </a:solidFill>
                <a:latin typeface="Museo Sans 300" panose="02000000000000000000" pitchFamily="50" charset="0"/>
              </a:rPr>
            </a:br>
            <a:r>
              <a:rPr lang="en-GB" sz="2000">
                <a:solidFill>
                  <a:srgbClr val="097F3A"/>
                </a:solidFill>
                <a:latin typeface="Museo Sans 300" panose="02000000000000000000" pitchFamily="50" charset="0"/>
              </a:rPr>
              <a:t>bigger, they crawl out of the stump and onto the surrounding moss or plants to </a:t>
            </a:r>
            <a:r>
              <a:rPr lang="en-GB" sz="2400">
                <a:solidFill>
                  <a:srgbClr val="097F3A"/>
                </a:solidFill>
                <a:latin typeface="New Beginnings" panose="02000000000000000000" pitchFamily="50" charset="0"/>
              </a:rPr>
              <a:t>PUPATE</a:t>
            </a:r>
            <a:r>
              <a:rPr lang="en-GB" sz="2000">
                <a:solidFill>
                  <a:srgbClr val="097F3A"/>
                </a:solidFill>
                <a:latin typeface="Museo Sans 300" panose="02000000000000000000" pitchFamily="50" charset="0"/>
              </a:rPr>
              <a:t>!</a:t>
            </a:r>
          </a:p>
        </p:txBody>
      </p:sp>
      <p:pic>
        <p:nvPicPr>
          <p:cNvPr id="4" name="Picture 3" descr="A white line drawing of a tree&#10;&#10;Description automatically generated">
            <a:extLst>
              <a:ext uri="{FF2B5EF4-FFF2-40B4-BE49-F238E27FC236}">
                <a16:creationId xmlns:a16="http://schemas.microsoft.com/office/drawing/2014/main" id="{D468D7E8-20B9-C18B-265C-137D08528F6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150" y="2830837"/>
            <a:ext cx="1235594" cy="123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2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6FA7A3CA-A474-DC10-CB75-736A08A9AC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11" name="Picture 10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4F17E9AA-7652-1CED-C87E-B2367331F1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" y="4573875"/>
            <a:ext cx="3706321" cy="2273045"/>
          </a:xfrm>
          <a:prstGeom prst="rect">
            <a:avLst/>
          </a:prstGeom>
        </p:spPr>
      </p:pic>
      <p:pic>
        <p:nvPicPr>
          <p:cNvPr id="12" name="Picture 11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944325D5-E519-B8CF-EB7B-971D32534E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3"/>
          <a:stretch/>
        </p:blipFill>
        <p:spPr>
          <a:xfrm rot="10800000">
            <a:off x="927066" y="4422771"/>
            <a:ext cx="2779256" cy="174785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159F13F-9916-6426-E59F-CD27C299B9CF}"/>
              </a:ext>
            </a:extLst>
          </p:cNvPr>
          <p:cNvGrpSpPr/>
          <p:nvPr/>
        </p:nvGrpSpPr>
        <p:grpSpPr>
          <a:xfrm>
            <a:off x="5934076" y="0"/>
            <a:ext cx="3971924" cy="3171824"/>
            <a:chOff x="6683152" y="1"/>
            <a:chExt cx="3222847" cy="2854518"/>
          </a:xfrm>
        </p:grpSpPr>
        <p:pic>
          <p:nvPicPr>
            <p:cNvPr id="6" name="Picture 5" descr="A green background with white text&#10;&#10;Description automatically generated">
              <a:extLst>
                <a:ext uri="{FF2B5EF4-FFF2-40B4-BE49-F238E27FC236}">
                  <a16:creationId xmlns:a16="http://schemas.microsoft.com/office/drawing/2014/main" id="{54EDC987-F0BF-E0B2-082B-277A0C409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3152" y="1"/>
              <a:ext cx="3222847" cy="2854518"/>
            </a:xfrm>
            <a:prstGeom prst="rect">
              <a:avLst/>
            </a:prstGeom>
          </p:spPr>
        </p:pic>
        <p:pic>
          <p:nvPicPr>
            <p:cNvPr id="8" name="Picture 7" descr="A green background with white text&#10;&#10;Description automatically generated">
              <a:extLst>
                <a:ext uri="{FF2B5EF4-FFF2-40B4-BE49-F238E27FC236}">
                  <a16:creationId xmlns:a16="http://schemas.microsoft.com/office/drawing/2014/main" id="{D6F22108-664B-BCBA-9560-54320051F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83"/>
            <a:stretch/>
          </p:blipFill>
          <p:spPr>
            <a:xfrm>
              <a:off x="6683152" y="1281514"/>
              <a:ext cx="2255108" cy="1573005"/>
            </a:xfrm>
            <a:prstGeom prst="rect">
              <a:avLst/>
            </a:prstGeom>
          </p:spPr>
        </p:pic>
      </p:grpSp>
      <p:pic>
        <p:nvPicPr>
          <p:cNvPr id="7" name="Picture 6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F73CDBFA-7FBA-2237-B280-57BE092072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3332" y="6306455"/>
            <a:ext cx="882027" cy="2920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DE8E58-1647-D349-8359-FEF9F9382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24" y="329761"/>
            <a:ext cx="5541010" cy="849744"/>
          </a:xfrm>
        </p:spPr>
        <p:txBody>
          <a:bodyPr/>
          <a:lstStyle/>
          <a:p>
            <a:pPr algn="ctr"/>
            <a:r>
              <a:rPr lang="en-US" sz="6600">
                <a:solidFill>
                  <a:schemeClr val="bg1"/>
                </a:solidFill>
                <a:latin typeface="New Beginnings"/>
              </a:rPr>
              <a:t>Hoverfly LAGOONS</a:t>
            </a:r>
            <a:endParaRPr lang="en-US" sz="36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A233A-61B5-A5B0-6BFA-CC5F4F2588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3551" y="487122"/>
            <a:ext cx="3791003" cy="4577294"/>
          </a:xfrm>
          <a:custGeom>
            <a:avLst/>
            <a:gdLst>
              <a:gd name="connsiteX0" fmla="*/ 0 w 3791003"/>
              <a:gd name="connsiteY0" fmla="*/ 0 h 4577294"/>
              <a:gd name="connsiteX1" fmla="*/ 518104 w 3791003"/>
              <a:gd name="connsiteY1" fmla="*/ 0 h 4577294"/>
              <a:gd name="connsiteX2" fmla="*/ 1036207 w 3791003"/>
              <a:gd name="connsiteY2" fmla="*/ 0 h 4577294"/>
              <a:gd name="connsiteX3" fmla="*/ 1554311 w 3791003"/>
              <a:gd name="connsiteY3" fmla="*/ 0 h 4577294"/>
              <a:gd name="connsiteX4" fmla="*/ 2224055 w 3791003"/>
              <a:gd name="connsiteY4" fmla="*/ 0 h 4577294"/>
              <a:gd name="connsiteX5" fmla="*/ 2742159 w 3791003"/>
              <a:gd name="connsiteY5" fmla="*/ 0 h 4577294"/>
              <a:gd name="connsiteX6" fmla="*/ 3791003 w 3791003"/>
              <a:gd name="connsiteY6" fmla="*/ 0 h 4577294"/>
              <a:gd name="connsiteX7" fmla="*/ 3791003 w 3791003"/>
              <a:gd name="connsiteY7" fmla="*/ 562353 h 4577294"/>
              <a:gd name="connsiteX8" fmla="*/ 3791003 w 3791003"/>
              <a:gd name="connsiteY8" fmla="*/ 1307798 h 4577294"/>
              <a:gd name="connsiteX9" fmla="*/ 3791003 w 3791003"/>
              <a:gd name="connsiteY9" fmla="*/ 1961697 h 4577294"/>
              <a:gd name="connsiteX10" fmla="*/ 3791003 w 3791003"/>
              <a:gd name="connsiteY10" fmla="*/ 2569824 h 4577294"/>
              <a:gd name="connsiteX11" fmla="*/ 3791003 w 3791003"/>
              <a:gd name="connsiteY11" fmla="*/ 3132177 h 4577294"/>
              <a:gd name="connsiteX12" fmla="*/ 3791003 w 3791003"/>
              <a:gd name="connsiteY12" fmla="*/ 3648757 h 4577294"/>
              <a:gd name="connsiteX13" fmla="*/ 3791003 w 3791003"/>
              <a:gd name="connsiteY13" fmla="*/ 4577294 h 4577294"/>
              <a:gd name="connsiteX14" fmla="*/ 3234989 w 3791003"/>
              <a:gd name="connsiteY14" fmla="*/ 4577294 h 4577294"/>
              <a:gd name="connsiteX15" fmla="*/ 2641065 w 3791003"/>
              <a:gd name="connsiteY15" fmla="*/ 4577294 h 4577294"/>
              <a:gd name="connsiteX16" fmla="*/ 2122962 w 3791003"/>
              <a:gd name="connsiteY16" fmla="*/ 4577294 h 4577294"/>
              <a:gd name="connsiteX17" fmla="*/ 1566948 w 3791003"/>
              <a:gd name="connsiteY17" fmla="*/ 4577294 h 4577294"/>
              <a:gd name="connsiteX18" fmla="*/ 897204 w 3791003"/>
              <a:gd name="connsiteY18" fmla="*/ 4577294 h 4577294"/>
              <a:gd name="connsiteX19" fmla="*/ 0 w 3791003"/>
              <a:gd name="connsiteY19" fmla="*/ 4577294 h 4577294"/>
              <a:gd name="connsiteX20" fmla="*/ 0 w 3791003"/>
              <a:gd name="connsiteY20" fmla="*/ 4060714 h 4577294"/>
              <a:gd name="connsiteX21" fmla="*/ 0 w 3791003"/>
              <a:gd name="connsiteY21" fmla="*/ 3315269 h 4577294"/>
              <a:gd name="connsiteX22" fmla="*/ 0 w 3791003"/>
              <a:gd name="connsiteY22" fmla="*/ 2661370 h 4577294"/>
              <a:gd name="connsiteX23" fmla="*/ 0 w 3791003"/>
              <a:gd name="connsiteY23" fmla="*/ 2007470 h 4577294"/>
              <a:gd name="connsiteX24" fmla="*/ 0 w 3791003"/>
              <a:gd name="connsiteY24" fmla="*/ 1307798 h 4577294"/>
              <a:gd name="connsiteX25" fmla="*/ 0 w 3791003"/>
              <a:gd name="connsiteY25" fmla="*/ 699672 h 4577294"/>
              <a:gd name="connsiteX26" fmla="*/ 0 w 3791003"/>
              <a:gd name="connsiteY26" fmla="*/ 0 h 457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791003" h="4577294" extrusionOk="0">
                <a:moveTo>
                  <a:pt x="0" y="0"/>
                </a:moveTo>
                <a:cubicBezTo>
                  <a:pt x="241364" y="7686"/>
                  <a:pt x="345346" y="21121"/>
                  <a:pt x="518104" y="0"/>
                </a:cubicBezTo>
                <a:cubicBezTo>
                  <a:pt x="690862" y="-21121"/>
                  <a:pt x="893523" y="-805"/>
                  <a:pt x="1036207" y="0"/>
                </a:cubicBezTo>
                <a:cubicBezTo>
                  <a:pt x="1178891" y="805"/>
                  <a:pt x="1394192" y="13378"/>
                  <a:pt x="1554311" y="0"/>
                </a:cubicBezTo>
                <a:cubicBezTo>
                  <a:pt x="1714430" y="-13378"/>
                  <a:pt x="2010970" y="557"/>
                  <a:pt x="2224055" y="0"/>
                </a:cubicBezTo>
                <a:cubicBezTo>
                  <a:pt x="2437140" y="-557"/>
                  <a:pt x="2601648" y="-1929"/>
                  <a:pt x="2742159" y="0"/>
                </a:cubicBezTo>
                <a:cubicBezTo>
                  <a:pt x="2882670" y="1929"/>
                  <a:pt x="3457114" y="38121"/>
                  <a:pt x="3791003" y="0"/>
                </a:cubicBezTo>
                <a:cubicBezTo>
                  <a:pt x="3772342" y="224504"/>
                  <a:pt x="3766183" y="386552"/>
                  <a:pt x="3791003" y="562353"/>
                </a:cubicBezTo>
                <a:cubicBezTo>
                  <a:pt x="3815823" y="738154"/>
                  <a:pt x="3817850" y="949582"/>
                  <a:pt x="3791003" y="1307798"/>
                </a:cubicBezTo>
                <a:cubicBezTo>
                  <a:pt x="3764156" y="1666015"/>
                  <a:pt x="3793378" y="1741137"/>
                  <a:pt x="3791003" y="1961697"/>
                </a:cubicBezTo>
                <a:cubicBezTo>
                  <a:pt x="3788628" y="2182257"/>
                  <a:pt x="3790678" y="2427269"/>
                  <a:pt x="3791003" y="2569824"/>
                </a:cubicBezTo>
                <a:cubicBezTo>
                  <a:pt x="3791328" y="2712379"/>
                  <a:pt x="3803612" y="3014667"/>
                  <a:pt x="3791003" y="3132177"/>
                </a:cubicBezTo>
                <a:cubicBezTo>
                  <a:pt x="3778394" y="3249687"/>
                  <a:pt x="3773187" y="3456255"/>
                  <a:pt x="3791003" y="3648757"/>
                </a:cubicBezTo>
                <a:cubicBezTo>
                  <a:pt x="3808819" y="3841259"/>
                  <a:pt x="3747469" y="4306737"/>
                  <a:pt x="3791003" y="4577294"/>
                </a:cubicBezTo>
                <a:cubicBezTo>
                  <a:pt x="3518786" y="4586512"/>
                  <a:pt x="3505650" y="4559197"/>
                  <a:pt x="3234989" y="4577294"/>
                </a:cubicBezTo>
                <a:cubicBezTo>
                  <a:pt x="2964328" y="4595391"/>
                  <a:pt x="2836444" y="4593069"/>
                  <a:pt x="2641065" y="4577294"/>
                </a:cubicBezTo>
                <a:cubicBezTo>
                  <a:pt x="2445686" y="4561519"/>
                  <a:pt x="2233751" y="4557463"/>
                  <a:pt x="2122962" y="4577294"/>
                </a:cubicBezTo>
                <a:cubicBezTo>
                  <a:pt x="2012173" y="4597125"/>
                  <a:pt x="1774312" y="4570825"/>
                  <a:pt x="1566948" y="4577294"/>
                </a:cubicBezTo>
                <a:cubicBezTo>
                  <a:pt x="1359584" y="4583763"/>
                  <a:pt x="1114554" y="4579777"/>
                  <a:pt x="897204" y="4577294"/>
                </a:cubicBezTo>
                <a:cubicBezTo>
                  <a:pt x="679854" y="4574811"/>
                  <a:pt x="359584" y="4621970"/>
                  <a:pt x="0" y="4577294"/>
                </a:cubicBezTo>
                <a:cubicBezTo>
                  <a:pt x="-1320" y="4380943"/>
                  <a:pt x="-8584" y="4280343"/>
                  <a:pt x="0" y="4060714"/>
                </a:cubicBezTo>
                <a:cubicBezTo>
                  <a:pt x="8584" y="3841085"/>
                  <a:pt x="-11288" y="3628828"/>
                  <a:pt x="0" y="3315269"/>
                </a:cubicBezTo>
                <a:cubicBezTo>
                  <a:pt x="11288" y="3001710"/>
                  <a:pt x="-10388" y="2834971"/>
                  <a:pt x="0" y="2661370"/>
                </a:cubicBezTo>
                <a:cubicBezTo>
                  <a:pt x="10388" y="2487769"/>
                  <a:pt x="-19034" y="2189684"/>
                  <a:pt x="0" y="2007470"/>
                </a:cubicBezTo>
                <a:cubicBezTo>
                  <a:pt x="19034" y="1825256"/>
                  <a:pt x="-33664" y="1497853"/>
                  <a:pt x="0" y="1307798"/>
                </a:cubicBezTo>
                <a:cubicBezTo>
                  <a:pt x="33664" y="1117743"/>
                  <a:pt x="-18943" y="978259"/>
                  <a:pt x="0" y="699672"/>
                </a:cubicBezTo>
                <a:cubicBezTo>
                  <a:pt x="18943" y="421085"/>
                  <a:pt x="2074" y="347218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93369022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EC138E-D0D5-E9C4-CE31-82EB87EE5DE9}"/>
              </a:ext>
            </a:extLst>
          </p:cNvPr>
          <p:cNvSpPr txBox="1"/>
          <p:nvPr/>
        </p:nvSpPr>
        <p:spPr>
          <a:xfrm>
            <a:off x="786633" y="1726812"/>
            <a:ext cx="4838533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00"/>
              </a:spcAft>
            </a:pPr>
            <a:r>
              <a:rPr lang="en-GB">
                <a:solidFill>
                  <a:schemeClr val="bg1"/>
                </a:solidFill>
                <a:latin typeface="Museo Sans 300" panose="02000000000000000000" pitchFamily="50" charset="0"/>
              </a:rPr>
              <a:t>Find a plastic container 14-20cm deep.</a:t>
            </a:r>
          </a:p>
          <a:p>
            <a:pPr>
              <a:spcAft>
                <a:spcPts val="1100"/>
              </a:spcAft>
            </a:pPr>
            <a:r>
              <a:rPr lang="en-GB">
                <a:solidFill>
                  <a:schemeClr val="bg1"/>
                </a:solidFill>
                <a:latin typeface="Museo Sans 300" panose="02000000000000000000" pitchFamily="50" charset="0"/>
              </a:rPr>
              <a:t>Pierce an overflow hole roughly 1 inch from the brim on each side.</a:t>
            </a:r>
          </a:p>
          <a:p>
            <a:pPr>
              <a:spcAft>
                <a:spcPts val="1100"/>
              </a:spcAft>
            </a:pPr>
            <a:r>
              <a:rPr lang="en-GB">
                <a:solidFill>
                  <a:schemeClr val="bg1"/>
                </a:solidFill>
                <a:latin typeface="Museo Sans 300" panose="02000000000000000000" pitchFamily="50" charset="0"/>
              </a:rPr>
              <a:t>Fill the lagoon with grass, leaf litter or woodchips up to the line of the holes.</a:t>
            </a:r>
          </a:p>
          <a:p>
            <a:pPr>
              <a:spcAft>
                <a:spcPts val="1100"/>
              </a:spcAft>
            </a:pPr>
            <a:r>
              <a:rPr lang="en-GB">
                <a:solidFill>
                  <a:schemeClr val="bg1"/>
                </a:solidFill>
                <a:latin typeface="Museo Sans 300" panose="02000000000000000000" pitchFamily="50" charset="0"/>
              </a:rPr>
              <a:t>Add 2-3 sticks that reach all the way from the bottom to the top of the lagoon.</a:t>
            </a:r>
          </a:p>
          <a:p>
            <a:pPr>
              <a:spcAft>
                <a:spcPts val="1100"/>
              </a:spcAft>
            </a:pPr>
            <a:r>
              <a:rPr lang="en-GB">
                <a:solidFill>
                  <a:schemeClr val="bg1"/>
                </a:solidFill>
                <a:latin typeface="Museo Sans 300" panose="02000000000000000000" pitchFamily="50" charset="0"/>
              </a:rPr>
              <a:t>Fill with tap water to just below the holes.</a:t>
            </a:r>
          </a:p>
          <a:p>
            <a:pPr>
              <a:spcAft>
                <a:spcPts val="1100"/>
              </a:spcAft>
            </a:pPr>
            <a:r>
              <a:rPr lang="en-GB">
                <a:solidFill>
                  <a:schemeClr val="bg1"/>
                </a:solidFill>
                <a:latin typeface="Museo Sans 300" panose="02000000000000000000" pitchFamily="50" charset="0"/>
              </a:rPr>
              <a:t>Top with an inch of leaf litter up to the brim (this provides a landing platform for female hoverflies to lay their eggs). </a:t>
            </a:r>
          </a:p>
          <a:p>
            <a:pPr>
              <a:spcAft>
                <a:spcPts val="1100"/>
              </a:spcAft>
            </a:pPr>
            <a:r>
              <a:rPr lang="en-GB">
                <a:solidFill>
                  <a:schemeClr val="bg1"/>
                </a:solidFill>
                <a:latin typeface="Museo Sans 300" panose="02000000000000000000" pitchFamily="50" charset="0"/>
              </a:rPr>
              <a:t>Stand your lagoon in a tray filled with </a:t>
            </a:r>
            <a:br>
              <a:rPr lang="en-GB">
                <a:solidFill>
                  <a:schemeClr val="bg1"/>
                </a:solidFill>
                <a:latin typeface="Museo Sans 300" panose="02000000000000000000" pitchFamily="50" charset="0"/>
              </a:rPr>
            </a:br>
            <a:r>
              <a:rPr lang="en-GB">
                <a:solidFill>
                  <a:schemeClr val="bg1"/>
                </a:solidFill>
                <a:latin typeface="Museo Sans 300" panose="02000000000000000000" pitchFamily="50" charset="0"/>
              </a:rPr>
              <a:t>an inch of soil and an inch of leaf litter </a:t>
            </a:r>
            <a:br>
              <a:rPr lang="en-GB">
                <a:solidFill>
                  <a:schemeClr val="bg1"/>
                </a:solidFill>
                <a:latin typeface="Museo Sans 300" panose="02000000000000000000" pitchFamily="50" charset="0"/>
              </a:rPr>
            </a:br>
            <a:r>
              <a:rPr lang="en-GB">
                <a:solidFill>
                  <a:schemeClr val="bg1"/>
                </a:solidFill>
                <a:latin typeface="Museo Sans 300" panose="02000000000000000000" pitchFamily="50" charset="0"/>
              </a:rPr>
              <a:t>– this is where the larvae will </a:t>
            </a:r>
            <a:r>
              <a:rPr lang="en-GB">
                <a:solidFill>
                  <a:schemeClr val="bg1"/>
                </a:solidFill>
                <a:latin typeface="New Beginnings" panose="02000000000000000000" pitchFamily="50" charset="0"/>
              </a:rPr>
              <a:t>pupate</a:t>
            </a:r>
            <a:r>
              <a:rPr lang="en-GB">
                <a:solidFill>
                  <a:schemeClr val="bg1"/>
                </a:solidFill>
                <a:latin typeface="Museo Sans 300" panose="02000000000000000000" pitchFamily="50" charset="0"/>
              </a:rPr>
              <a:t>!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B6B04E4-C828-3DDC-5F3B-F7E800C6A16A}"/>
              </a:ext>
            </a:extLst>
          </p:cNvPr>
          <p:cNvSpPr/>
          <p:nvPr/>
        </p:nvSpPr>
        <p:spPr>
          <a:xfrm>
            <a:off x="456477" y="5628361"/>
            <a:ext cx="272415" cy="266700"/>
          </a:xfrm>
          <a:prstGeom prst="ellipse">
            <a:avLst/>
          </a:prstGeom>
          <a:solidFill>
            <a:srgbClr val="097F3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220EAD-8940-2505-3762-CE4BC398C7AC}"/>
              </a:ext>
            </a:extLst>
          </p:cNvPr>
          <p:cNvSpPr txBox="1"/>
          <p:nvPr/>
        </p:nvSpPr>
        <p:spPr>
          <a:xfrm rot="153828">
            <a:off x="5763205" y="5612164"/>
            <a:ext cx="273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>
                <a:solidFill>
                  <a:schemeClr val="bg1"/>
                </a:solidFill>
                <a:latin typeface="New Beginnings" panose="02000000000000000000" pitchFamily="50" charset="0"/>
              </a:rPr>
              <a:t>Make sure your pupation tray has holes, so it doesn’t flood with rainwater!</a:t>
            </a:r>
          </a:p>
        </p:txBody>
      </p:sp>
      <p:pic>
        <p:nvPicPr>
          <p:cNvPr id="27" name="Graphic 26" descr="Warning outline">
            <a:extLst>
              <a:ext uri="{FF2B5EF4-FFF2-40B4-BE49-F238E27FC236}">
                <a16:creationId xmlns:a16="http://schemas.microsoft.com/office/drawing/2014/main" id="{CF2541B8-A14B-333C-73B4-853C0D3AE1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29418">
            <a:off x="6896910" y="5120420"/>
            <a:ext cx="485041" cy="485041"/>
          </a:xfrm>
          <a:prstGeom prst="rect">
            <a:avLst/>
          </a:prstGeom>
        </p:spPr>
      </p:pic>
      <p:pic>
        <p:nvPicPr>
          <p:cNvPr id="40" name="Picture 39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B68F1093-21C5-7AD8-A8CC-A31901C78CC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3530234"/>
            <a:ext cx="591255" cy="1655391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C38E2D09-F70A-60E8-6526-365B148EC2B0}"/>
              </a:ext>
            </a:extLst>
          </p:cNvPr>
          <p:cNvSpPr/>
          <p:nvPr/>
        </p:nvSpPr>
        <p:spPr>
          <a:xfrm>
            <a:off x="453746" y="4685506"/>
            <a:ext cx="272415" cy="266700"/>
          </a:xfrm>
          <a:prstGeom prst="ellipse">
            <a:avLst/>
          </a:prstGeom>
          <a:solidFill>
            <a:srgbClr val="097F3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5E8FD86-E8B9-6823-0BD3-32CF088C2980}"/>
              </a:ext>
            </a:extLst>
          </p:cNvPr>
          <p:cNvSpPr/>
          <p:nvPr/>
        </p:nvSpPr>
        <p:spPr>
          <a:xfrm>
            <a:off x="453746" y="4228344"/>
            <a:ext cx="272415" cy="266700"/>
          </a:xfrm>
          <a:prstGeom prst="ellipse">
            <a:avLst/>
          </a:prstGeom>
          <a:solidFill>
            <a:srgbClr val="097F3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C15BEFC-5772-AFA3-C9B5-D622D92E623C}"/>
              </a:ext>
            </a:extLst>
          </p:cNvPr>
          <p:cNvSpPr/>
          <p:nvPr/>
        </p:nvSpPr>
        <p:spPr>
          <a:xfrm>
            <a:off x="453746" y="3560642"/>
            <a:ext cx="272415" cy="266700"/>
          </a:xfrm>
          <a:prstGeom prst="ellipse">
            <a:avLst/>
          </a:prstGeom>
          <a:solidFill>
            <a:srgbClr val="097F3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2D90F72-827A-851B-A40D-68DC58DB4D72}"/>
              </a:ext>
            </a:extLst>
          </p:cNvPr>
          <p:cNvSpPr/>
          <p:nvPr/>
        </p:nvSpPr>
        <p:spPr>
          <a:xfrm>
            <a:off x="460921" y="2867024"/>
            <a:ext cx="272415" cy="266700"/>
          </a:xfrm>
          <a:prstGeom prst="ellipse">
            <a:avLst/>
          </a:prstGeom>
          <a:solidFill>
            <a:srgbClr val="097F3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73ED0E9-4068-E274-BB6B-B7392F4CA511}"/>
              </a:ext>
            </a:extLst>
          </p:cNvPr>
          <p:cNvSpPr/>
          <p:nvPr/>
        </p:nvSpPr>
        <p:spPr>
          <a:xfrm>
            <a:off x="460921" y="2209857"/>
            <a:ext cx="272415" cy="266700"/>
          </a:xfrm>
          <a:prstGeom prst="ellipse">
            <a:avLst/>
          </a:prstGeom>
          <a:solidFill>
            <a:srgbClr val="097F3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6FD7967-B587-F0D7-7BA8-D472F1CBFA24}"/>
              </a:ext>
            </a:extLst>
          </p:cNvPr>
          <p:cNvSpPr/>
          <p:nvPr/>
        </p:nvSpPr>
        <p:spPr>
          <a:xfrm>
            <a:off x="463270" y="1779897"/>
            <a:ext cx="272415" cy="266700"/>
          </a:xfrm>
          <a:prstGeom prst="ellipse">
            <a:avLst/>
          </a:prstGeom>
          <a:solidFill>
            <a:srgbClr val="097F3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3" name="Text Box 195">
            <a:extLst>
              <a:ext uri="{FF2B5EF4-FFF2-40B4-BE49-F238E27FC236}">
                <a16:creationId xmlns:a16="http://schemas.microsoft.com/office/drawing/2014/main" id="{FCA929CA-FB00-AF4B-9A16-F23D69912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129" y="1736337"/>
            <a:ext cx="339725" cy="353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700" b="1">
                <a:solidFill>
                  <a:srgbClr val="FFFFFF"/>
                </a:solidFill>
                <a:effectLst/>
                <a:latin typeface="New Beginnings" panose="020000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en-GB" sz="17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Box 195">
            <a:extLst>
              <a:ext uri="{FF2B5EF4-FFF2-40B4-BE49-F238E27FC236}">
                <a16:creationId xmlns:a16="http://schemas.microsoft.com/office/drawing/2014/main" id="{EB99A004-52AB-0DA1-C3C4-243AA6671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079" y="2168152"/>
            <a:ext cx="339725" cy="353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700" b="1">
                <a:solidFill>
                  <a:srgbClr val="FFFFFF"/>
                </a:solidFill>
                <a:latin typeface="New Beginnings" panose="020000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GB" sz="17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Box 195">
            <a:extLst>
              <a:ext uri="{FF2B5EF4-FFF2-40B4-BE49-F238E27FC236}">
                <a16:creationId xmlns:a16="http://schemas.microsoft.com/office/drawing/2014/main" id="{99412B9E-3A3B-A8B0-971C-D4628BF8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079" y="2825377"/>
            <a:ext cx="339725" cy="353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700" b="1">
                <a:solidFill>
                  <a:srgbClr val="FFFFFF"/>
                </a:solidFill>
                <a:latin typeface="New Beginnings" panose="020000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en-GB" sz="17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Box 195">
            <a:extLst>
              <a:ext uri="{FF2B5EF4-FFF2-40B4-BE49-F238E27FC236}">
                <a16:creationId xmlns:a16="http://schemas.microsoft.com/office/drawing/2014/main" id="{B0993DA9-DD69-7895-BBE3-517715969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009" y="3530237"/>
            <a:ext cx="339725" cy="353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700" b="1">
                <a:solidFill>
                  <a:srgbClr val="FFFFFF"/>
                </a:solidFill>
                <a:latin typeface="New Beginnings" panose="020000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en-GB" sz="17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195">
            <a:extLst>
              <a:ext uri="{FF2B5EF4-FFF2-40B4-BE49-F238E27FC236}">
                <a16:creationId xmlns:a16="http://schemas.microsoft.com/office/drawing/2014/main" id="{5508BA02-0C0E-0396-D4DA-3C7F1AE3E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926" y="4187462"/>
            <a:ext cx="339725" cy="353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700" b="1">
                <a:solidFill>
                  <a:srgbClr val="FFFFFF"/>
                </a:solidFill>
                <a:latin typeface="New Beginnings" panose="020000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endParaRPr lang="en-GB" sz="17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Box 195">
            <a:extLst>
              <a:ext uri="{FF2B5EF4-FFF2-40B4-BE49-F238E27FC236}">
                <a16:creationId xmlns:a16="http://schemas.microsoft.com/office/drawing/2014/main" id="{AD4E9A5F-2828-44F8-3010-5BF691749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078" y="4655897"/>
            <a:ext cx="339725" cy="353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700" b="1">
                <a:solidFill>
                  <a:srgbClr val="FFFFFF"/>
                </a:solidFill>
                <a:latin typeface="New Beginnings" panose="020000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endParaRPr lang="en-GB" sz="17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Box 195">
            <a:extLst>
              <a:ext uri="{FF2B5EF4-FFF2-40B4-BE49-F238E27FC236}">
                <a16:creationId xmlns:a16="http://schemas.microsoft.com/office/drawing/2014/main" id="{4D6A7E33-6BF9-1CA2-7BC2-BCB0F6129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96" y="5599088"/>
            <a:ext cx="339725" cy="353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700" b="1">
                <a:solidFill>
                  <a:srgbClr val="FFFFFF"/>
                </a:solidFill>
                <a:latin typeface="New Beginnings" panose="020000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endParaRPr lang="en-GB" sz="17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2D674387-FCF8-2B09-840B-CD201C7C01B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3323633" y="5836179"/>
            <a:ext cx="366091" cy="16553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7113862-79D5-7FD7-54C7-171D30F7DDEE}"/>
              </a:ext>
            </a:extLst>
          </p:cNvPr>
          <p:cNvGrpSpPr/>
          <p:nvPr/>
        </p:nvGrpSpPr>
        <p:grpSpPr>
          <a:xfrm>
            <a:off x="5867522" y="348811"/>
            <a:ext cx="2650432" cy="504497"/>
            <a:chOff x="1710428" y="5405972"/>
            <a:chExt cx="2650432" cy="504497"/>
          </a:xfrm>
        </p:grpSpPr>
        <p:pic>
          <p:nvPicPr>
            <p:cNvPr id="14" name="Graphic 13" descr="Camera with solid fill">
              <a:extLst>
                <a:ext uri="{FF2B5EF4-FFF2-40B4-BE49-F238E27FC236}">
                  <a16:creationId xmlns:a16="http://schemas.microsoft.com/office/drawing/2014/main" id="{0ED78734-135D-D3F7-494F-6F4BA8A50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710428" y="5608015"/>
              <a:ext cx="237434" cy="23743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E484F9-FE58-4A16-93AE-D70F976B3214}"/>
                </a:ext>
              </a:extLst>
            </p:cNvPr>
            <p:cNvSpPr txBox="1"/>
            <p:nvPr/>
          </p:nvSpPr>
          <p:spPr>
            <a:xfrm>
              <a:off x="1903905" y="5405972"/>
              <a:ext cx="2456955" cy="504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en-GB" sz="1400">
                  <a:solidFill>
                    <a:schemeClr val="bg1"/>
                  </a:solidFill>
                  <a:latin typeface="Museo Sans 300" panose="02000000000000000000" pitchFamily="50" charset="0"/>
                </a:rPr>
                <a:t>Buzz Club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7418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6FA7A3CA-A474-DC10-CB75-736A08A9AC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36BDC47-0FC6-0195-B9B4-0C4BB42EB8EF}"/>
              </a:ext>
            </a:extLst>
          </p:cNvPr>
          <p:cNvGrpSpPr/>
          <p:nvPr/>
        </p:nvGrpSpPr>
        <p:grpSpPr>
          <a:xfrm rot="10800000">
            <a:off x="0" y="3686176"/>
            <a:ext cx="3971924" cy="3171824"/>
            <a:chOff x="6683152" y="1"/>
            <a:chExt cx="3222847" cy="2854518"/>
          </a:xfrm>
        </p:grpSpPr>
        <p:pic>
          <p:nvPicPr>
            <p:cNvPr id="11" name="Picture 10" descr="A green background with white text&#10;&#10;Description automatically generated">
              <a:extLst>
                <a:ext uri="{FF2B5EF4-FFF2-40B4-BE49-F238E27FC236}">
                  <a16:creationId xmlns:a16="http://schemas.microsoft.com/office/drawing/2014/main" id="{4F17E9AA-7652-1CED-C87E-B2367331F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3152" y="1"/>
              <a:ext cx="3222847" cy="2854518"/>
            </a:xfrm>
            <a:prstGeom prst="rect">
              <a:avLst/>
            </a:prstGeom>
          </p:spPr>
        </p:pic>
        <p:pic>
          <p:nvPicPr>
            <p:cNvPr id="12" name="Picture 11" descr="A green background with white text&#10;&#10;Description automatically generated">
              <a:extLst>
                <a:ext uri="{FF2B5EF4-FFF2-40B4-BE49-F238E27FC236}">
                  <a16:creationId xmlns:a16="http://schemas.microsoft.com/office/drawing/2014/main" id="{944325D5-E519-B8CF-EB7B-971D32534E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83"/>
            <a:stretch/>
          </p:blipFill>
          <p:spPr>
            <a:xfrm>
              <a:off x="6683152" y="1281514"/>
              <a:ext cx="2255108" cy="1573005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159F13F-9916-6426-E59F-CD27C299B9CF}"/>
              </a:ext>
            </a:extLst>
          </p:cNvPr>
          <p:cNvGrpSpPr/>
          <p:nvPr/>
        </p:nvGrpSpPr>
        <p:grpSpPr>
          <a:xfrm>
            <a:off x="5934076" y="0"/>
            <a:ext cx="3971924" cy="3171824"/>
            <a:chOff x="6683152" y="1"/>
            <a:chExt cx="3222847" cy="2854518"/>
          </a:xfrm>
        </p:grpSpPr>
        <p:pic>
          <p:nvPicPr>
            <p:cNvPr id="6" name="Picture 5" descr="A green background with white text&#10;&#10;Description automatically generated">
              <a:extLst>
                <a:ext uri="{FF2B5EF4-FFF2-40B4-BE49-F238E27FC236}">
                  <a16:creationId xmlns:a16="http://schemas.microsoft.com/office/drawing/2014/main" id="{54EDC987-F0BF-E0B2-082B-277A0C409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3152" y="1"/>
              <a:ext cx="3222847" cy="2854518"/>
            </a:xfrm>
            <a:prstGeom prst="rect">
              <a:avLst/>
            </a:prstGeom>
          </p:spPr>
        </p:pic>
        <p:pic>
          <p:nvPicPr>
            <p:cNvPr id="8" name="Picture 7" descr="A green background with white text&#10;&#10;Description automatically generated">
              <a:extLst>
                <a:ext uri="{FF2B5EF4-FFF2-40B4-BE49-F238E27FC236}">
                  <a16:creationId xmlns:a16="http://schemas.microsoft.com/office/drawing/2014/main" id="{D6F22108-664B-BCBA-9560-54320051F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83"/>
            <a:stretch/>
          </p:blipFill>
          <p:spPr>
            <a:xfrm>
              <a:off x="6683152" y="1281514"/>
              <a:ext cx="2255108" cy="157300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DE8E58-1647-D349-8359-FEF9F9382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90" y="474639"/>
            <a:ext cx="9243020" cy="777875"/>
          </a:xfrm>
        </p:spPr>
        <p:txBody>
          <a:bodyPr/>
          <a:lstStyle/>
          <a:p>
            <a:pPr algn="ctr"/>
            <a:r>
              <a:rPr lang="en-US" sz="6600">
                <a:solidFill>
                  <a:schemeClr val="bg1"/>
                </a:solidFill>
                <a:latin typeface="New Beginnings"/>
              </a:rPr>
              <a:t>GLOSSARY FOR TEACHERS</a:t>
            </a:r>
            <a:endParaRPr lang="en-US" sz="3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24491D-3C03-1B91-CC13-47EA09054AEC}"/>
              </a:ext>
            </a:extLst>
          </p:cNvPr>
          <p:cNvSpPr txBox="1"/>
          <p:nvPr/>
        </p:nvSpPr>
        <p:spPr>
          <a:xfrm>
            <a:off x="541868" y="1396812"/>
            <a:ext cx="86439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Museo Sans 300" panose="02000000000000000000" pitchFamily="50" charset="0"/>
              </a:rPr>
              <a:t>Key words are highlighted in </a:t>
            </a:r>
            <a:r>
              <a:rPr lang="en-GB" sz="2800">
                <a:solidFill>
                  <a:schemeClr val="bg1"/>
                </a:solidFill>
                <a:latin typeface="New Beginnings" panose="02000000000000000000" pitchFamily="50" charset="0"/>
              </a:rPr>
              <a:t>bold/capitals </a:t>
            </a:r>
            <a:r>
              <a:rPr lang="en-GB" sz="2400">
                <a:solidFill>
                  <a:schemeClr val="bg1"/>
                </a:solidFill>
                <a:latin typeface="Museo Sans 300" panose="02000000000000000000" pitchFamily="50" charset="0"/>
              </a:rPr>
              <a:t>throughout, please find definitions below: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82B000-B519-3702-90F9-36D2312FAA1A}"/>
              </a:ext>
            </a:extLst>
          </p:cNvPr>
          <p:cNvSpPr/>
          <p:nvPr/>
        </p:nvSpPr>
        <p:spPr>
          <a:xfrm>
            <a:off x="411049" y="1252514"/>
            <a:ext cx="9083902" cy="5269773"/>
          </a:xfrm>
          <a:custGeom>
            <a:avLst/>
            <a:gdLst>
              <a:gd name="connsiteX0" fmla="*/ 0 w 9083902"/>
              <a:gd name="connsiteY0" fmla="*/ 0 h 5269773"/>
              <a:gd name="connsiteX1" fmla="*/ 607923 w 9083902"/>
              <a:gd name="connsiteY1" fmla="*/ 0 h 5269773"/>
              <a:gd name="connsiteX2" fmla="*/ 1125006 w 9083902"/>
              <a:gd name="connsiteY2" fmla="*/ 0 h 5269773"/>
              <a:gd name="connsiteX3" fmla="*/ 1732929 w 9083902"/>
              <a:gd name="connsiteY3" fmla="*/ 0 h 5269773"/>
              <a:gd name="connsiteX4" fmla="*/ 2431691 w 9083902"/>
              <a:gd name="connsiteY4" fmla="*/ 0 h 5269773"/>
              <a:gd name="connsiteX5" fmla="*/ 3039613 w 9083902"/>
              <a:gd name="connsiteY5" fmla="*/ 0 h 5269773"/>
              <a:gd name="connsiteX6" fmla="*/ 3647536 w 9083902"/>
              <a:gd name="connsiteY6" fmla="*/ 0 h 5269773"/>
              <a:gd name="connsiteX7" fmla="*/ 4437137 w 9083902"/>
              <a:gd name="connsiteY7" fmla="*/ 0 h 5269773"/>
              <a:gd name="connsiteX8" fmla="*/ 5135898 w 9083902"/>
              <a:gd name="connsiteY8" fmla="*/ 0 h 5269773"/>
              <a:gd name="connsiteX9" fmla="*/ 5834660 w 9083902"/>
              <a:gd name="connsiteY9" fmla="*/ 0 h 5269773"/>
              <a:gd name="connsiteX10" fmla="*/ 6715100 w 9083902"/>
              <a:gd name="connsiteY10" fmla="*/ 0 h 5269773"/>
              <a:gd name="connsiteX11" fmla="*/ 7413862 w 9083902"/>
              <a:gd name="connsiteY11" fmla="*/ 0 h 5269773"/>
              <a:gd name="connsiteX12" fmla="*/ 7930945 w 9083902"/>
              <a:gd name="connsiteY12" fmla="*/ 0 h 5269773"/>
              <a:gd name="connsiteX13" fmla="*/ 9083902 w 9083902"/>
              <a:gd name="connsiteY13" fmla="*/ 0 h 5269773"/>
              <a:gd name="connsiteX14" fmla="*/ 9083902 w 9083902"/>
              <a:gd name="connsiteY14" fmla="*/ 553326 h 5269773"/>
              <a:gd name="connsiteX15" fmla="*/ 9083902 w 9083902"/>
              <a:gd name="connsiteY15" fmla="*/ 1159350 h 5269773"/>
              <a:gd name="connsiteX16" fmla="*/ 9083902 w 9083902"/>
              <a:gd name="connsiteY16" fmla="*/ 1870769 h 5269773"/>
              <a:gd name="connsiteX17" fmla="*/ 9083902 w 9083902"/>
              <a:gd name="connsiteY17" fmla="*/ 2371398 h 5269773"/>
              <a:gd name="connsiteX18" fmla="*/ 9083902 w 9083902"/>
              <a:gd name="connsiteY18" fmla="*/ 2924724 h 5269773"/>
              <a:gd name="connsiteX19" fmla="*/ 9083902 w 9083902"/>
              <a:gd name="connsiteY19" fmla="*/ 3636143 h 5269773"/>
              <a:gd name="connsiteX20" fmla="*/ 9083902 w 9083902"/>
              <a:gd name="connsiteY20" fmla="*/ 4242167 h 5269773"/>
              <a:gd name="connsiteX21" fmla="*/ 9083902 w 9083902"/>
              <a:gd name="connsiteY21" fmla="*/ 5269773 h 5269773"/>
              <a:gd name="connsiteX22" fmla="*/ 8566818 w 9083902"/>
              <a:gd name="connsiteY22" fmla="*/ 5269773 h 5269773"/>
              <a:gd name="connsiteX23" fmla="*/ 7777218 w 9083902"/>
              <a:gd name="connsiteY23" fmla="*/ 5269773 h 5269773"/>
              <a:gd name="connsiteX24" fmla="*/ 7169295 w 9083902"/>
              <a:gd name="connsiteY24" fmla="*/ 5269773 h 5269773"/>
              <a:gd name="connsiteX25" fmla="*/ 6288855 w 9083902"/>
              <a:gd name="connsiteY25" fmla="*/ 5269773 h 5269773"/>
              <a:gd name="connsiteX26" fmla="*/ 5862611 w 9083902"/>
              <a:gd name="connsiteY26" fmla="*/ 5269773 h 5269773"/>
              <a:gd name="connsiteX27" fmla="*/ 4982171 w 9083902"/>
              <a:gd name="connsiteY27" fmla="*/ 5269773 h 5269773"/>
              <a:gd name="connsiteX28" fmla="*/ 4465087 w 9083902"/>
              <a:gd name="connsiteY28" fmla="*/ 5269773 h 5269773"/>
              <a:gd name="connsiteX29" fmla="*/ 3584647 w 9083902"/>
              <a:gd name="connsiteY29" fmla="*/ 5269773 h 5269773"/>
              <a:gd name="connsiteX30" fmla="*/ 3067564 w 9083902"/>
              <a:gd name="connsiteY30" fmla="*/ 5269773 h 5269773"/>
              <a:gd name="connsiteX31" fmla="*/ 2459641 w 9083902"/>
              <a:gd name="connsiteY31" fmla="*/ 5269773 h 5269773"/>
              <a:gd name="connsiteX32" fmla="*/ 1760879 w 9083902"/>
              <a:gd name="connsiteY32" fmla="*/ 5269773 h 5269773"/>
              <a:gd name="connsiteX33" fmla="*/ 1334635 w 9083902"/>
              <a:gd name="connsiteY33" fmla="*/ 5269773 h 5269773"/>
              <a:gd name="connsiteX34" fmla="*/ 0 w 9083902"/>
              <a:gd name="connsiteY34" fmla="*/ 5269773 h 5269773"/>
              <a:gd name="connsiteX35" fmla="*/ 0 w 9083902"/>
              <a:gd name="connsiteY35" fmla="*/ 4611051 h 5269773"/>
              <a:gd name="connsiteX36" fmla="*/ 0 w 9083902"/>
              <a:gd name="connsiteY36" fmla="*/ 4005027 h 5269773"/>
              <a:gd name="connsiteX37" fmla="*/ 0 w 9083902"/>
              <a:gd name="connsiteY37" fmla="*/ 3293608 h 5269773"/>
              <a:gd name="connsiteX38" fmla="*/ 0 w 9083902"/>
              <a:gd name="connsiteY38" fmla="*/ 2529491 h 5269773"/>
              <a:gd name="connsiteX39" fmla="*/ 0 w 9083902"/>
              <a:gd name="connsiteY39" fmla="*/ 1870769 h 5269773"/>
              <a:gd name="connsiteX40" fmla="*/ 0 w 9083902"/>
              <a:gd name="connsiteY40" fmla="*/ 1264746 h 5269773"/>
              <a:gd name="connsiteX41" fmla="*/ 0 w 9083902"/>
              <a:gd name="connsiteY41" fmla="*/ 606024 h 5269773"/>
              <a:gd name="connsiteX42" fmla="*/ 0 w 9083902"/>
              <a:gd name="connsiteY42" fmla="*/ 0 h 5269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083902" h="5269773" extrusionOk="0">
                <a:moveTo>
                  <a:pt x="0" y="0"/>
                </a:moveTo>
                <a:cubicBezTo>
                  <a:pt x="284160" y="29643"/>
                  <a:pt x="323070" y="-23969"/>
                  <a:pt x="607923" y="0"/>
                </a:cubicBezTo>
                <a:cubicBezTo>
                  <a:pt x="892776" y="23969"/>
                  <a:pt x="953734" y="-13154"/>
                  <a:pt x="1125006" y="0"/>
                </a:cubicBezTo>
                <a:cubicBezTo>
                  <a:pt x="1296278" y="13154"/>
                  <a:pt x="1590065" y="17528"/>
                  <a:pt x="1732929" y="0"/>
                </a:cubicBezTo>
                <a:cubicBezTo>
                  <a:pt x="1875793" y="-17528"/>
                  <a:pt x="2160097" y="12315"/>
                  <a:pt x="2431691" y="0"/>
                </a:cubicBezTo>
                <a:cubicBezTo>
                  <a:pt x="2703285" y="-12315"/>
                  <a:pt x="2788315" y="-21945"/>
                  <a:pt x="3039613" y="0"/>
                </a:cubicBezTo>
                <a:cubicBezTo>
                  <a:pt x="3290911" y="21945"/>
                  <a:pt x="3513748" y="-14188"/>
                  <a:pt x="3647536" y="0"/>
                </a:cubicBezTo>
                <a:cubicBezTo>
                  <a:pt x="3781324" y="14188"/>
                  <a:pt x="4252797" y="39188"/>
                  <a:pt x="4437137" y="0"/>
                </a:cubicBezTo>
                <a:cubicBezTo>
                  <a:pt x="4621477" y="-39188"/>
                  <a:pt x="4985373" y="-15230"/>
                  <a:pt x="5135898" y="0"/>
                </a:cubicBezTo>
                <a:cubicBezTo>
                  <a:pt x="5286423" y="15230"/>
                  <a:pt x="5590271" y="-11675"/>
                  <a:pt x="5834660" y="0"/>
                </a:cubicBezTo>
                <a:cubicBezTo>
                  <a:pt x="6079049" y="11675"/>
                  <a:pt x="6344132" y="38291"/>
                  <a:pt x="6715100" y="0"/>
                </a:cubicBezTo>
                <a:cubicBezTo>
                  <a:pt x="7086068" y="-38291"/>
                  <a:pt x="7171463" y="11713"/>
                  <a:pt x="7413862" y="0"/>
                </a:cubicBezTo>
                <a:cubicBezTo>
                  <a:pt x="7656261" y="-11713"/>
                  <a:pt x="7672699" y="11212"/>
                  <a:pt x="7930945" y="0"/>
                </a:cubicBezTo>
                <a:cubicBezTo>
                  <a:pt x="8189191" y="-11212"/>
                  <a:pt x="8622402" y="12783"/>
                  <a:pt x="9083902" y="0"/>
                </a:cubicBezTo>
                <a:cubicBezTo>
                  <a:pt x="9094024" y="141631"/>
                  <a:pt x="9062827" y="308050"/>
                  <a:pt x="9083902" y="553326"/>
                </a:cubicBezTo>
                <a:cubicBezTo>
                  <a:pt x="9104977" y="798602"/>
                  <a:pt x="9111427" y="910580"/>
                  <a:pt x="9083902" y="1159350"/>
                </a:cubicBezTo>
                <a:cubicBezTo>
                  <a:pt x="9056377" y="1408120"/>
                  <a:pt x="9097671" y="1623882"/>
                  <a:pt x="9083902" y="1870769"/>
                </a:cubicBezTo>
                <a:cubicBezTo>
                  <a:pt x="9070133" y="2117656"/>
                  <a:pt x="9103955" y="2213573"/>
                  <a:pt x="9083902" y="2371398"/>
                </a:cubicBezTo>
                <a:cubicBezTo>
                  <a:pt x="9063849" y="2529223"/>
                  <a:pt x="9087678" y="2763374"/>
                  <a:pt x="9083902" y="2924724"/>
                </a:cubicBezTo>
                <a:cubicBezTo>
                  <a:pt x="9080126" y="3086074"/>
                  <a:pt x="9083489" y="3357172"/>
                  <a:pt x="9083902" y="3636143"/>
                </a:cubicBezTo>
                <a:cubicBezTo>
                  <a:pt x="9084315" y="3915114"/>
                  <a:pt x="9103409" y="3942929"/>
                  <a:pt x="9083902" y="4242167"/>
                </a:cubicBezTo>
                <a:cubicBezTo>
                  <a:pt x="9064395" y="4541405"/>
                  <a:pt x="9112280" y="4931346"/>
                  <a:pt x="9083902" y="5269773"/>
                </a:cubicBezTo>
                <a:cubicBezTo>
                  <a:pt x="8940857" y="5274083"/>
                  <a:pt x="8691037" y="5278634"/>
                  <a:pt x="8566818" y="5269773"/>
                </a:cubicBezTo>
                <a:cubicBezTo>
                  <a:pt x="8442599" y="5260912"/>
                  <a:pt x="8012792" y="5304513"/>
                  <a:pt x="7777218" y="5269773"/>
                </a:cubicBezTo>
                <a:cubicBezTo>
                  <a:pt x="7541644" y="5235033"/>
                  <a:pt x="7452030" y="5244531"/>
                  <a:pt x="7169295" y="5269773"/>
                </a:cubicBezTo>
                <a:cubicBezTo>
                  <a:pt x="6886560" y="5295015"/>
                  <a:pt x="6625118" y="5299889"/>
                  <a:pt x="6288855" y="5269773"/>
                </a:cubicBezTo>
                <a:cubicBezTo>
                  <a:pt x="5952592" y="5239657"/>
                  <a:pt x="6045522" y="5285955"/>
                  <a:pt x="5862611" y="5269773"/>
                </a:cubicBezTo>
                <a:cubicBezTo>
                  <a:pt x="5679700" y="5253591"/>
                  <a:pt x="5322499" y="5313529"/>
                  <a:pt x="4982171" y="5269773"/>
                </a:cubicBezTo>
                <a:cubicBezTo>
                  <a:pt x="4641843" y="5226017"/>
                  <a:pt x="4587985" y="5282760"/>
                  <a:pt x="4465087" y="5269773"/>
                </a:cubicBezTo>
                <a:cubicBezTo>
                  <a:pt x="4342189" y="5256786"/>
                  <a:pt x="3951441" y="5229469"/>
                  <a:pt x="3584647" y="5269773"/>
                </a:cubicBezTo>
                <a:cubicBezTo>
                  <a:pt x="3217853" y="5310077"/>
                  <a:pt x="3321955" y="5285649"/>
                  <a:pt x="3067564" y="5269773"/>
                </a:cubicBezTo>
                <a:cubicBezTo>
                  <a:pt x="2813173" y="5253897"/>
                  <a:pt x="2729186" y="5284028"/>
                  <a:pt x="2459641" y="5269773"/>
                </a:cubicBezTo>
                <a:cubicBezTo>
                  <a:pt x="2190096" y="5255518"/>
                  <a:pt x="2045843" y="5241966"/>
                  <a:pt x="1760879" y="5269773"/>
                </a:cubicBezTo>
                <a:cubicBezTo>
                  <a:pt x="1475915" y="5297580"/>
                  <a:pt x="1465157" y="5263439"/>
                  <a:pt x="1334635" y="5269773"/>
                </a:cubicBezTo>
                <a:cubicBezTo>
                  <a:pt x="1204113" y="5276107"/>
                  <a:pt x="350126" y="5221358"/>
                  <a:pt x="0" y="5269773"/>
                </a:cubicBezTo>
                <a:cubicBezTo>
                  <a:pt x="-14920" y="4947658"/>
                  <a:pt x="-27950" y="4763786"/>
                  <a:pt x="0" y="4611051"/>
                </a:cubicBezTo>
                <a:cubicBezTo>
                  <a:pt x="27950" y="4458316"/>
                  <a:pt x="555" y="4288834"/>
                  <a:pt x="0" y="4005027"/>
                </a:cubicBezTo>
                <a:cubicBezTo>
                  <a:pt x="-555" y="3721220"/>
                  <a:pt x="10783" y="3511176"/>
                  <a:pt x="0" y="3293608"/>
                </a:cubicBezTo>
                <a:cubicBezTo>
                  <a:pt x="-10783" y="3076040"/>
                  <a:pt x="28827" y="2689945"/>
                  <a:pt x="0" y="2529491"/>
                </a:cubicBezTo>
                <a:cubicBezTo>
                  <a:pt x="-28827" y="2369037"/>
                  <a:pt x="8066" y="2132853"/>
                  <a:pt x="0" y="1870769"/>
                </a:cubicBezTo>
                <a:cubicBezTo>
                  <a:pt x="-8066" y="1608685"/>
                  <a:pt x="-2209" y="1536113"/>
                  <a:pt x="0" y="1264746"/>
                </a:cubicBezTo>
                <a:cubicBezTo>
                  <a:pt x="2209" y="993379"/>
                  <a:pt x="-18116" y="799678"/>
                  <a:pt x="0" y="606024"/>
                </a:cubicBezTo>
                <a:cubicBezTo>
                  <a:pt x="18116" y="412370"/>
                  <a:pt x="18695" y="184449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96994763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7FD7CC-9CE9-8141-CD90-F13FDBF1BCFD}"/>
              </a:ext>
            </a:extLst>
          </p:cNvPr>
          <p:cNvSpPr txBox="1"/>
          <p:nvPr/>
        </p:nvSpPr>
        <p:spPr>
          <a:xfrm>
            <a:off x="533401" y="2315011"/>
            <a:ext cx="9243020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en-GB" sz="2400">
                <a:solidFill>
                  <a:schemeClr val="bg1"/>
                </a:solidFill>
                <a:latin typeface="New Beginnings" panose="02000000000000000000" pitchFamily="50" charset="0"/>
              </a:rPr>
              <a:t>POLLINATOR</a:t>
            </a:r>
            <a:r>
              <a:rPr lang="en-GB" sz="2100">
                <a:solidFill>
                  <a:schemeClr val="bg1"/>
                </a:solidFill>
                <a:latin typeface="New Beginnings" panose="02000000000000000000" pitchFamily="50" charset="0"/>
              </a:rPr>
              <a:t> </a:t>
            </a:r>
            <a:r>
              <a:rPr lang="en-GB" sz="1800" b="0" i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– an insect that carries pollen between plants so the plant can reproduce.</a:t>
            </a:r>
            <a:br>
              <a:rPr lang="en-GB" sz="1800" b="0" i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</a:br>
            <a:r>
              <a:rPr lang="en-GB" sz="2400">
                <a:solidFill>
                  <a:schemeClr val="bg1"/>
                </a:solidFill>
                <a:latin typeface="New Beginnings" panose="02000000000000000000" pitchFamily="50" charset="0"/>
              </a:rPr>
              <a:t>ANTENNAE</a:t>
            </a:r>
            <a:r>
              <a:rPr lang="en-GB" sz="2000">
                <a:solidFill>
                  <a:schemeClr val="bg1"/>
                </a:solidFill>
                <a:latin typeface="New Beginnings" panose="02000000000000000000" pitchFamily="50" charset="0"/>
              </a:rPr>
              <a:t> </a:t>
            </a:r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– </a:t>
            </a:r>
            <a:r>
              <a:rPr lang="en-GB" sz="1800" b="0" i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‘feelers’ on an insect’s head that let it detect the world around it.</a:t>
            </a:r>
          </a:p>
          <a:p>
            <a:pPr>
              <a:lnSpc>
                <a:spcPts val="3300"/>
              </a:lnSpc>
            </a:pPr>
            <a:r>
              <a:rPr lang="en-GB" sz="2400">
                <a:solidFill>
                  <a:schemeClr val="bg1"/>
                </a:solidFill>
                <a:latin typeface="New Beginnings" panose="02000000000000000000" pitchFamily="50" charset="0"/>
              </a:rPr>
              <a:t>LARVA</a:t>
            </a:r>
            <a:r>
              <a:rPr lang="en-GB" sz="2100">
                <a:solidFill>
                  <a:schemeClr val="bg1"/>
                </a:solidFill>
                <a:latin typeface="Museo Sans 300" panose="02000000000000000000" pitchFamily="50" charset="0"/>
              </a:rPr>
              <a:t> – </a:t>
            </a:r>
            <a:r>
              <a:rPr lang="en-GB" b="0" i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a young insect that looks worm-like &amp; has no wings e.g. caterpillar, grub.</a:t>
            </a:r>
          </a:p>
          <a:p>
            <a:r>
              <a:rPr lang="en-GB" sz="2400">
                <a:solidFill>
                  <a:schemeClr val="bg1"/>
                </a:solidFill>
                <a:latin typeface="New Beginnings" panose="02000000000000000000" pitchFamily="50" charset="0"/>
              </a:rPr>
              <a:t>PUPA</a:t>
            </a:r>
            <a:r>
              <a:rPr lang="en-GB" sz="2100">
                <a:solidFill>
                  <a:schemeClr val="bg1"/>
                </a:solidFill>
                <a:latin typeface="Museo Sans 300" panose="02000000000000000000" pitchFamily="50" charset="0"/>
              </a:rPr>
              <a:t> – </a:t>
            </a:r>
            <a:r>
              <a:rPr lang="en-GB" sz="1800" b="0" i="0" u="none" strike="noStrike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stage when an insect is immobile and enclosed in a case, before transforming into an adult.</a:t>
            </a:r>
            <a:r>
              <a:rPr lang="en-GB" sz="1800" b="0" i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74DE86-A4E7-E8ED-B721-5735BDC48483}"/>
              </a:ext>
            </a:extLst>
          </p:cNvPr>
          <p:cNvSpPr txBox="1"/>
          <p:nvPr/>
        </p:nvSpPr>
        <p:spPr>
          <a:xfrm>
            <a:off x="533401" y="4294489"/>
            <a:ext cx="9243020" cy="2013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en-GB" sz="2400">
                <a:solidFill>
                  <a:schemeClr val="bg1"/>
                </a:solidFill>
                <a:latin typeface="New Beginnings" panose="02000000000000000000" pitchFamily="50" charset="0"/>
              </a:rPr>
              <a:t>METAMORPHOSIS</a:t>
            </a:r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–</a:t>
            </a:r>
            <a:r>
              <a:rPr lang="en-GB" sz="1800" b="0" i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transformation process of life stages that most insects go through.</a:t>
            </a:r>
          </a:p>
          <a:p>
            <a:r>
              <a:rPr lang="en-GB" sz="2400">
                <a:solidFill>
                  <a:schemeClr val="bg1"/>
                </a:solidFill>
                <a:latin typeface="New Beginnings" panose="02000000000000000000" pitchFamily="50" charset="0"/>
              </a:rPr>
              <a:t>bacteria</a:t>
            </a:r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 – tiny living things made up of a single cell. They live all around </a:t>
            </a:r>
            <a:b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</a:br>
            <a:r>
              <a:rPr lang="en-GB" sz="2000">
                <a:solidFill>
                  <a:schemeClr val="bg1"/>
                </a:solidFill>
                <a:latin typeface="Museo Sans 300" panose="02000000000000000000" pitchFamily="50" charset="0"/>
              </a:rPr>
              <a:t>us but are so small that we need a microscope to see them!</a:t>
            </a:r>
            <a:endParaRPr lang="en-GB" sz="2100">
              <a:solidFill>
                <a:schemeClr val="bg1"/>
              </a:solidFill>
              <a:latin typeface="Museo Sans 300" panose="02000000000000000000" pitchFamily="50" charset="0"/>
            </a:endParaRPr>
          </a:p>
          <a:p>
            <a:pPr>
              <a:lnSpc>
                <a:spcPts val="3300"/>
              </a:lnSpc>
            </a:pPr>
            <a:r>
              <a:rPr lang="en-GB" sz="2400">
                <a:solidFill>
                  <a:schemeClr val="bg1"/>
                </a:solidFill>
                <a:latin typeface="New Beginnings" panose="02000000000000000000" pitchFamily="50" charset="0"/>
              </a:rPr>
              <a:t>BLERA FALLAX </a:t>
            </a:r>
            <a:r>
              <a:rPr lang="en-GB" sz="2100">
                <a:solidFill>
                  <a:schemeClr val="bg1"/>
                </a:solidFill>
                <a:latin typeface="Museo Sans 300" panose="02000000000000000000" pitchFamily="50" charset="0"/>
              </a:rPr>
              <a:t>– </a:t>
            </a:r>
            <a:r>
              <a:rPr lang="en-GB">
                <a:solidFill>
                  <a:schemeClr val="bg1"/>
                </a:solidFill>
                <a:latin typeface="Museo Sans 300" panose="02000000000000000000" pitchFamily="50" charset="0"/>
              </a:rPr>
              <a:t>The scientific name for the Pine Hoverfly.</a:t>
            </a:r>
          </a:p>
          <a:p>
            <a:pPr>
              <a:lnSpc>
                <a:spcPts val="3300"/>
              </a:lnSpc>
            </a:pPr>
            <a:endParaRPr lang="en-GB" sz="2400">
              <a:solidFill>
                <a:schemeClr val="bg1"/>
              </a:solidFill>
              <a:latin typeface="Museo Sans 3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19955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RZSS 2022 1">
      <a:dk1>
        <a:srgbClr val="063853"/>
      </a:dk1>
      <a:lt1>
        <a:srgbClr val="FFFFFF"/>
      </a:lt1>
      <a:dk2>
        <a:srgbClr val="00ACC2"/>
      </a:dk2>
      <a:lt2>
        <a:srgbClr val="F3B000"/>
      </a:lt2>
      <a:accent1>
        <a:srgbClr val="D95E24"/>
      </a:accent1>
      <a:accent2>
        <a:srgbClr val="DE2E80"/>
      </a:accent2>
      <a:accent3>
        <a:srgbClr val="B6B52E"/>
      </a:accent3>
      <a:accent4>
        <a:srgbClr val="67BA80"/>
      </a:accent4>
      <a:accent5>
        <a:srgbClr val="A5579E"/>
      </a:accent5>
      <a:accent6>
        <a:srgbClr val="FFFFFF"/>
      </a:accent6>
      <a:hlink>
        <a:srgbClr val="063853"/>
      </a:hlink>
      <a:folHlink>
        <a:srgbClr val="06385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2A2EC12FC6DE49A6994C54EAB48A08" ma:contentTypeVersion="18" ma:contentTypeDescription="Create a new document." ma:contentTypeScope="" ma:versionID="7cca54a5cd13e89a1de7f3a8930fd717">
  <xsd:schema xmlns:xsd="http://www.w3.org/2001/XMLSchema" xmlns:xs="http://www.w3.org/2001/XMLSchema" xmlns:p="http://schemas.microsoft.com/office/2006/metadata/properties" xmlns:ns2="cfe48091-da39-413d-a399-fa21cca84af0" xmlns:ns3="d1a3ffd3-cda9-4a78-b432-4e6eb49ce4ee" targetNamespace="http://schemas.microsoft.com/office/2006/metadata/properties" ma:root="true" ma:fieldsID="1ec6b08a83300c1afd2fb776967d7007" ns2:_="" ns3:_="">
    <xsd:import namespace="cfe48091-da39-413d-a399-fa21cca84af0"/>
    <xsd:import namespace="d1a3ffd3-cda9-4a78-b432-4e6eb49ce4e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e48091-da39-413d-a399-fa21cca84af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8005d5c3-d8de-44a0-8051-eeb5b1f066de}" ma:internalName="TaxCatchAll" ma:showField="CatchAllData" ma:web="cfe48091-da39-413d-a399-fa21cca84a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a3ffd3-cda9-4a78-b432-4e6eb49ce4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c2109655-3435-4a30-b52e-79b32fecab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1a3ffd3-cda9-4a78-b432-4e6eb49ce4ee">
      <Terms xmlns="http://schemas.microsoft.com/office/infopath/2007/PartnerControls"/>
    </lcf76f155ced4ddcb4097134ff3c332f>
    <TaxCatchAll xmlns="cfe48091-da39-413d-a399-fa21cca84af0" xsi:nil="true"/>
    <SharedWithUsers xmlns="cfe48091-da39-413d-a399-fa21cca84af0">
      <UserInfo>
        <DisplayName>Jasper Hughes</DisplayName>
        <AccountId>22</AccountId>
        <AccountType/>
      </UserInfo>
      <UserInfo>
        <DisplayName>Jess Wise</DisplayName>
        <AccountId>192</AccountId>
        <AccountType/>
      </UserInfo>
      <UserInfo>
        <DisplayName>Emma Bickford</DisplayName>
        <AccountId>1164</AccountId>
        <AccountType/>
      </UserInfo>
    </SharedWithUsers>
    <_dlc_DocId xmlns="cfe48091-da39-413d-a399-fa21cca84af0">M2U35J3RFFY3-1711634508-2990</_dlc_DocId>
    <MediaLengthInSeconds xmlns="d1a3ffd3-cda9-4a78-b432-4e6eb49ce4ee" xsi:nil="true"/>
    <_dlc_DocIdUrl xmlns="cfe48091-da39-413d-a399-fa21cca84af0">
      <Url>https://ksbscotland.sharepoint.com/sites/KSBEducationPUBLIC/_layouts/15/DocIdRedir.aspx?ID=M2U35J3RFFY3-1711634508-2990</Url>
      <Description>M2U35J3RFFY3-1711634508-2990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5464AE7E-8F17-48BC-B08F-DCEE130D62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51CE35-8A88-4DF3-B525-11D9563AB4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e48091-da39-413d-a399-fa21cca84af0"/>
    <ds:schemaRef ds:uri="d1a3ffd3-cda9-4a78-b432-4e6eb49ce4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C403270-1D23-4D9E-99F2-7AAFCB9B9721}">
  <ds:schemaRefs>
    <ds:schemaRef ds:uri="be7b84ac-e45a-492f-8686-7608f331b1ad"/>
    <ds:schemaRef ds:uri="d456c344-8218-4558-a62e-4a7525648d0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d1a3ffd3-cda9-4a78-b432-4e6eb49ce4ee"/>
    <ds:schemaRef ds:uri="cfe48091-da39-413d-a399-fa21cca84af0"/>
  </ds:schemaRefs>
</ds:datastoreItem>
</file>

<file path=customXml/itemProps4.xml><?xml version="1.0" encoding="utf-8"?>
<ds:datastoreItem xmlns:ds="http://schemas.openxmlformats.org/officeDocument/2006/customXml" ds:itemID="{6D7A6D93-8515-4DAB-90FE-BEFF2304FF6D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879</Words>
  <Application>Microsoft Office PowerPoint</Application>
  <PresentationFormat>A4 Paper (210x297 mm)</PresentationFormat>
  <Paragraphs>71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Museo Sans 300</vt:lpstr>
      <vt:lpstr>Museo Sans 500</vt:lpstr>
      <vt:lpstr>Museo Sans 700</vt:lpstr>
      <vt:lpstr>New Beginnings</vt:lpstr>
      <vt:lpstr>Segoe UI</vt:lpstr>
      <vt:lpstr>1_Office Theme</vt:lpstr>
      <vt:lpstr>INSTRUCTIONS FOR TEACHERS:</vt:lpstr>
      <vt:lpstr>Hoverfly heroes!</vt:lpstr>
      <vt:lpstr>WHAT IS A HOVERFLY?</vt:lpstr>
      <vt:lpstr>THE PINE HOVERFLY</vt:lpstr>
      <vt:lpstr>a year in the life of a pine hoverfly</vt:lpstr>
      <vt:lpstr>LIFE CYCLE OF A PINE HOVERFLY</vt:lpstr>
      <vt:lpstr>PowerPoint Presentation</vt:lpstr>
      <vt:lpstr>Hoverfly LAGOONS</vt:lpstr>
      <vt:lpstr>GLOSSARY FOR TEACHERS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Bickford</dc:creator>
  <cp:lastModifiedBy>Nicola Davidson</cp:lastModifiedBy>
  <cp:revision>2</cp:revision>
  <dcterms:created xsi:type="dcterms:W3CDTF">2023-07-02T10:15:27Z</dcterms:created>
  <dcterms:modified xsi:type="dcterms:W3CDTF">2024-10-22T13:30:58Z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0x010100EC2A2EC12FC6DE49A6994C54EAB48A08</vt:lpwstr>
  </property>
  <property fmtid="{D5CDD505-2E9C-101B-9397-08002B2CF9AE}" pid="3" name="MediaServiceImageTags">
    <vt:lpwstr/>
  </property>
  <property fmtid="{D5CDD505-2E9C-101B-9397-08002B2CF9AE}" pid="4" name="Order">
    <vt:lpwstr>1770500.00000000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  <property fmtid="{D5CDD505-2E9C-101B-9397-08002B2CF9AE}" pid="13" name="_dlc_DocIdItemGuid">
    <vt:lpwstr>ef154d6e-baff-4ac3-aec3-da9ceb0b159f</vt:lpwstr>
  </property>
</Properties>
</file>