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9361-B1C8-43A1-B4FA-73B373B071D0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F1DB-FE7A-4CDD-B9E0-3A4E9E06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83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9361-B1C8-43A1-B4FA-73B373B071D0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F1DB-FE7A-4CDD-B9E0-3A4E9E06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02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9361-B1C8-43A1-B4FA-73B373B071D0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F1DB-FE7A-4CDD-B9E0-3A4E9E06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55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9361-B1C8-43A1-B4FA-73B373B071D0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F1DB-FE7A-4CDD-B9E0-3A4E9E06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65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9361-B1C8-43A1-B4FA-73B373B071D0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F1DB-FE7A-4CDD-B9E0-3A4E9E06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837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9361-B1C8-43A1-B4FA-73B373B071D0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F1DB-FE7A-4CDD-B9E0-3A4E9E06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10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9361-B1C8-43A1-B4FA-73B373B071D0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F1DB-FE7A-4CDD-B9E0-3A4E9E06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90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9361-B1C8-43A1-B4FA-73B373B071D0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F1DB-FE7A-4CDD-B9E0-3A4E9E06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735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9361-B1C8-43A1-B4FA-73B373B071D0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F1DB-FE7A-4CDD-B9E0-3A4E9E06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44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9361-B1C8-43A1-B4FA-73B373B071D0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F1DB-FE7A-4CDD-B9E0-3A4E9E06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35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9361-B1C8-43A1-B4FA-73B373B071D0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F1DB-FE7A-4CDD-B9E0-3A4E9E06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39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A9361-B1C8-43A1-B4FA-73B373B071D0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2F1DB-FE7A-4CDD-B9E0-3A4E9E061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23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Keills</a:t>
            </a:r>
            <a:r>
              <a:rPr lang="en-GB" dirty="0"/>
              <a:t> Pocket Garden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6600" dirty="0"/>
              <a:t>Islay Life</a:t>
            </a:r>
          </a:p>
        </p:txBody>
      </p:sp>
    </p:spTree>
    <p:extLst>
      <p:ext uri="{BB962C8B-B14F-4D97-AF65-F5344CB8AC3E}">
        <p14:creationId xmlns:p14="http://schemas.microsoft.com/office/powerpoint/2010/main" val="1474129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9. Prep for strawberries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63208" y="1845469"/>
            <a:ext cx="6858000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36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10. Strawberries 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50026" y="1845469"/>
            <a:ext cx="6858000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34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11. Strawberry planting team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86062" y="1845468"/>
            <a:ext cx="6858000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86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12. Creel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99" y="1845468"/>
            <a:ext cx="6858000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15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13. Creel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99" y="1845468"/>
            <a:ext cx="6858000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70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14. Creel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99" y="1845468"/>
            <a:ext cx="6858000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29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15. Strawberries and creel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95730" y="1845469"/>
            <a:ext cx="6858000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16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16. Bird house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50531" y="1845469"/>
            <a:ext cx="6858000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10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17. Nasturtiums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16355" y="1845469"/>
            <a:ext cx="6858000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22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18. Nasturtiums planted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46374" y="1845469"/>
            <a:ext cx="6858000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87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Basic frame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99" y="1845468"/>
            <a:ext cx="6858000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79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19. Perennials 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3537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34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20. Perennials 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5728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02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21. Perennials 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63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90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22. Perennials 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32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02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23. Pocket garden 1</a:t>
            </a:r>
            <a:r>
              <a:rPr lang="en-GB" baseline="30000" dirty="0"/>
              <a:t>st</a:t>
            </a:r>
            <a:r>
              <a:rPr lang="en-GB" dirty="0"/>
              <a:t> May 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34270" y="1845469"/>
            <a:ext cx="6858000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32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24. Pocket garden 1</a:t>
            </a:r>
            <a:r>
              <a:rPr lang="en-GB" baseline="30000" dirty="0"/>
              <a:t>st</a:t>
            </a:r>
            <a:r>
              <a:rPr lang="en-GB" dirty="0"/>
              <a:t> May 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18583" y="1845469"/>
            <a:ext cx="6858000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41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25. Pocket garden stones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729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03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26. Strawberry protection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13784" y="1845468"/>
            <a:ext cx="6858000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02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27. Strawberry protection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00532" y="1845468"/>
            <a:ext cx="6858000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24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28. Strawberry </a:t>
            </a:r>
            <a:r>
              <a:rPr lang="en-GB" dirty="0" err="1"/>
              <a:t>polytunnel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16217" y="1845469"/>
            <a:ext cx="6858000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52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Painting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99" y="1845468"/>
            <a:ext cx="6858000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45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29. Bird bath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99" y="1845468"/>
            <a:ext cx="6858000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076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30. Scallop shells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22304" y="1845469"/>
            <a:ext cx="6858000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763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31. Watering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99" y="1845468"/>
            <a:ext cx="6858000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661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32. Watering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99" y="1845468"/>
            <a:ext cx="6858000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75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33. Watering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99" y="1845468"/>
            <a:ext cx="6858000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027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34. Garden 21</a:t>
            </a:r>
            <a:r>
              <a:rPr lang="en-GB" baseline="30000" dirty="0"/>
              <a:t>st</a:t>
            </a:r>
            <a:r>
              <a:rPr lang="en-GB" dirty="0"/>
              <a:t> May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80113" y="1845469"/>
            <a:ext cx="6858000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2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35. Back wall 21</a:t>
            </a:r>
            <a:r>
              <a:rPr lang="en-GB" baseline="30000" dirty="0"/>
              <a:t>st</a:t>
            </a:r>
            <a:r>
              <a:rPr lang="en-GB" dirty="0"/>
              <a:t> May detail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41269" y="1845469"/>
            <a:ext cx="6858000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914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36. Chives and alliums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96948" y="1845468"/>
            <a:ext cx="6858000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762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37. Green strawberries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52391" y="1845468"/>
            <a:ext cx="6858000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80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38. Wellies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99" y="1845468"/>
            <a:ext cx="6858000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75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Pocket garden painted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40356" y="1845468"/>
            <a:ext cx="6858000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77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Looking at pocket plans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05400" y="1845468"/>
            <a:ext cx="6858000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0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Making </a:t>
            </a:r>
            <a:r>
              <a:rPr lang="en-GB" dirty="0" err="1"/>
              <a:t>minibeast</a:t>
            </a:r>
            <a:r>
              <a:rPr lang="en-GB" dirty="0"/>
              <a:t> hotel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35487" y="1845469"/>
            <a:ext cx="6858000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40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 Making </a:t>
            </a:r>
            <a:r>
              <a:rPr lang="en-GB" dirty="0" err="1"/>
              <a:t>minibeast</a:t>
            </a:r>
            <a:r>
              <a:rPr lang="en-GB" dirty="0"/>
              <a:t> hotel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61991" y="1845469"/>
            <a:ext cx="6858000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74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7.Minibeast hotel made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67409" y="1690688"/>
            <a:ext cx="10058399" cy="464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93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 Prep for strawberries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64426" y="1845469"/>
            <a:ext cx="6858000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40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TaxCatchAll xmlns="d5042666-4201-428e-98fd-65f863f42ded" xsi:nil="true"/>
    <lcf76f155ced4ddcb4097134ff3c332f xmlns="3a0257c0-8950-4dfd-80b1-b97862fd6d93">
      <Terms xmlns="http://schemas.microsoft.com/office/infopath/2007/PartnerControls"/>
    </lcf76f155ced4ddcb4097134ff3c332f>
    <ImageCreateDate xmlns="http://schemas.microsoft.com/sharepoint/v3" xsi:nil="true"/>
    <Description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icture" ma:contentTypeID="0x01010200E079EC47F469E24C98B9D04B7427DBA8" ma:contentTypeVersion="18" ma:contentTypeDescription="Upload an image or a photograph." ma:contentTypeScope="" ma:versionID="a821eaa4b62aa32068808e88d8e8ce83">
  <xsd:schema xmlns:xsd="http://www.w3.org/2001/XMLSchema" xmlns:xs="http://www.w3.org/2001/XMLSchema" xmlns:p="http://schemas.microsoft.com/office/2006/metadata/properties" xmlns:ns1="http://schemas.microsoft.com/sharepoint/v3" xmlns:ns2="3a0257c0-8950-4dfd-80b1-b97862fd6d93" xmlns:ns3="d5042666-4201-428e-98fd-65f863f42ded" targetNamespace="http://schemas.microsoft.com/office/2006/metadata/properties" ma:root="true" ma:fieldsID="3801eb67ccaf4d52854dd85495abe137" ns1:_="" ns2:_="" ns3:_="">
    <xsd:import namespace="http://schemas.microsoft.com/sharepoint/v3"/>
    <xsd:import namespace="3a0257c0-8950-4dfd-80b1-b97862fd6d93"/>
    <xsd:import namespace="d5042666-4201-428e-98fd-65f863f42ded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Picture Width" ma:internalName="ImageWidth" ma:readOnly="true">
      <xsd:simpleType>
        <xsd:restriction base="dms:Unknown"/>
      </xsd:simpleType>
    </xsd:element>
    <xsd:element name="ImageHeight" ma:index="12" nillable="true" ma:displayName="Picture Height" ma:internalName="ImageHeight" ma:readOnly="true">
      <xsd:simpleType>
        <xsd:restriction base="dms:Unknown"/>
      </xsd:simpleType>
    </xsd:element>
    <xsd:element name="ImageCreateDate" ma:index="13" nillable="true" ma:displayName="Date Picture Taken" ma:format="DateTime" ma:hidden="true" ma:internalName="ImageCreateDate">
      <xsd:simpleType>
        <xsd:restriction base="dms:DateTime"/>
      </xsd:simpleType>
    </xsd:element>
    <xsd:element name="Description" ma:index="14" nillable="true" ma:displayName="Description" ma:description="Used as alternative text for the picture.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Preview Exists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Preview Image URL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257c0-8950-4dfd-80b1-b97862fd6d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Tags" ma:internalName="MediaServiceAutoTags" ma:readOnly="true">
      <xsd:simpleType>
        <xsd:restriction base="dms:Text"/>
      </xsd:simpleType>
    </xsd:element>
    <xsd:element name="MediaServiceOCR" ma:index="3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Location" ma:internalName="MediaServiceLocation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0" nillable="true" ma:taxonomy="true" ma:internalName="lcf76f155ced4ddcb4097134ff3c332f" ma:taxonomyFieldName="MediaServiceImageTags" ma:displayName="Image Tags" ma:readOnly="false" ma:fieldId="{5cf76f15-5ced-4ddc-b409-7134ff3c332f}" ma:taxonomyMulti="true" ma:sspId="c2109655-3435-4a30-b52e-79b32fecab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042666-4201-428e-98fd-65f863f42ded" elementFormDefault="qualified">
    <xsd:import namespace="http://schemas.microsoft.com/office/2006/documentManagement/types"/>
    <xsd:import namespace="http://schemas.microsoft.com/office/infopath/2007/PartnerControls"/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1" nillable="true" ma:displayName="Taxonomy Catch All Column" ma:hidden="true" ma:list="{8b93e04a-8b32-449b-9927-b73a7d3aa3f5}" ma:internalName="TaxCatchAll" ma:showField="CatchAllData" ma:web="d5042666-4201-428e-98fd-65f863f42d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8" ma:displayName="Title"/>
        <xsd:element ref="dc:subject" minOccurs="0" maxOccurs="1"/>
        <xsd:element ref="dc:description" minOccurs="0" maxOccurs="1"/>
        <xsd:element name="keywords" minOccurs="0" maxOccurs="1" type="xsd:string" ma:index="2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D1BCAA-7254-4166-8310-EFD57236A4F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d5042666-4201-428e-98fd-65f863f42ded"/>
    <ds:schemaRef ds:uri="3a0257c0-8950-4dfd-80b1-b97862fd6d93"/>
  </ds:schemaRefs>
</ds:datastoreItem>
</file>

<file path=customXml/itemProps2.xml><?xml version="1.0" encoding="utf-8"?>
<ds:datastoreItem xmlns:ds="http://schemas.openxmlformats.org/officeDocument/2006/customXml" ds:itemID="{97214AFC-BADA-444E-B9FA-D7FB80980B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a0257c0-8950-4dfd-80b1-b97862fd6d93"/>
    <ds:schemaRef ds:uri="d5042666-4201-428e-98fd-65f863f42d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669D95-A4F2-4CA6-A809-D52C729941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182</Words>
  <Application>Microsoft Office PowerPoint</Application>
  <PresentationFormat>Widescreen</PresentationFormat>
  <Paragraphs>40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Keills Pocket Garden</vt:lpstr>
      <vt:lpstr>1. Basic frame</vt:lpstr>
      <vt:lpstr>2. Painting</vt:lpstr>
      <vt:lpstr>3. Pocket garden painted</vt:lpstr>
      <vt:lpstr>4. Looking at pocket plans</vt:lpstr>
      <vt:lpstr>5. Making minibeast hotel 1</vt:lpstr>
      <vt:lpstr>6. Making minibeast hotel 2</vt:lpstr>
      <vt:lpstr>7.Minibeast hotel made</vt:lpstr>
      <vt:lpstr>8. Prep for strawberries 1</vt:lpstr>
      <vt:lpstr>9. Prep for strawberries 2</vt:lpstr>
      <vt:lpstr>10. Strawberries in</vt:lpstr>
      <vt:lpstr>11. Strawberry planting team</vt:lpstr>
      <vt:lpstr>12. Creel 1</vt:lpstr>
      <vt:lpstr>13. Creel 2</vt:lpstr>
      <vt:lpstr>14. Creel 3</vt:lpstr>
      <vt:lpstr>15. Strawberries and creel</vt:lpstr>
      <vt:lpstr>16. Bird house</vt:lpstr>
      <vt:lpstr>17. Nasturtiums</vt:lpstr>
      <vt:lpstr>18. Nasturtiums planted</vt:lpstr>
      <vt:lpstr>19. Perennials 4</vt:lpstr>
      <vt:lpstr>20. Perennials 5</vt:lpstr>
      <vt:lpstr>21. Perennials 6</vt:lpstr>
      <vt:lpstr>22. Perennials 7</vt:lpstr>
      <vt:lpstr>23. Pocket garden 1st May a</vt:lpstr>
      <vt:lpstr>24. Pocket garden 1st May b</vt:lpstr>
      <vt:lpstr>25. Pocket garden stones</vt:lpstr>
      <vt:lpstr>26. Strawberry protection 1</vt:lpstr>
      <vt:lpstr>27. Strawberry protection 2</vt:lpstr>
      <vt:lpstr>28. Strawberry polytunnel</vt:lpstr>
      <vt:lpstr>29. Bird bath</vt:lpstr>
      <vt:lpstr>30. Scallop shells</vt:lpstr>
      <vt:lpstr>31. Watering 1</vt:lpstr>
      <vt:lpstr>32. Watering 2</vt:lpstr>
      <vt:lpstr>33. Watering 3</vt:lpstr>
      <vt:lpstr>34. Garden 21st May</vt:lpstr>
      <vt:lpstr>35. Back wall 21st May detail</vt:lpstr>
      <vt:lpstr>36. Chives and alliums</vt:lpstr>
      <vt:lpstr>37. Green strawberries</vt:lpstr>
      <vt:lpstr>38. Wellies</vt:lpstr>
    </vt:vector>
  </TitlesOfParts>
  <Company>Argyll and Bute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Keills Pocket Garden</dc:title>
  <dc:creator>Harper, Sally</dc:creator>
  <cp:lastModifiedBy>Eve Keepax</cp:lastModifiedBy>
  <cp:revision>3</cp:revision>
  <dcterms:created xsi:type="dcterms:W3CDTF">2025-05-30T16:00:29Z</dcterms:created>
  <dcterms:modified xsi:type="dcterms:W3CDTF">2025-06-09T15:03:04Z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0x01010200E079EC47F469E24C98B9D04B7427DBA8</vt:lpwstr>
  </property>
</Properties>
</file>