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16"/>
  </p:notesMasterIdLst>
  <p:handoutMasterIdLst>
    <p:handoutMasterId r:id="rId17"/>
  </p:handoutMasterIdLst>
  <p:sldIdLst>
    <p:sldId id="345" r:id="rId5"/>
    <p:sldId id="346" r:id="rId6"/>
    <p:sldId id="341" r:id="rId7"/>
    <p:sldId id="347" r:id="rId8"/>
    <p:sldId id="348" r:id="rId9"/>
    <p:sldId id="349" r:id="rId10"/>
    <p:sldId id="342" r:id="rId11"/>
    <p:sldId id="350" r:id="rId12"/>
    <p:sldId id="351" r:id="rId13"/>
    <p:sldId id="353" r:id="rId14"/>
    <p:sldId id="352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4C6"/>
    <a:srgbClr val="DCEDF8"/>
    <a:srgbClr val="B8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EEF33-9A9F-F640-8808-26A07DD7A637}" v="113" dt="2026-01-20T14:52:05.529"/>
    <p1510:client id="{D196D7FC-8D65-0468-3FCB-ECB1820F6360}" v="174" dt="2026-01-21T14:50:41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63086" autoAdjust="0"/>
  </p:normalViewPr>
  <p:slideViewPr>
    <p:cSldViewPr snapToGrid="0">
      <p:cViewPr>
        <p:scale>
          <a:sx n="50" d="100"/>
          <a:sy n="50" d="100"/>
        </p:scale>
        <p:origin x="1244" y="-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y Ramsay" userId="S::carly.ramsay@keepscotlandbeautiful.org::f276cb76-5fc3-4c00-99a3-58eefb708e32" providerId="AD" clId="Web-{07B84A56-4738-C499-9CB4-AC7E09E2A8E8}"/>
    <pc:docChg chg="addSld delSld modSld sldOrd">
      <pc:chgData name="Carly Ramsay" userId="S::carly.ramsay@keepscotlandbeautiful.org::f276cb76-5fc3-4c00-99a3-58eefb708e32" providerId="AD" clId="Web-{07B84A56-4738-C499-9CB4-AC7E09E2A8E8}" dt="2026-01-14T14:12:26.663" v="236"/>
      <pc:docMkLst>
        <pc:docMk/>
      </pc:docMkLst>
      <pc:sldChg chg="modNotes">
        <pc:chgData name="Carly Ramsay" userId="S::carly.ramsay@keepscotlandbeautiful.org::f276cb76-5fc3-4c00-99a3-58eefb708e32" providerId="AD" clId="Web-{07B84A56-4738-C499-9CB4-AC7E09E2A8E8}" dt="2026-01-14T14:12:01.303" v="235"/>
        <pc:sldMkLst>
          <pc:docMk/>
          <pc:sldMk cId="3070607982" sldId="341"/>
        </pc:sldMkLst>
      </pc:sldChg>
      <pc:sldChg chg="addSp delSp modSp add ord replId">
        <pc:chgData name="Carly Ramsay" userId="S::carly.ramsay@keepscotlandbeautiful.org::f276cb76-5fc3-4c00-99a3-58eefb708e32" providerId="AD" clId="Web-{07B84A56-4738-C499-9CB4-AC7E09E2A8E8}" dt="2026-01-14T13:09:31.073" v="12" actId="1076"/>
        <pc:sldMkLst>
          <pc:docMk/>
          <pc:sldMk cId="591481729" sldId="345"/>
        </pc:sldMkLst>
      </pc:sldChg>
      <pc:sldChg chg="addSp delSp modSp add replId modNotes">
        <pc:chgData name="Carly Ramsay" userId="S::carly.ramsay@keepscotlandbeautiful.org::f276cb76-5fc3-4c00-99a3-58eefb708e32" providerId="AD" clId="Web-{07B84A56-4738-C499-9CB4-AC7E09E2A8E8}" dt="2026-01-14T14:12:26.663" v="236"/>
        <pc:sldMkLst>
          <pc:docMk/>
          <pc:sldMk cId="748060754" sldId="346"/>
        </pc:sldMkLst>
        <pc:picChg chg="add">
          <ac:chgData name="Carly Ramsay" userId="S::carly.ramsay@keepscotlandbeautiful.org::f276cb76-5fc3-4c00-99a3-58eefb708e32" providerId="AD" clId="Web-{07B84A56-4738-C499-9CB4-AC7E09E2A8E8}" dt="2026-01-14T13:10:15.731" v="23"/>
          <ac:picMkLst>
            <pc:docMk/>
            <pc:sldMk cId="748060754" sldId="346"/>
            <ac:picMk id="8" creationId="{6A2C63A9-2095-40F1-5788-3D6EBD05837A}"/>
          </ac:picMkLst>
        </pc:picChg>
      </pc:sldChg>
      <pc:sldChg chg="addSp delSp add replId">
        <pc:chgData name="Carly Ramsay" userId="S::carly.ramsay@keepscotlandbeautiful.org::f276cb76-5fc3-4c00-99a3-58eefb708e32" providerId="AD" clId="Web-{07B84A56-4738-C499-9CB4-AC7E09E2A8E8}" dt="2026-01-14T13:10:50.716" v="35"/>
        <pc:sldMkLst>
          <pc:docMk/>
          <pc:sldMk cId="3319683211" sldId="347"/>
        </pc:sldMkLst>
        <pc:picChg chg="add">
          <ac:chgData name="Carly Ramsay" userId="S::carly.ramsay@keepscotlandbeautiful.org::f276cb76-5fc3-4c00-99a3-58eefb708e32" providerId="AD" clId="Web-{07B84A56-4738-C499-9CB4-AC7E09E2A8E8}" dt="2026-01-14T13:10:50.607" v="31"/>
          <ac:picMkLst>
            <pc:docMk/>
            <pc:sldMk cId="3319683211" sldId="347"/>
            <ac:picMk id="9" creationId="{9BC6DE86-A9E0-B867-A265-702512979059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0:50.638" v="32"/>
          <ac:picMkLst>
            <pc:docMk/>
            <pc:sldMk cId="3319683211" sldId="347"/>
            <ac:picMk id="11" creationId="{D0732F8D-EC9F-5CEB-E458-7BF97864DFBF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0:50.685" v="34"/>
          <ac:picMkLst>
            <pc:docMk/>
            <pc:sldMk cId="3319683211" sldId="347"/>
            <ac:picMk id="15" creationId="{F8A3684B-5655-78B6-FA51-F72D86006F9A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0:50.716" v="35"/>
          <ac:picMkLst>
            <pc:docMk/>
            <pc:sldMk cId="3319683211" sldId="347"/>
            <ac:picMk id="17" creationId="{2AC73928-294E-708E-1A0E-139F08546A9F}"/>
          </ac:picMkLst>
        </pc:picChg>
      </pc:sldChg>
      <pc:sldChg chg="addSp delSp modSp add replId">
        <pc:chgData name="Carly Ramsay" userId="S::carly.ramsay@keepscotlandbeautiful.org::f276cb76-5fc3-4c00-99a3-58eefb708e32" providerId="AD" clId="Web-{07B84A56-4738-C499-9CB4-AC7E09E2A8E8}" dt="2026-01-14T13:14:26.844" v="49" actId="20577"/>
        <pc:sldMkLst>
          <pc:docMk/>
          <pc:sldMk cId="3917694973" sldId="348"/>
        </pc:sldMkLst>
        <pc:spChg chg="add mod">
          <ac:chgData name="Carly Ramsay" userId="S::carly.ramsay@keepscotlandbeautiful.org::f276cb76-5fc3-4c00-99a3-58eefb708e32" providerId="AD" clId="Web-{07B84A56-4738-C499-9CB4-AC7E09E2A8E8}" dt="2026-01-14T13:14:26.844" v="49" actId="20577"/>
          <ac:spMkLst>
            <pc:docMk/>
            <pc:sldMk cId="3917694973" sldId="348"/>
            <ac:spMk id="3" creationId="{85AF727F-FBC3-887B-2C32-90E89FEE6C43}"/>
          </ac:spMkLst>
        </pc:spChg>
        <pc:picChg chg="add">
          <ac:chgData name="Carly Ramsay" userId="S::carly.ramsay@keepscotlandbeautiful.org::f276cb76-5fc3-4c00-99a3-58eefb708e32" providerId="AD" clId="Web-{07B84A56-4738-C499-9CB4-AC7E09E2A8E8}" dt="2026-01-14T13:14:14.219" v="47"/>
          <ac:picMkLst>
            <pc:docMk/>
            <pc:sldMk cId="3917694973" sldId="348"/>
            <ac:picMk id="7" creationId="{6872D308-3BD8-CC56-2A80-BD599900EB16}"/>
          </ac:picMkLst>
        </pc:picChg>
        <pc:picChg chg="add">
          <ac:chgData name="Carly Ramsay" userId="S::carly.ramsay@keepscotlandbeautiful.org::f276cb76-5fc3-4c00-99a3-58eefb708e32" providerId="AD" clId="Web-{07B84A56-4738-C499-9CB4-AC7E09E2A8E8}" dt="2026-01-14T13:14:14.250" v="48"/>
          <ac:picMkLst>
            <pc:docMk/>
            <pc:sldMk cId="3917694973" sldId="348"/>
            <ac:picMk id="10" creationId="{4FFB099A-7764-D4E8-3F0D-EC994C5C61A9}"/>
          </ac:picMkLst>
        </pc:picChg>
      </pc:sldChg>
      <pc:sldChg chg="addSp delSp modSp add replId">
        <pc:chgData name="Carly Ramsay" userId="S::carly.ramsay@keepscotlandbeautiful.org::f276cb76-5fc3-4c00-99a3-58eefb708e32" providerId="AD" clId="Web-{07B84A56-4738-C499-9CB4-AC7E09E2A8E8}" dt="2026-01-14T13:17:21.737" v="93" actId="1076"/>
        <pc:sldMkLst>
          <pc:docMk/>
          <pc:sldMk cId="952391634" sldId="349"/>
        </pc:sldMkLst>
        <pc:picChg chg="add mod">
          <ac:chgData name="Carly Ramsay" userId="S::carly.ramsay@keepscotlandbeautiful.org::f276cb76-5fc3-4c00-99a3-58eefb708e32" providerId="AD" clId="Web-{07B84A56-4738-C499-9CB4-AC7E09E2A8E8}" dt="2026-01-14T13:15:36.142" v="74" actId="1076"/>
          <ac:picMkLst>
            <pc:docMk/>
            <pc:sldMk cId="952391634" sldId="349"/>
            <ac:picMk id="4" creationId="{D2547AEF-258E-FB9C-B469-49C53B44A289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7:21.737" v="93" actId="1076"/>
          <ac:picMkLst>
            <pc:docMk/>
            <pc:sldMk cId="952391634" sldId="349"/>
            <ac:picMk id="6" creationId="{E843DCCB-0AD0-AB3C-6970-04B626DFE88B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5:33.767" v="73" actId="1076"/>
          <ac:picMkLst>
            <pc:docMk/>
            <pc:sldMk cId="952391634" sldId="349"/>
            <ac:picMk id="9" creationId="{D39963EB-370C-7D15-C34F-7F44C1B3EC1B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7:07.252" v="92" actId="1076"/>
          <ac:picMkLst>
            <pc:docMk/>
            <pc:sldMk cId="952391634" sldId="349"/>
            <ac:picMk id="12" creationId="{A4FC0FD6-340C-5E6E-25BD-047B3787D0DA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7:02.940" v="91" actId="1076"/>
          <ac:picMkLst>
            <pc:docMk/>
            <pc:sldMk cId="952391634" sldId="349"/>
            <ac:picMk id="14" creationId="{84CC2958-FEEA-9F1D-B7E7-7F8B31D514FB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6:58.955" v="90" actId="1076"/>
          <ac:picMkLst>
            <pc:docMk/>
            <pc:sldMk cId="952391634" sldId="349"/>
            <ac:picMk id="16" creationId="{160E920B-DFB0-EBCD-19E5-B13E2C03214B}"/>
          </ac:picMkLst>
        </pc:picChg>
      </pc:sldChg>
      <pc:sldChg chg="addSp modSp new">
        <pc:chgData name="Carly Ramsay" userId="S::carly.ramsay@keepscotlandbeautiful.org::f276cb76-5fc3-4c00-99a3-58eefb708e32" providerId="AD" clId="Web-{07B84A56-4738-C499-9CB4-AC7E09E2A8E8}" dt="2026-01-14T13:20:04.082" v="133" actId="1076"/>
        <pc:sldMkLst>
          <pc:docMk/>
          <pc:sldMk cId="1637231924" sldId="350"/>
        </pc:sldMkLst>
        <pc:picChg chg="add mod">
          <ac:chgData name="Carly Ramsay" userId="S::carly.ramsay@keepscotlandbeautiful.org::f276cb76-5fc3-4c00-99a3-58eefb708e32" providerId="AD" clId="Web-{07B84A56-4738-C499-9CB4-AC7E09E2A8E8}" dt="2026-01-14T13:19:28.472" v="125" actId="1076"/>
          <ac:picMkLst>
            <pc:docMk/>
            <pc:sldMk cId="1637231924" sldId="350"/>
            <ac:picMk id="5" creationId="{384FEC65-E73B-60A1-6DD8-9C3DFA90A2A2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9:22.066" v="122" actId="1076"/>
          <ac:picMkLst>
            <pc:docMk/>
            <pc:sldMk cId="1637231924" sldId="350"/>
            <ac:picMk id="9" creationId="{4E9E53AA-29A3-89F9-89A1-9CA4F1EE7D20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20:04.082" v="133" actId="1076"/>
          <ac:picMkLst>
            <pc:docMk/>
            <pc:sldMk cId="1637231924" sldId="350"/>
            <ac:picMk id="11" creationId="{73FD284F-AF51-1C85-7CCA-51FE034A28E8}"/>
          </ac:picMkLst>
        </pc:picChg>
        <pc:picChg chg="add mod">
          <ac:chgData name="Carly Ramsay" userId="S::carly.ramsay@keepscotlandbeautiful.org::f276cb76-5fc3-4c00-99a3-58eefb708e32" providerId="AD" clId="Web-{07B84A56-4738-C499-9CB4-AC7E09E2A8E8}" dt="2026-01-14T13:19:56.285" v="132" actId="1076"/>
          <ac:picMkLst>
            <pc:docMk/>
            <pc:sldMk cId="1637231924" sldId="350"/>
            <ac:picMk id="15" creationId="{02C94D4C-C110-4D00-7457-A921254B6BF2}"/>
          </ac:picMkLst>
        </pc:picChg>
        <pc:cxnChg chg="add mod">
          <ac:chgData name="Carly Ramsay" userId="S::carly.ramsay@keepscotlandbeautiful.org::f276cb76-5fc3-4c00-99a3-58eefb708e32" providerId="AD" clId="Web-{07B84A56-4738-C499-9CB4-AC7E09E2A8E8}" dt="2026-01-14T13:19:35.972" v="127" actId="14100"/>
          <ac:cxnSpMkLst>
            <pc:docMk/>
            <pc:sldMk cId="1637231924" sldId="350"/>
            <ac:cxnSpMk id="7" creationId="{D3A2939C-3316-0E9E-9A7B-276CFAD27087}"/>
          </ac:cxnSpMkLst>
        </pc:cxnChg>
        <pc:cxnChg chg="add mod">
          <ac:chgData name="Carly Ramsay" userId="S::carly.ramsay@keepscotlandbeautiful.org::f276cb76-5fc3-4c00-99a3-58eefb708e32" providerId="AD" clId="Web-{07B84A56-4738-C499-9CB4-AC7E09E2A8E8}" dt="2026-01-14T13:19:40.738" v="128" actId="1076"/>
          <ac:cxnSpMkLst>
            <pc:docMk/>
            <pc:sldMk cId="1637231924" sldId="350"/>
            <ac:cxnSpMk id="13" creationId="{338D7170-AC17-19D4-9BFA-4860F94F3CED}"/>
          </ac:cxnSpMkLst>
        </pc:cxnChg>
        <pc:cxnChg chg="add mod">
          <ac:chgData name="Carly Ramsay" userId="S::carly.ramsay@keepscotlandbeautiful.org::f276cb76-5fc3-4c00-99a3-58eefb708e32" providerId="AD" clId="Web-{07B84A56-4738-C499-9CB4-AC7E09E2A8E8}" dt="2026-01-14T13:19:14.519" v="119" actId="14100"/>
          <ac:cxnSpMkLst>
            <pc:docMk/>
            <pc:sldMk cId="1637231924" sldId="350"/>
            <ac:cxnSpMk id="17" creationId="{A6CA6986-C32D-856F-5EA2-8A358D9E7618}"/>
          </ac:cxnSpMkLst>
        </pc:cxnChg>
        <pc:cxnChg chg="add mod">
          <ac:chgData name="Carly Ramsay" userId="S::carly.ramsay@keepscotlandbeautiful.org::f276cb76-5fc3-4c00-99a3-58eefb708e32" providerId="AD" clId="Web-{07B84A56-4738-C499-9CB4-AC7E09E2A8E8}" dt="2026-01-14T13:19:43.207" v="129" actId="1076"/>
          <ac:cxnSpMkLst>
            <pc:docMk/>
            <pc:sldMk cId="1637231924" sldId="350"/>
            <ac:cxnSpMk id="18" creationId="{CED2F34E-A7C9-91E3-0153-02C689E1DC1F}"/>
          </ac:cxnSpMkLst>
        </pc:cxnChg>
      </pc:sldChg>
      <pc:sldChg chg="addSp delSp modSp add ord replId">
        <pc:chgData name="Carly Ramsay" userId="S::carly.ramsay@keepscotlandbeautiful.org::f276cb76-5fc3-4c00-99a3-58eefb708e32" providerId="AD" clId="Web-{07B84A56-4738-C499-9CB4-AC7E09E2A8E8}" dt="2026-01-14T13:22:16.368" v="161" actId="1076"/>
        <pc:sldMkLst>
          <pc:docMk/>
          <pc:sldMk cId="2884862173" sldId="351"/>
        </pc:sldMkLst>
        <pc:picChg chg="add mod">
          <ac:chgData name="Carly Ramsay" userId="S::carly.ramsay@keepscotlandbeautiful.org::f276cb76-5fc3-4c00-99a3-58eefb708e32" providerId="AD" clId="Web-{07B84A56-4738-C499-9CB4-AC7E09E2A8E8}" dt="2026-01-14T13:22:10.086" v="160" actId="1076"/>
          <ac:picMkLst>
            <pc:docMk/>
            <pc:sldMk cId="2884862173" sldId="351"/>
            <ac:picMk id="4" creationId="{4FA79E19-911C-8A82-1DF7-509930AEBC0B}"/>
          </ac:picMkLst>
        </pc:picChg>
      </pc:sldChg>
      <pc:sldChg chg="addSp delSp modSp add replId">
        <pc:chgData name="Carly Ramsay" userId="S::carly.ramsay@keepscotlandbeautiful.org::f276cb76-5fc3-4c00-99a3-58eefb708e32" providerId="AD" clId="Web-{07B84A56-4738-C499-9CB4-AC7E09E2A8E8}" dt="2026-01-14T13:32:47.449" v="171" actId="14100"/>
        <pc:sldMkLst>
          <pc:docMk/>
          <pc:sldMk cId="2046866881" sldId="352"/>
        </pc:sldMkLst>
        <pc:picChg chg="add mod">
          <ac:chgData name="Carly Ramsay" userId="S::carly.ramsay@keepscotlandbeautiful.org::f276cb76-5fc3-4c00-99a3-58eefb708e32" providerId="AD" clId="Web-{07B84A56-4738-C499-9CB4-AC7E09E2A8E8}" dt="2026-01-14T13:32:47.449" v="171" actId="14100"/>
          <ac:picMkLst>
            <pc:docMk/>
            <pc:sldMk cId="2046866881" sldId="352"/>
            <ac:picMk id="3" creationId="{2D3BBBB3-2C83-4675-A6BA-4DF5EA015E9C}"/>
          </ac:picMkLst>
        </pc:picChg>
      </pc:sldChg>
    </pc:docChg>
  </pc:docChgLst>
  <pc:docChgLst>
    <pc:chgData name="Carly Ramsay" userId="S::carly.ramsay@keepscotlandbeautiful.org::f276cb76-5fc3-4c00-99a3-58eefb708e32" providerId="AD" clId="Web-{3CFEEF33-9A9F-F640-8808-26A07DD7A637}"/>
    <pc:docChg chg="addSld delSld modSld sldOrd">
      <pc:chgData name="Carly Ramsay" userId="S::carly.ramsay@keepscotlandbeautiful.org::f276cb76-5fc3-4c00-99a3-58eefb708e32" providerId="AD" clId="Web-{3CFEEF33-9A9F-F640-8808-26A07DD7A637}" dt="2026-01-20T14:52:05.529" v="157" actId="20577"/>
      <pc:docMkLst>
        <pc:docMk/>
      </pc:docMkLst>
      <pc:sldChg chg="modSp add del">
        <pc:chgData name="Carly Ramsay" userId="S::carly.ramsay@keepscotlandbeautiful.org::f276cb76-5fc3-4c00-99a3-58eefb708e32" providerId="AD" clId="Web-{3CFEEF33-9A9F-F640-8808-26A07DD7A637}" dt="2026-01-20T14:34:53.945" v="11"/>
        <pc:sldMkLst>
          <pc:docMk/>
          <pc:sldMk cId="1199651932" sldId="272"/>
        </pc:sldMkLst>
        <pc:spChg chg="mod">
          <ac:chgData name="Carly Ramsay" userId="S::carly.ramsay@keepscotlandbeautiful.org::f276cb76-5fc3-4c00-99a3-58eefb708e32" providerId="AD" clId="Web-{3CFEEF33-9A9F-F640-8808-26A07DD7A637}" dt="2026-01-20T14:34:51.054" v="10" actId="20577"/>
          <ac:spMkLst>
            <pc:docMk/>
            <pc:sldMk cId="1199651932" sldId="272"/>
            <ac:spMk id="37" creationId="{79C2F334-CE03-8ECE-EEB8-0282B0E32481}"/>
          </ac:spMkLst>
        </pc:spChg>
      </pc:sldChg>
      <pc:sldChg chg="addSp delSp modSp modNotes">
        <pc:chgData name="Carly Ramsay" userId="S::carly.ramsay@keepscotlandbeautiful.org::f276cb76-5fc3-4c00-99a3-58eefb708e32" providerId="AD" clId="Web-{3CFEEF33-9A9F-F640-8808-26A07DD7A637}" dt="2026-01-20T14:52:05.529" v="157" actId="20577"/>
        <pc:sldMkLst>
          <pc:docMk/>
          <pc:sldMk cId="3070607982" sldId="341"/>
        </pc:sldMkLst>
        <pc:spChg chg="add mod">
          <ac:chgData name="Carly Ramsay" userId="S::carly.ramsay@keepscotlandbeautiful.org::f276cb76-5fc3-4c00-99a3-58eefb708e32" providerId="AD" clId="Web-{3CFEEF33-9A9F-F640-8808-26A07DD7A637}" dt="2026-01-20T14:52:05.529" v="157" actId="20577"/>
          <ac:spMkLst>
            <pc:docMk/>
            <pc:sldMk cId="3070607982" sldId="341"/>
            <ac:spMk id="2" creationId="{63CB4D9D-F23B-60D6-FC84-3511FC6EA20A}"/>
          </ac:spMkLst>
        </pc:spChg>
        <pc:spChg chg="add del mod">
          <ac:chgData name="Carly Ramsay" userId="S::carly.ramsay@keepscotlandbeautiful.org::f276cb76-5fc3-4c00-99a3-58eefb708e32" providerId="AD" clId="Web-{3CFEEF33-9A9F-F640-8808-26A07DD7A637}" dt="2026-01-20T14:37:20.010" v="38"/>
          <ac:spMkLst>
            <pc:docMk/>
            <pc:sldMk cId="3070607982" sldId="341"/>
            <ac:spMk id="3" creationId="{D931EDFC-9245-0A82-F5E5-3857391BDB1C}"/>
          </ac:spMkLst>
        </pc:spChg>
        <pc:spChg chg="del mod">
          <ac:chgData name="Carly Ramsay" userId="S::carly.ramsay@keepscotlandbeautiful.org::f276cb76-5fc3-4c00-99a3-58eefb708e32" providerId="AD" clId="Web-{3CFEEF33-9A9F-F640-8808-26A07DD7A637}" dt="2026-01-20T14:37:09.634" v="34"/>
          <ac:spMkLst>
            <pc:docMk/>
            <pc:sldMk cId="3070607982" sldId="341"/>
            <ac:spMk id="4" creationId="{94F4E7B6-86F3-0135-098B-90CDFE68FBBB}"/>
          </ac:spMkLst>
        </pc:spChg>
        <pc:spChg chg="add">
          <ac:chgData name="Carly Ramsay" userId="S::carly.ramsay@keepscotlandbeautiful.org::f276cb76-5fc3-4c00-99a3-58eefb708e32" providerId="AD" clId="Web-{3CFEEF33-9A9F-F640-8808-26A07DD7A637}" dt="2026-01-20T14:37:19.525" v="36"/>
          <ac:spMkLst>
            <pc:docMk/>
            <pc:sldMk cId="3070607982" sldId="341"/>
            <ac:spMk id="5" creationId="{3973D624-FFB9-6886-5566-6EF62E1729A3}"/>
          </ac:spMkLst>
        </pc:spChg>
        <pc:spChg chg="del mod">
          <ac:chgData name="Carly Ramsay" userId="S::carly.ramsay@keepscotlandbeautiful.org::f276cb76-5fc3-4c00-99a3-58eefb708e32" providerId="AD" clId="Web-{3CFEEF33-9A9F-F640-8808-26A07DD7A637}" dt="2026-01-20T14:37:10.744" v="35"/>
          <ac:spMkLst>
            <pc:docMk/>
            <pc:sldMk cId="3070607982" sldId="341"/>
            <ac:spMk id="6" creationId="{C6EDBB41-F44D-99E3-CE19-2AC795E7F05A}"/>
          </ac:spMkLst>
        </pc:spChg>
        <pc:spChg chg="add mod">
          <ac:chgData name="Carly Ramsay" userId="S::carly.ramsay@keepscotlandbeautiful.org::f276cb76-5fc3-4c00-99a3-58eefb708e32" providerId="AD" clId="Web-{3CFEEF33-9A9F-F640-8808-26A07DD7A637}" dt="2026-01-20T14:41:47.569" v="78" actId="1076"/>
          <ac:spMkLst>
            <pc:docMk/>
            <pc:sldMk cId="3070607982" sldId="341"/>
            <ac:spMk id="8" creationId="{9F91DD6D-C825-E6F3-B985-0CF5CD69ADCE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6:23.774" v="27"/>
          <ac:spMkLst>
            <pc:docMk/>
            <pc:sldMk cId="3070607982" sldId="341"/>
            <ac:spMk id="20" creationId="{81FA1DFB-E1C1-49BB-82BB-A96801B6F42D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6:22.009" v="26"/>
          <ac:spMkLst>
            <pc:docMk/>
            <pc:sldMk cId="3070607982" sldId="341"/>
            <ac:spMk id="21" creationId="{C7DD0AEC-CDAA-40EB-90C6-74EA2A539BC8}"/>
          </ac:spMkLst>
        </pc:spChg>
        <pc:picChg chg="mod">
          <ac:chgData name="Carly Ramsay" userId="S::carly.ramsay@keepscotlandbeautiful.org::f276cb76-5fc3-4c00-99a3-58eefb708e32" providerId="AD" clId="Web-{3CFEEF33-9A9F-F640-8808-26A07DD7A637}" dt="2026-01-20T14:36:45.181" v="29" actId="1076"/>
          <ac:picMkLst>
            <pc:docMk/>
            <pc:sldMk cId="3070607982" sldId="341"/>
            <ac:picMk id="7" creationId="{D929052A-6C5A-9DCB-FD02-D83BC04FBAF3}"/>
          </ac:picMkLst>
        </pc:picChg>
      </pc:sldChg>
      <pc:sldChg chg="addSp delSp modSp add del modNotes">
        <pc:chgData name="Carly Ramsay" userId="S::carly.ramsay@keepscotlandbeautiful.org::f276cb76-5fc3-4c00-99a3-58eefb708e32" providerId="AD" clId="Web-{3CFEEF33-9A9F-F640-8808-26A07DD7A637}" dt="2026-01-20T14:40:31.064" v="57"/>
        <pc:sldMkLst>
          <pc:docMk/>
          <pc:sldMk cId="591481729" sldId="345"/>
        </pc:sldMkLst>
        <pc:spChg chg="add del">
          <ac:chgData name="Carly Ramsay" userId="S::carly.ramsay@keepscotlandbeautiful.org::f276cb76-5fc3-4c00-99a3-58eefb708e32" providerId="AD" clId="Web-{3CFEEF33-9A9F-F640-8808-26A07DD7A637}" dt="2026-01-20T14:36:10.602" v="24"/>
          <ac:spMkLst>
            <pc:docMk/>
            <pc:sldMk cId="591481729" sldId="345"/>
            <ac:spMk id="5" creationId="{EA7365D3-B52F-625E-DC46-6D42586B44A3}"/>
          </ac:spMkLst>
        </pc:spChg>
        <pc:spChg chg="add mod">
          <ac:chgData name="Carly Ramsay" userId="S::carly.ramsay@keepscotlandbeautiful.org::f276cb76-5fc3-4c00-99a3-58eefb708e32" providerId="AD" clId="Web-{3CFEEF33-9A9F-F640-8808-26A07DD7A637}" dt="2026-01-20T14:36:17.993" v="25" actId="1076"/>
          <ac:spMkLst>
            <pc:docMk/>
            <pc:sldMk cId="591481729" sldId="345"/>
            <ac:spMk id="7" creationId="{63CB4D9D-F23B-60D6-FC84-3511FC6EA20A}"/>
          </ac:spMkLst>
        </pc:spChg>
        <pc:picChg chg="add mod">
          <ac:chgData name="Carly Ramsay" userId="S::carly.ramsay@keepscotlandbeautiful.org::f276cb76-5fc3-4c00-99a3-58eefb708e32" providerId="AD" clId="Web-{3CFEEF33-9A9F-F640-8808-26A07DD7A637}" dt="2026-01-20T14:35:56.711" v="18" actId="1076"/>
          <ac:picMkLst>
            <pc:docMk/>
            <pc:sldMk cId="591481729" sldId="345"/>
            <ac:picMk id="2" creationId="{7D5A3F1B-0F6E-800A-DFD2-99110A173455}"/>
          </ac:picMkLst>
        </pc:picChg>
        <pc:picChg chg="del">
          <ac:chgData name="Carly Ramsay" userId="S::carly.ramsay@keepscotlandbeautiful.org::f276cb76-5fc3-4c00-99a3-58eefb708e32" providerId="AD" clId="Web-{3CFEEF33-9A9F-F640-8808-26A07DD7A637}" dt="2026-01-20T14:35:02.148" v="14"/>
          <ac:picMkLst>
            <pc:docMk/>
            <pc:sldMk cId="591481729" sldId="345"/>
            <ac:picMk id="3" creationId="{5AFEFFCA-7EBB-986A-5A41-1844288C3A8E}"/>
          </ac:picMkLst>
        </pc:picChg>
      </pc:sldChg>
      <pc:sldChg chg="addSp delSp modSp ord">
        <pc:chgData name="Carly Ramsay" userId="S::carly.ramsay@keepscotlandbeautiful.org::f276cb76-5fc3-4c00-99a3-58eefb708e32" providerId="AD" clId="Web-{3CFEEF33-9A9F-F640-8808-26A07DD7A637}" dt="2026-01-20T14:46:52.616" v="154" actId="1076"/>
        <pc:sldMkLst>
          <pc:docMk/>
          <pc:sldMk cId="748060754" sldId="346"/>
        </pc:sldMkLst>
        <pc:spChg chg="del">
          <ac:chgData name="Carly Ramsay" userId="S::carly.ramsay@keepscotlandbeautiful.org::f276cb76-5fc3-4c00-99a3-58eefb708e32" providerId="AD" clId="Web-{3CFEEF33-9A9F-F640-8808-26A07DD7A637}" dt="2026-01-20T14:46:20.552" v="145"/>
          <ac:spMkLst>
            <pc:docMk/>
            <pc:sldMk cId="748060754" sldId="346"/>
            <ac:spMk id="3" creationId="{4C4466D8-B04B-16DE-95F0-CE9212DF2138}"/>
          </ac:spMkLst>
        </pc:spChg>
        <pc:spChg chg="add mod">
          <ac:chgData name="Carly Ramsay" userId="S::carly.ramsay@keepscotlandbeautiful.org::f276cb76-5fc3-4c00-99a3-58eefb708e32" providerId="AD" clId="Web-{3CFEEF33-9A9F-F640-8808-26A07DD7A637}" dt="2026-01-20T14:46:40.225" v="151" actId="14100"/>
          <ac:spMkLst>
            <pc:docMk/>
            <pc:sldMk cId="748060754" sldId="346"/>
            <ac:spMk id="4" creationId="{CEAF2FDE-8DAC-5302-6A1E-CAE8EB40B2C1}"/>
          </ac:spMkLst>
        </pc:spChg>
        <pc:picChg chg="mod">
          <ac:chgData name="Carly Ramsay" userId="S::carly.ramsay@keepscotlandbeautiful.org::f276cb76-5fc3-4c00-99a3-58eefb708e32" providerId="AD" clId="Web-{3CFEEF33-9A9F-F640-8808-26A07DD7A637}" dt="2026-01-20T14:46:52.616" v="154" actId="1076"/>
          <ac:picMkLst>
            <pc:docMk/>
            <pc:sldMk cId="748060754" sldId="346"/>
            <ac:picMk id="8" creationId="{6A2C63A9-2095-40F1-5788-3D6EBD05837A}"/>
          </ac:picMkLst>
        </pc:picChg>
      </pc:sldChg>
      <pc:sldChg chg="addSp delSp modSp modNotes">
        <pc:chgData name="Carly Ramsay" userId="S::carly.ramsay@keepscotlandbeautiful.org::f276cb76-5fc3-4c00-99a3-58eefb708e32" providerId="AD" clId="Web-{3CFEEF33-9A9F-F640-8808-26A07DD7A637}" dt="2026-01-20T14:45:15.315" v="133"/>
        <pc:sldMkLst>
          <pc:docMk/>
          <pc:sldMk cId="3319683211" sldId="347"/>
        </pc:sldMkLst>
        <pc:spChg chg="add mod">
          <ac:chgData name="Carly Ramsay" userId="S::carly.ramsay@keepscotlandbeautiful.org::f276cb76-5fc3-4c00-99a3-58eefb708e32" providerId="AD" clId="Web-{3CFEEF33-9A9F-F640-8808-26A07DD7A637}" dt="2026-01-20T14:38:33.292" v="48" actId="14100"/>
          <ac:spMkLst>
            <pc:docMk/>
            <pc:sldMk cId="3319683211" sldId="347"/>
            <ac:spMk id="2" creationId="{625F6C5E-27F4-FB4E-D8EF-B1C3DD7D7176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7:32.744" v="39"/>
          <ac:spMkLst>
            <pc:docMk/>
            <pc:sldMk cId="3319683211" sldId="347"/>
            <ac:spMk id="6" creationId="{81B22D6E-0111-38ED-4AF7-7F169C8AA808}"/>
          </ac:spMkLst>
        </pc:spChg>
        <pc:spChg chg="del">
          <ac:chgData name="Carly Ramsay" userId="S::carly.ramsay@keepscotlandbeautiful.org::f276cb76-5fc3-4c00-99a3-58eefb708e32" providerId="AD" clId="Web-{3CFEEF33-9A9F-F640-8808-26A07DD7A637}" dt="2026-01-20T14:37:34.510" v="40"/>
          <ac:spMkLst>
            <pc:docMk/>
            <pc:sldMk cId="3319683211" sldId="347"/>
            <ac:spMk id="13" creationId="{FE48E367-F477-45C1-01FE-53A1200DE13E}"/>
          </ac:spMkLst>
        </pc:spChg>
        <pc:picChg chg="add del mod ord">
          <ac:chgData name="Carly Ramsay" userId="S::carly.ramsay@keepscotlandbeautiful.org::f276cb76-5fc3-4c00-99a3-58eefb708e32" providerId="AD" clId="Web-{3CFEEF33-9A9F-F640-8808-26A07DD7A637}" dt="2026-01-20T14:45:09.940" v="131"/>
          <ac:picMkLst>
            <pc:docMk/>
            <pc:sldMk cId="3319683211" sldId="347"/>
            <ac:picMk id="3" creationId="{14B92875-4185-3600-FAAA-32EFDAE262EC}"/>
          </ac:picMkLst>
        </pc:picChg>
        <pc:picChg chg="add del mod ord">
          <ac:chgData name="Carly Ramsay" userId="S::carly.ramsay@keepscotlandbeautiful.org::f276cb76-5fc3-4c00-99a3-58eefb708e32" providerId="AD" clId="Web-{3CFEEF33-9A9F-F640-8808-26A07DD7A637}" dt="2026-01-20T14:45:08.784" v="130"/>
          <ac:picMkLst>
            <pc:docMk/>
            <pc:sldMk cId="3319683211" sldId="347"/>
            <ac:picMk id="4" creationId="{F7E3AC53-5534-5E47-3C9D-D5CE899AEE97}"/>
          </ac:picMkLst>
        </pc:picChg>
        <pc:picChg chg="add mod ord">
          <ac:chgData name="Carly Ramsay" userId="S::carly.ramsay@keepscotlandbeautiful.org::f276cb76-5fc3-4c00-99a3-58eefb708e32" providerId="AD" clId="Web-{3CFEEF33-9A9F-F640-8808-26A07DD7A637}" dt="2026-01-20T14:45:15.315" v="133"/>
          <ac:picMkLst>
            <pc:docMk/>
            <pc:sldMk cId="3319683211" sldId="347"/>
            <ac:picMk id="5" creationId="{5B2A8DA5-F9E4-A8F9-90E6-2F700E4EB79D}"/>
          </ac:picMkLst>
        </pc:picChg>
      </pc:sldChg>
      <pc:sldChg chg="addSp delSp modSp">
        <pc:chgData name="Carly Ramsay" userId="S::carly.ramsay@keepscotlandbeautiful.org::f276cb76-5fc3-4c00-99a3-58eefb708e32" providerId="AD" clId="Web-{3CFEEF33-9A9F-F640-8808-26A07DD7A637}" dt="2026-01-20T14:46:14.442" v="144" actId="20577"/>
        <pc:sldMkLst>
          <pc:docMk/>
          <pc:sldMk cId="952391634" sldId="349"/>
        </pc:sldMkLst>
        <pc:spChg chg="add mod">
          <ac:chgData name="Carly Ramsay" userId="S::carly.ramsay@keepscotlandbeautiful.org::f276cb76-5fc3-4c00-99a3-58eefb708e32" providerId="AD" clId="Web-{3CFEEF33-9A9F-F640-8808-26A07DD7A637}" dt="2026-01-20T14:46:14.442" v="144" actId="20577"/>
          <ac:spMkLst>
            <pc:docMk/>
            <pc:sldMk cId="952391634" sldId="349"/>
            <ac:spMk id="5" creationId="{581E4BCE-3940-767C-36F6-ABCD494CB39A}"/>
          </ac:spMkLst>
        </pc:spChg>
        <pc:spChg chg="del mod">
          <ac:chgData name="Carly Ramsay" userId="S::carly.ramsay@keepscotlandbeautiful.org::f276cb76-5fc3-4c00-99a3-58eefb708e32" providerId="AD" clId="Web-{3CFEEF33-9A9F-F640-8808-26A07DD7A637}" dt="2026-01-20T14:46:04.051" v="140"/>
          <ac:spMkLst>
            <pc:docMk/>
            <pc:sldMk cId="952391634" sldId="349"/>
            <ac:spMk id="18" creationId="{ECFEA78A-7549-7614-F7E4-A5108AB77422}"/>
          </ac:spMkLst>
        </pc:spChg>
        <pc:picChg chg="add mod ord">
          <ac:chgData name="Carly Ramsay" userId="S::carly.ramsay@keepscotlandbeautiful.org::f276cb76-5fc3-4c00-99a3-58eefb708e32" providerId="AD" clId="Web-{3CFEEF33-9A9F-F640-8808-26A07DD7A637}" dt="2026-01-20T14:45:44.504" v="136"/>
          <ac:picMkLst>
            <pc:docMk/>
            <pc:sldMk cId="952391634" sldId="349"/>
            <ac:picMk id="2" creationId="{54B446AF-F43D-38C8-2FEA-45E7E27701FD}"/>
          </ac:picMkLst>
        </pc:picChg>
        <pc:picChg chg="del">
          <ac:chgData name="Carly Ramsay" userId="S::carly.ramsay@keepscotlandbeautiful.org::f276cb76-5fc3-4c00-99a3-58eefb708e32" providerId="AD" clId="Web-{3CFEEF33-9A9F-F640-8808-26A07DD7A637}" dt="2026-01-20T14:45:36.879" v="134"/>
          <ac:picMkLst>
            <pc:docMk/>
            <pc:sldMk cId="952391634" sldId="349"/>
            <ac:picMk id="22" creationId="{7F7E508B-694A-9598-6E35-7E6829810ECB}"/>
          </ac:picMkLst>
        </pc:picChg>
      </pc:sldChg>
      <pc:sldMasterChg chg="addSldLayout">
        <pc:chgData name="Carly Ramsay" userId="S::carly.ramsay@keepscotlandbeautiful.org::f276cb76-5fc3-4c00-99a3-58eefb708e32" providerId="AD" clId="Web-{3CFEEF33-9A9F-F640-8808-26A07DD7A637}" dt="2026-01-20T14:32:18.348" v="0"/>
        <pc:sldMasterMkLst>
          <pc:docMk/>
          <pc:sldMasterMk cId="2806003580" sldId="2147483791"/>
        </pc:sldMasterMkLst>
        <pc:sldLayoutChg chg="add">
          <pc:chgData name="Carly Ramsay" userId="S::carly.ramsay@keepscotlandbeautiful.org::f276cb76-5fc3-4c00-99a3-58eefb708e32" providerId="AD" clId="Web-{3CFEEF33-9A9F-F640-8808-26A07DD7A637}" dt="2026-01-20T14:32:18.348" v="0"/>
          <pc:sldLayoutMkLst>
            <pc:docMk/>
            <pc:sldMasterMk cId="2806003580" sldId="2147483791"/>
            <pc:sldLayoutMk cId="185051378" sldId="2147483809"/>
          </pc:sldLayoutMkLst>
        </pc:sldLayoutChg>
      </pc:sldMasterChg>
    </pc:docChg>
  </pc:docChgLst>
  <pc:docChgLst>
    <pc:chgData name="Carly Ramsay" userId="f276cb76-5fc3-4c00-99a3-58eefb708e32" providerId="ADAL" clId="{0421667A-AB5C-4C66-AE4C-4D12842937A7}"/>
    <pc:docChg chg="undo custSel addSld modSld sldOrd">
      <pc:chgData name="Carly Ramsay" userId="f276cb76-5fc3-4c00-99a3-58eefb708e32" providerId="ADAL" clId="{0421667A-AB5C-4C66-AE4C-4D12842937A7}" dt="2026-01-15T13:35:05.724" v="851" actId="255"/>
      <pc:docMkLst>
        <pc:docMk/>
      </pc:docMkLst>
      <pc:sldChg chg="ord modNotesTx">
        <pc:chgData name="Carly Ramsay" userId="f276cb76-5fc3-4c00-99a3-58eefb708e32" providerId="ADAL" clId="{0421667A-AB5C-4C66-AE4C-4D12842937A7}" dt="2026-01-15T13:30:40.860" v="554"/>
        <pc:sldMkLst>
          <pc:docMk/>
          <pc:sldMk cId="2815005278" sldId="342"/>
        </pc:sldMkLst>
      </pc:sldChg>
      <pc:sldChg chg="modNotesTx">
        <pc:chgData name="Carly Ramsay" userId="f276cb76-5fc3-4c00-99a3-58eefb708e32" providerId="ADAL" clId="{0421667A-AB5C-4C66-AE4C-4D12842937A7}" dt="2026-01-15T09:44:36.423" v="5" actId="20577"/>
        <pc:sldMkLst>
          <pc:docMk/>
          <pc:sldMk cId="748060754" sldId="346"/>
        </pc:sldMkLst>
      </pc:sldChg>
      <pc:sldChg chg="delSp modSp mod modNotesTx">
        <pc:chgData name="Carly Ramsay" userId="f276cb76-5fc3-4c00-99a3-58eefb708e32" providerId="ADAL" clId="{0421667A-AB5C-4C66-AE4C-4D12842937A7}" dt="2026-01-15T13:28:53.744" v="520" actId="478"/>
        <pc:sldMkLst>
          <pc:docMk/>
          <pc:sldMk cId="3319683211" sldId="347"/>
        </pc:sldMkLst>
      </pc:sldChg>
      <pc:sldChg chg="modNotesTx">
        <pc:chgData name="Carly Ramsay" userId="f276cb76-5fc3-4c00-99a3-58eefb708e32" providerId="ADAL" clId="{0421667A-AB5C-4C66-AE4C-4D12842937A7}" dt="2026-01-15T13:29:36.455" v="529" actId="20577"/>
        <pc:sldMkLst>
          <pc:docMk/>
          <pc:sldMk cId="3917694973" sldId="348"/>
        </pc:sldMkLst>
      </pc:sldChg>
      <pc:sldChg chg="modNotesTx">
        <pc:chgData name="Carly Ramsay" userId="f276cb76-5fc3-4c00-99a3-58eefb708e32" providerId="ADAL" clId="{0421667A-AB5C-4C66-AE4C-4D12842937A7}" dt="2026-01-15T13:30:04.371" v="550" actId="20577"/>
        <pc:sldMkLst>
          <pc:docMk/>
          <pc:sldMk cId="952391634" sldId="349"/>
        </pc:sldMkLst>
      </pc:sldChg>
      <pc:sldChg chg="modNotesTx">
        <pc:chgData name="Carly Ramsay" userId="f276cb76-5fc3-4c00-99a3-58eefb708e32" providerId="ADAL" clId="{0421667A-AB5C-4C66-AE4C-4D12842937A7}" dt="2026-01-15T10:18:49.244" v="68" actId="20577"/>
        <pc:sldMkLst>
          <pc:docMk/>
          <pc:sldMk cId="1637231924" sldId="350"/>
        </pc:sldMkLst>
      </pc:sldChg>
      <pc:sldChg chg="addSp modSp mod">
        <pc:chgData name="Carly Ramsay" userId="f276cb76-5fc3-4c00-99a3-58eefb708e32" providerId="ADAL" clId="{0421667A-AB5C-4C66-AE4C-4D12842937A7}" dt="2026-01-15T13:35:05.724" v="851" actId="255"/>
        <pc:sldMkLst>
          <pc:docMk/>
          <pc:sldMk cId="2046866881" sldId="352"/>
        </pc:sldMkLst>
        <pc:spChg chg="add mod">
          <ac:chgData name="Carly Ramsay" userId="f276cb76-5fc3-4c00-99a3-58eefb708e32" providerId="ADAL" clId="{0421667A-AB5C-4C66-AE4C-4D12842937A7}" dt="2026-01-15T13:35:05.724" v="851" actId="255"/>
          <ac:spMkLst>
            <pc:docMk/>
            <pc:sldMk cId="2046866881" sldId="352"/>
            <ac:spMk id="2" creationId="{AAF63C39-0664-2E0A-9478-537A1DA3FD42}"/>
          </ac:spMkLst>
        </pc:spChg>
        <pc:picChg chg="mod">
          <ac:chgData name="Carly Ramsay" userId="f276cb76-5fc3-4c00-99a3-58eefb708e32" providerId="ADAL" clId="{0421667A-AB5C-4C66-AE4C-4D12842937A7}" dt="2026-01-15T10:46:31.854" v="163" actId="1076"/>
          <ac:picMkLst>
            <pc:docMk/>
            <pc:sldMk cId="2046866881" sldId="352"/>
            <ac:picMk id="3" creationId="{2D3BBBB3-2C83-4675-A6BA-4DF5EA015E9C}"/>
          </ac:picMkLst>
        </pc:picChg>
      </pc:sldChg>
      <pc:sldChg chg="addSp delSp modSp new mod ord modNotesTx">
        <pc:chgData name="Carly Ramsay" userId="f276cb76-5fc3-4c00-99a3-58eefb708e32" providerId="ADAL" clId="{0421667A-AB5C-4C66-AE4C-4D12842937A7}" dt="2026-01-15T13:34:54.346" v="850" actId="208"/>
        <pc:sldMkLst>
          <pc:docMk/>
          <pc:sldMk cId="1109605736" sldId="353"/>
        </pc:sldMkLst>
        <pc:spChg chg="add mod">
          <ac:chgData name="Carly Ramsay" userId="f276cb76-5fc3-4c00-99a3-58eefb708e32" providerId="ADAL" clId="{0421667A-AB5C-4C66-AE4C-4D12842937A7}" dt="2026-01-15T13:34:46.379" v="849" actId="1076"/>
          <ac:spMkLst>
            <pc:docMk/>
            <pc:sldMk cId="1109605736" sldId="353"/>
            <ac:spMk id="2" creationId="{66AFEF44-C331-D923-00AD-C901EA94E998}"/>
          </ac:spMkLst>
        </pc:spChg>
        <pc:picChg chg="add mod">
          <ac:chgData name="Carly Ramsay" userId="f276cb76-5fc3-4c00-99a3-58eefb708e32" providerId="ADAL" clId="{0421667A-AB5C-4C66-AE4C-4D12842937A7}" dt="2026-01-15T13:34:54.346" v="850" actId="208"/>
          <ac:picMkLst>
            <pc:docMk/>
            <pc:sldMk cId="1109605736" sldId="353"/>
            <ac:picMk id="3" creationId="{E0296975-C155-9239-EE44-0E3C17E70B8F}"/>
          </ac:picMkLst>
        </pc:picChg>
      </pc:sldChg>
    </pc:docChg>
  </pc:docChgLst>
  <pc:docChgLst>
    <pc:chgData name="Carly Ramsay" userId="S::carly.ramsay@keepscotlandbeautiful.org::f276cb76-5fc3-4c00-99a3-58eefb708e32" providerId="AD" clId="Web-{40C9E5FD-669B-3FF2-1400-F7ABE742F7F0}"/>
    <pc:docChg chg="addSld delSld modSld">
      <pc:chgData name="Carly Ramsay" userId="S::carly.ramsay@keepscotlandbeautiful.org::f276cb76-5fc3-4c00-99a3-58eefb708e32" providerId="AD" clId="Web-{40C9E5FD-669B-3FF2-1400-F7ABE742F7F0}" dt="2026-01-14T12:54:22.822" v="175" actId="1076"/>
      <pc:docMkLst>
        <pc:docMk/>
      </pc:docMkLst>
      <pc:sldChg chg="addSp delSp modSp">
        <pc:chgData name="Carly Ramsay" userId="S::carly.ramsay@keepscotlandbeautiful.org::f276cb76-5fc3-4c00-99a3-58eefb708e32" providerId="AD" clId="Web-{40C9E5FD-669B-3FF2-1400-F7ABE742F7F0}" dt="2026-01-14T12:54:22.822" v="175" actId="1076"/>
        <pc:sldMkLst>
          <pc:docMk/>
          <pc:sldMk cId="3070607982" sldId="341"/>
        </pc:sldMkLst>
        <pc:picChg chg="add mod ord modCrop">
          <ac:chgData name="Carly Ramsay" userId="S::carly.ramsay@keepscotlandbeautiful.org::f276cb76-5fc3-4c00-99a3-58eefb708e32" providerId="AD" clId="Web-{40C9E5FD-669B-3FF2-1400-F7ABE742F7F0}" dt="2026-01-14T12:53:51.509" v="166"/>
          <ac:picMkLst>
            <pc:docMk/>
            <pc:sldMk cId="3070607982" sldId="341"/>
            <ac:picMk id="7" creationId="{D929052A-6C5A-9DCB-FD02-D83BC04FBAF3}"/>
          </ac:picMkLst>
        </pc:picChg>
      </pc:sldChg>
    </pc:docChg>
  </pc:docChgLst>
  <pc:docChgLst>
    <pc:chgData name="Carly Ramsay" userId="S::carly.ramsay@keepscotlandbeautiful.org::f276cb76-5fc3-4c00-99a3-58eefb708e32" providerId="AD" clId="Web-{D196D7FC-8D65-0468-3FCB-ECB1820F6360}"/>
    <pc:docChg chg="modSld">
      <pc:chgData name="Carly Ramsay" userId="S::carly.ramsay@keepscotlandbeautiful.org::f276cb76-5fc3-4c00-99a3-58eefb708e32" providerId="AD" clId="Web-{D196D7FC-8D65-0468-3FCB-ECB1820F6360}" dt="2026-01-21T14:50:41.484" v="125" actId="14100"/>
      <pc:docMkLst>
        <pc:docMk/>
      </pc:docMkLst>
      <pc:sldChg chg="addSp modSp">
        <pc:chgData name="Carly Ramsay" userId="S::carly.ramsay@keepscotlandbeautiful.org::f276cb76-5fc3-4c00-99a3-58eefb708e32" providerId="AD" clId="Web-{D196D7FC-8D65-0468-3FCB-ECB1820F6360}" dt="2026-01-21T14:41:16.210" v="19" actId="20577"/>
        <pc:sldMkLst>
          <pc:docMk/>
          <pc:sldMk cId="3917694973" sldId="348"/>
        </pc:sldMkLst>
        <pc:spChg chg="mod">
          <ac:chgData name="Carly Ramsay" userId="S::carly.ramsay@keepscotlandbeautiful.org::f276cb76-5fc3-4c00-99a3-58eefb708e32" providerId="AD" clId="Web-{D196D7FC-8D65-0468-3FCB-ECB1820F6360}" dt="2026-01-21T14:40:38.881" v="10" actId="20577"/>
          <ac:spMkLst>
            <pc:docMk/>
            <pc:sldMk cId="3917694973" sldId="348"/>
            <ac:spMk id="3" creationId="{85AF727F-FBC3-887B-2C32-90E89FEE6C43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41:16.210" v="19" actId="20577"/>
          <ac:spMkLst>
            <pc:docMk/>
            <pc:sldMk cId="3917694973" sldId="348"/>
            <ac:spMk id="4" creationId="{A9689996-3533-552B-0ABC-9C7A848C5B3B}"/>
          </ac:spMkLst>
        </pc:spChg>
      </pc:sldChg>
      <pc:sldChg chg="modSp">
        <pc:chgData name="Carly Ramsay" userId="S::carly.ramsay@keepscotlandbeautiful.org::f276cb76-5fc3-4c00-99a3-58eefb708e32" providerId="AD" clId="Web-{D196D7FC-8D65-0468-3FCB-ECB1820F6360}" dt="2026-01-21T14:41:46.899" v="27" actId="1076"/>
        <pc:sldMkLst>
          <pc:docMk/>
          <pc:sldMk cId="952391634" sldId="349"/>
        </pc:sldMkLst>
        <pc:spChg chg="mod">
          <ac:chgData name="Carly Ramsay" userId="S::carly.ramsay@keepscotlandbeautiful.org::f276cb76-5fc3-4c00-99a3-58eefb708e32" providerId="AD" clId="Web-{D196D7FC-8D65-0468-3FCB-ECB1820F6360}" dt="2026-01-21T14:41:35.664" v="25" actId="1076"/>
          <ac:spMkLst>
            <pc:docMk/>
            <pc:sldMk cId="952391634" sldId="349"/>
            <ac:spMk id="5" creationId="{581E4BCE-3940-767C-36F6-ABCD494CB39A}"/>
          </ac:spMkLst>
        </pc:spChg>
        <pc:picChg chg="mod">
          <ac:chgData name="Carly Ramsay" userId="S::carly.ramsay@keepscotlandbeautiful.org::f276cb76-5fc3-4c00-99a3-58eefb708e32" providerId="AD" clId="Web-{D196D7FC-8D65-0468-3FCB-ECB1820F6360}" dt="2026-01-21T14:41:46.899" v="27" actId="1076"/>
          <ac:picMkLst>
            <pc:docMk/>
            <pc:sldMk cId="952391634" sldId="349"/>
            <ac:picMk id="4" creationId="{D2547AEF-258E-FB9C-B469-49C53B44A289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1:39.055" v="26" actId="1076"/>
          <ac:picMkLst>
            <pc:docMk/>
            <pc:sldMk cId="952391634" sldId="349"/>
            <ac:picMk id="6" creationId="{E843DCCB-0AD0-AB3C-6970-04B626DFE88B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9.239" v="5" actId="1076"/>
          <ac:picMkLst>
            <pc:docMk/>
            <pc:sldMk cId="952391634" sldId="349"/>
            <ac:picMk id="9" creationId="{D39963EB-370C-7D15-C34F-7F44C1B3EC1B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3.114" v="3" actId="1076"/>
          <ac:picMkLst>
            <pc:docMk/>
            <pc:sldMk cId="952391634" sldId="349"/>
            <ac:picMk id="12" creationId="{A4FC0FD6-340C-5E6E-25BD-047B3787D0DA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0.067" v="1" actId="1076"/>
          <ac:picMkLst>
            <pc:docMk/>
            <pc:sldMk cId="952391634" sldId="349"/>
            <ac:picMk id="14" creationId="{84CC2958-FEEA-9F1D-B7E7-7F8B31D514FB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39:41.927" v="2" actId="1076"/>
          <ac:picMkLst>
            <pc:docMk/>
            <pc:sldMk cId="952391634" sldId="349"/>
            <ac:picMk id="16" creationId="{160E920B-DFB0-EBCD-19E5-B13E2C03214B}"/>
          </ac:picMkLst>
        </pc:picChg>
      </pc:sldChg>
      <pc:sldChg chg="addSp delSp modSp">
        <pc:chgData name="Carly Ramsay" userId="S::carly.ramsay@keepscotlandbeautiful.org::f276cb76-5fc3-4c00-99a3-58eefb708e32" providerId="AD" clId="Web-{D196D7FC-8D65-0468-3FCB-ECB1820F6360}" dt="2026-01-21T14:42:54.478" v="64" actId="14100"/>
        <pc:sldMkLst>
          <pc:docMk/>
          <pc:sldMk cId="1637231924" sldId="350"/>
        </pc:sldMkLst>
        <pc:spChg chg="del">
          <ac:chgData name="Carly Ramsay" userId="S::carly.ramsay@keepscotlandbeautiful.org::f276cb76-5fc3-4c00-99a3-58eefb708e32" providerId="AD" clId="Web-{D196D7FC-8D65-0468-3FCB-ECB1820F6360}" dt="2026-01-21T14:42:08.290" v="40"/>
          <ac:spMkLst>
            <pc:docMk/>
            <pc:sldMk cId="1637231924" sldId="350"/>
            <ac:spMk id="3" creationId="{D4338FB9-2DC4-4369-814B-23E8B4FE4027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42:12.555" v="41" actId="1076"/>
          <ac:spMkLst>
            <pc:docMk/>
            <pc:sldMk cId="1637231924" sldId="350"/>
            <ac:spMk id="4" creationId="{F99D8B80-6DF9-842C-B23A-9173B1C3C82D}"/>
          </ac:spMkLst>
        </pc:spChg>
        <pc:picChg chg="mod">
          <ac:chgData name="Carly Ramsay" userId="S::carly.ramsay@keepscotlandbeautiful.org::f276cb76-5fc3-4c00-99a3-58eefb708e32" providerId="AD" clId="Web-{D196D7FC-8D65-0468-3FCB-ECB1820F6360}" dt="2026-01-21T14:42:20.696" v="49" actId="1076"/>
          <ac:picMkLst>
            <pc:docMk/>
            <pc:sldMk cId="1637231924" sldId="350"/>
            <ac:picMk id="5" creationId="{384FEC65-E73B-60A1-6DD8-9C3DFA90A2A2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2:28.024" v="57" actId="1076"/>
          <ac:picMkLst>
            <pc:docMk/>
            <pc:sldMk cId="1637231924" sldId="350"/>
            <ac:picMk id="9" creationId="{4E9E53AA-29A3-89F9-89A1-9CA4F1EE7D20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2:32.884" v="59" actId="1076"/>
          <ac:picMkLst>
            <pc:docMk/>
            <pc:sldMk cId="1637231924" sldId="350"/>
            <ac:picMk id="11" creationId="{73FD284F-AF51-1C85-7CCA-51FE034A28E8}"/>
          </ac:picMkLst>
        </pc:picChg>
        <pc:picChg chg="mod">
          <ac:chgData name="Carly Ramsay" userId="S::carly.ramsay@keepscotlandbeautiful.org::f276cb76-5fc3-4c00-99a3-58eefb708e32" providerId="AD" clId="Web-{D196D7FC-8D65-0468-3FCB-ECB1820F6360}" dt="2026-01-21T14:42:40.165" v="62" actId="1076"/>
          <ac:picMkLst>
            <pc:docMk/>
            <pc:sldMk cId="1637231924" sldId="350"/>
            <ac:picMk id="15" creationId="{02C94D4C-C110-4D00-7457-A921254B6BF2}"/>
          </ac:picMkLst>
        </pc:picChg>
        <pc:cxnChg chg="mod">
          <ac:chgData name="Carly Ramsay" userId="S::carly.ramsay@keepscotlandbeautiful.org::f276cb76-5fc3-4c00-99a3-58eefb708e32" providerId="AD" clId="Web-{D196D7FC-8D65-0468-3FCB-ECB1820F6360}" dt="2026-01-21T14:42:30.212" v="58" actId="1076"/>
          <ac:cxnSpMkLst>
            <pc:docMk/>
            <pc:sldMk cId="1637231924" sldId="350"/>
            <ac:cxnSpMk id="7" creationId="{D3A2939C-3316-0E9E-9A7B-276CFAD27087}"/>
          </ac:cxnSpMkLst>
        </pc:cxnChg>
        <pc:cxnChg chg="mod">
          <ac:chgData name="Carly Ramsay" userId="S::carly.ramsay@keepscotlandbeautiful.org::f276cb76-5fc3-4c00-99a3-58eefb708e32" providerId="AD" clId="Web-{D196D7FC-8D65-0468-3FCB-ECB1820F6360}" dt="2026-01-21T14:42:54.478" v="64" actId="14100"/>
          <ac:cxnSpMkLst>
            <pc:docMk/>
            <pc:sldMk cId="1637231924" sldId="350"/>
            <ac:cxnSpMk id="13" creationId="{338D7170-AC17-19D4-9BFA-4860F94F3CED}"/>
          </ac:cxnSpMkLst>
        </pc:cxnChg>
        <pc:cxnChg chg="mod">
          <ac:chgData name="Carly Ramsay" userId="S::carly.ramsay@keepscotlandbeautiful.org::f276cb76-5fc3-4c00-99a3-58eefb708e32" providerId="AD" clId="Web-{D196D7FC-8D65-0468-3FCB-ECB1820F6360}" dt="2026-01-21T14:42:20.727" v="54" actId="1076"/>
          <ac:cxnSpMkLst>
            <pc:docMk/>
            <pc:sldMk cId="1637231924" sldId="350"/>
            <ac:cxnSpMk id="17" creationId="{A6CA6986-C32D-856F-5EA2-8A358D9E7618}"/>
          </ac:cxnSpMkLst>
        </pc:cxnChg>
        <pc:cxnChg chg="mod">
          <ac:chgData name="Carly Ramsay" userId="S::carly.ramsay@keepscotlandbeautiful.org::f276cb76-5fc3-4c00-99a3-58eefb708e32" providerId="AD" clId="Web-{D196D7FC-8D65-0468-3FCB-ECB1820F6360}" dt="2026-01-21T14:42:42.743" v="63" actId="1076"/>
          <ac:cxnSpMkLst>
            <pc:docMk/>
            <pc:sldMk cId="1637231924" sldId="350"/>
            <ac:cxnSpMk id="18" creationId="{CED2F34E-A7C9-91E3-0153-02C689E1DC1F}"/>
          </ac:cxnSpMkLst>
        </pc:cxnChg>
      </pc:sldChg>
      <pc:sldChg chg="addSp delSp modSp">
        <pc:chgData name="Carly Ramsay" userId="S::carly.ramsay@keepscotlandbeautiful.org::f276cb76-5fc3-4c00-99a3-58eefb708e32" providerId="AD" clId="Web-{D196D7FC-8D65-0468-3FCB-ECB1820F6360}" dt="2026-01-21T14:43:43.776" v="81" actId="1076"/>
        <pc:sldMkLst>
          <pc:docMk/>
          <pc:sldMk cId="2884862173" sldId="351"/>
        </pc:sldMkLst>
        <pc:spChg chg="add mod">
          <ac:chgData name="Carly Ramsay" userId="S::carly.ramsay@keepscotlandbeautiful.org::f276cb76-5fc3-4c00-99a3-58eefb708e32" providerId="AD" clId="Web-{D196D7FC-8D65-0468-3FCB-ECB1820F6360}" dt="2026-01-21T14:43:43.776" v="81" actId="1076"/>
          <ac:spMkLst>
            <pc:docMk/>
            <pc:sldMk cId="2884862173" sldId="351"/>
            <ac:spMk id="3" creationId="{A6E5EDF1-729B-9606-61E4-75EB64A68287}"/>
          </ac:spMkLst>
        </pc:spChg>
        <pc:spChg chg="del mod">
          <ac:chgData name="Carly Ramsay" userId="S::carly.ramsay@keepscotlandbeautiful.org::f276cb76-5fc3-4c00-99a3-58eefb708e32" providerId="AD" clId="Web-{D196D7FC-8D65-0468-3FCB-ECB1820F6360}" dt="2026-01-21T14:43:15.119" v="68"/>
          <ac:spMkLst>
            <pc:docMk/>
            <pc:sldMk cId="2884862173" sldId="351"/>
            <ac:spMk id="8" creationId="{AB038114-4369-524C-B00E-FD7976251F51}"/>
          </ac:spMkLst>
        </pc:spChg>
      </pc:sldChg>
      <pc:sldChg chg="addSp modSp">
        <pc:chgData name="Carly Ramsay" userId="S::carly.ramsay@keepscotlandbeautiful.org::f276cb76-5fc3-4c00-99a3-58eefb708e32" providerId="AD" clId="Web-{D196D7FC-8D65-0468-3FCB-ECB1820F6360}" dt="2026-01-21T14:50:41.484" v="125" actId="14100"/>
        <pc:sldMkLst>
          <pc:docMk/>
          <pc:sldMk cId="2046866881" sldId="352"/>
        </pc:sldMkLst>
        <pc:spChg chg="mod">
          <ac:chgData name="Carly Ramsay" userId="S::carly.ramsay@keepscotlandbeautiful.org::f276cb76-5fc3-4c00-99a3-58eefb708e32" providerId="AD" clId="Web-{D196D7FC-8D65-0468-3FCB-ECB1820F6360}" dt="2026-01-21T14:50:41.484" v="125" actId="14100"/>
          <ac:spMkLst>
            <pc:docMk/>
            <pc:sldMk cId="2046866881" sldId="352"/>
            <ac:spMk id="2" creationId="{AAF63C39-0664-2E0A-9478-537A1DA3FD42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50:33.281" v="122" actId="20577"/>
          <ac:spMkLst>
            <pc:docMk/>
            <pc:sldMk cId="2046866881" sldId="352"/>
            <ac:spMk id="5" creationId="{E036DFCD-4EED-E779-2E37-72B99CA9BFA6}"/>
          </ac:spMkLst>
        </pc:spChg>
      </pc:sldChg>
      <pc:sldChg chg="addSp modSp">
        <pc:chgData name="Carly Ramsay" userId="S::carly.ramsay@keepscotlandbeautiful.org::f276cb76-5fc3-4c00-99a3-58eefb708e32" providerId="AD" clId="Web-{D196D7FC-8D65-0468-3FCB-ECB1820F6360}" dt="2026-01-21T14:49:47.124" v="100" actId="1076"/>
        <pc:sldMkLst>
          <pc:docMk/>
          <pc:sldMk cId="1109605736" sldId="353"/>
        </pc:sldMkLst>
        <pc:spChg chg="mod">
          <ac:chgData name="Carly Ramsay" userId="S::carly.ramsay@keepscotlandbeautiful.org::f276cb76-5fc3-4c00-99a3-58eefb708e32" providerId="AD" clId="Web-{D196D7FC-8D65-0468-3FCB-ECB1820F6360}" dt="2026-01-21T14:49:47.124" v="100" actId="1076"/>
          <ac:spMkLst>
            <pc:docMk/>
            <pc:sldMk cId="1109605736" sldId="353"/>
            <ac:spMk id="2" creationId="{66AFEF44-C331-D923-00AD-C901EA94E998}"/>
          </ac:spMkLst>
        </pc:spChg>
        <pc:spChg chg="add mod">
          <ac:chgData name="Carly Ramsay" userId="S::carly.ramsay@keepscotlandbeautiful.org::f276cb76-5fc3-4c00-99a3-58eefb708e32" providerId="AD" clId="Web-{D196D7FC-8D65-0468-3FCB-ECB1820F6360}" dt="2026-01-21T14:49:33.233" v="95" actId="1076"/>
          <ac:spMkLst>
            <pc:docMk/>
            <pc:sldMk cId="1109605736" sldId="353"/>
            <ac:spMk id="5" creationId="{6934E327-7D0E-8548-EE47-1DA331EC551E}"/>
          </ac:spMkLst>
        </pc:spChg>
        <pc:picChg chg="mod">
          <ac:chgData name="Carly Ramsay" userId="S::carly.ramsay@keepscotlandbeautiful.org::f276cb76-5fc3-4c00-99a3-58eefb708e32" providerId="AD" clId="Web-{D196D7FC-8D65-0468-3FCB-ECB1820F6360}" dt="2026-01-21T14:49:28.718" v="94" actId="1076"/>
          <ac:picMkLst>
            <pc:docMk/>
            <pc:sldMk cId="1109605736" sldId="353"/>
            <ac:picMk id="3" creationId="{E0296975-C155-9239-EE44-0E3C17E70B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CBBEEE-63D3-471E-84EE-0CFB5CE62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B61EC-01CA-47C6-A033-87992EFFC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B16F-87B1-4A65-863F-172736859103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55FA0-CE02-4706-97BA-17014337B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903E2-9C6E-4FC8-B797-8DD66CE7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85D5B-6A8A-4D90-BFA0-A39469EB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3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C98EE-BA22-4CA1-9A76-D73F636BF956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BD22-5488-457B-B6FB-A3C997B3A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7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1507F-E8E6-1810-4A56-432152F2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44A88C-1EBD-9E2D-9419-71089A46B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44E8A-4A14-38E0-BCE9-101B605EB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Introduction </a:t>
            </a:r>
            <a:endParaRPr lang="en-US">
              <a:solidFill>
                <a:srgbClr val="444444"/>
              </a:solidFill>
            </a:endParaRPr>
          </a:p>
          <a:p>
            <a:r>
              <a:rPr lang="en-US"/>
              <a:t>-Why are we talking about roadside litter? </a:t>
            </a:r>
            <a:endParaRPr lang="en-US">
              <a:solidFill>
                <a:srgbClr val="444444"/>
              </a:solidFill>
            </a:endParaRPr>
          </a:p>
          <a:p>
            <a:r>
              <a:rPr lang="en-US" dirty="0"/>
              <a:t>-Our planet is beautiful and we don’t want to pollute it / make it dirty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98A02-0A37-D809-340E-8D63DCEA3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811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 b="1" i="0" dirty="0">
                <a:solidFill>
                  <a:srgbClr val="2484C6"/>
                </a:solidFill>
                <a:effectLst/>
                <a:latin typeface="Arial" panose="020B0604020202020204" pitchFamily="34" charset="0"/>
              </a:rPr>
              <a:t>Guidelines and advice </a:t>
            </a:r>
            <a:endParaRPr lang="en-GB" sz="1200" b="1" i="0" dirty="0">
              <a:solidFill>
                <a:srgbClr val="2484C6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811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 competition is open to pupils from Nursery to Primary 7 in Scotland  </a:t>
            </a: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Pupils can submit one entry each  </a:t>
            </a: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Submissions can be written or drawn by hand or created on the computer </a:t>
            </a: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 submission should fit within the speech bubble on the A4 template  </a:t>
            </a:r>
            <a:endParaRPr lang="en-GB" sz="1400" b="0" i="0" dirty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376"/>
              </a:lnSpc>
              <a:buFont typeface="+mj-lt"/>
              <a:buNone/>
            </a:pPr>
            <a:b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Entries will be considered on:  </a:t>
            </a:r>
            <a:endParaRPr lang="en-GB" sz="1400" b="0" i="0" dirty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their ability to simply communicate a message in a creative manner  </a:t>
            </a:r>
            <a:endParaRPr lang="en-GB" sz="1400" b="0" i="0" dirty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628650" lvl="1" indent="-1714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their visual appeal (bright and colourful) </a:t>
            </a:r>
            <a:endParaRPr lang="en-GB" sz="1400" b="0" i="0" dirty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457200" lvl="1" indent="0" algn="l" rtl="0" fontAlgn="base">
              <a:lnSpc>
                <a:spcPts val="1376"/>
              </a:lnSpc>
              <a:buFont typeface="+mj-lt"/>
              <a:buNone/>
            </a:pPr>
            <a:endParaRPr lang="en-GB" sz="1400" b="0" i="0" dirty="0">
              <a:solidFill>
                <a:srgbClr val="595959"/>
              </a:solidFill>
              <a:effectLst/>
              <a:latin typeface="Calibri" panose="020F0502020204030204" pitchFamily="34" charset="0"/>
            </a:endParaRPr>
          </a:p>
          <a:p>
            <a:pPr marL="457200" lvl="1" indent="0" algn="l" rtl="0" fontAlgn="base">
              <a:lnSpc>
                <a:spcPts val="1376"/>
              </a:lnSpc>
              <a:buFont typeface="+mj-lt"/>
              <a:buNone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By submitting an entry to the Caption Art Competition, you are giving us permission to use it for marketing and communications purposes </a:t>
            </a:r>
          </a:p>
          <a:p>
            <a:pPr algn="l" rtl="0" fontAlgn="base">
              <a:lnSpc>
                <a:spcPts val="1376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76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-GB" sz="12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Competition Categories: 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Nursery – P3 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P4 – P7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538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Timeframe: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en-GB" sz="14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 Deadline for competition entries 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– Friday 27</a:t>
            </a:r>
            <a:r>
              <a:rPr lang="en-GB" sz="105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February 5pm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 Shortlisted entries for each category notified 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– Friday 7</a:t>
            </a:r>
            <a:r>
              <a:rPr lang="en-GB" sz="105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March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 Category winners announced 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– Wednesday 11</a:t>
            </a:r>
            <a:r>
              <a:rPr lang="en-GB" sz="1050" b="1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March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Competition Categories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Font typeface="+mj-lt"/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 Nursery – P3  </a:t>
            </a:r>
            <a:endParaRPr lang="en-GB" sz="1400" b="0" i="0" dirty="0">
              <a:solidFill>
                <a:srgbClr val="595959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ts val="1350"/>
              </a:lnSpc>
              <a:buFont typeface="+mj-lt"/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 P4 – P7 </a:t>
            </a:r>
            <a:endParaRPr lang="en-GB" sz="1400" b="0" i="0" dirty="0">
              <a:solidFill>
                <a:srgbClr val="595959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7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10F7F-D1B5-E3CE-FABA-F644E04D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9612F-66E9-8851-2812-662DD80AE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3732F-3921-0C39-8E72-AF29717F4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see in this picture? </a:t>
            </a:r>
          </a:p>
          <a:p>
            <a:r>
              <a:rPr lang="en-US" dirty="0"/>
              <a:t>Roadside Litter</a:t>
            </a:r>
          </a:p>
          <a:p>
            <a:r>
              <a:rPr lang="en-US" dirty="0"/>
              <a:t>-Litter that is thrown or dropped out of a car window </a:t>
            </a:r>
          </a:p>
          <a:p>
            <a:r>
              <a:rPr lang="en-US" dirty="0"/>
              <a:t>-Litter that doesn’t make it to a bin and ends up on our roads – in our cities and in the countryside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What counts as roadside litter? </a:t>
            </a:r>
          </a:p>
          <a:p>
            <a:pPr marL="171450" indent="-171450">
              <a:buFontTx/>
              <a:buChar char="-"/>
            </a:pPr>
            <a:r>
              <a:rPr lang="en-GB" dirty="0"/>
              <a:t>We have picked a few of the most regular offenders and will talk about them today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55490-6056-D544-838E-412671BE7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0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What the data shows us</a:t>
            </a:r>
          </a:p>
          <a:p>
            <a:r>
              <a:rPr lang="en-US" dirty="0"/>
              <a:t>-Scotland is one of most beautiful parts of the world but 55% of audited roadsides had a presence of litter 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-Roadside litter creates a negative impression of Scotland (91% agree)</a:t>
            </a:r>
            <a:endParaRPr lang="en-US" dirty="0"/>
          </a:p>
          <a:p>
            <a:r>
              <a:rPr lang="en-US" dirty="0"/>
              <a:t>-Litter can be a threat to wildlife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-It’s difficult to clean up and costs a lot to do so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-Dangerous on the roads – and to those that have to clean it up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3989E-34D3-21A8-1F73-FE680389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3305F-DD5A-3AC0-EB39-923CB611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CF55A-FC52-D6E8-952A-367566910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/>
              <a:t>Link to single use items in the news (cups, bottles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44% of littered items were food and drink related  </a:t>
            </a:r>
            <a:endParaRPr lang="en-GB" dirty="0">
              <a:ea typeface="+mn-ea"/>
              <a:cs typeface="+mn-cs"/>
            </a:endParaRPr>
          </a:p>
          <a:p>
            <a:pPr rtl="0" fontAlgn="base"/>
            <a:endParaRPr lang="en-GB" sz="1200" b="0" i="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89A40-61FD-CAFE-7663-EB2BA1634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2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32B2-FD9A-245D-FED5-D15ED870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DAD34-264E-C8EF-12F0-B89A9092B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584D9-C236-1D8D-B6A9-B9F01482F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is it a problem</a:t>
            </a:r>
          </a:p>
          <a:p>
            <a:endParaRPr lang="en-GB" dirty="0"/>
          </a:p>
          <a:p>
            <a:r>
              <a:rPr lang="en-GB" b="1" dirty="0"/>
              <a:t>Danger to wildlife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Litter can be a danger to animals that live by the side of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They can get caught up in the litter or can try and use it for shelter</a:t>
            </a:r>
          </a:p>
          <a:p>
            <a:endParaRPr lang="en-GB" dirty="0"/>
          </a:p>
          <a:p>
            <a:r>
              <a:rPr lang="en-GB" b="1" dirty="0"/>
              <a:t>Danger to those who clean it 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Traffic moves very fast on motorways, and the people that have to clean up roadside litter are in danger when cars drive past at high speed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is also dangerous for drivers, as it can get in the way of their windscreen/view of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en-GB" b="1" dirty="0"/>
              <a:t>Expensive</a:t>
            </a:r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costs a lot of money &amp; takes a lot of time to clean up roadside litter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Many hours spent on this, that could be spent on other things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D3F22-5B5D-4AD1-5E57-3A388BACD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3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D4AF-E74F-B4E7-5588-9476A7568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7339C-DAB9-476C-0323-A80DF33CC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7F9D7-27C6-303E-C8A9-F4F733231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Spotting activity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characters might you see in this photos?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/>
          </a:p>
          <a:p>
            <a:pPr marL="171450" indent="-171450">
              <a:buFontTx/>
              <a:buChar char="-"/>
            </a:pPr>
            <a:r>
              <a:rPr lang="en-GB" baseline="0" dirty="0"/>
              <a:t>How does it  look? 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How do you think this litter is picked up? 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r>
              <a:rPr lang="en-GB" dirty="0"/>
              <a:t>If you wanted to extend this task you could undertake a local litter pick and discuss your real data at this point?  </a:t>
            </a:r>
            <a:r>
              <a:rPr lang="en-GB" b="1" dirty="0"/>
              <a:t>If you have conducted a litter pick…</a:t>
            </a:r>
            <a:r>
              <a:rPr lang="en-GB" b="0" dirty="0"/>
              <a:t>what did you find? Can you separate the litter in to different types? 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Discuss appropriate disposal of items – e.g. bins, recycling, taking rubbish home for correct disposal if no bins, </a:t>
            </a:r>
          </a:p>
          <a:p>
            <a:endParaRPr lang="en-GB" dirty="0"/>
          </a:p>
          <a:p>
            <a:r>
              <a:rPr lang="en-GB" dirty="0"/>
              <a:t>Where can you dispose of these items in your school or local community?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9ACD-F98A-F028-0389-BDF5A1D9B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80% of litter in our canals, rivers and seas begins its journey from places inland.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 potential journey that our litter can take when thrown from car windows. </a:t>
            </a:r>
          </a:p>
          <a:p>
            <a:endParaRPr lang="en-GB" dirty="0"/>
          </a:p>
          <a:p>
            <a:r>
              <a:rPr lang="en-GB" dirty="0"/>
              <a:t>Litter that is dropped on our roadsides is dangerous for wildlife/animals that live on land and in the ocean. </a:t>
            </a:r>
          </a:p>
          <a:p>
            <a:endParaRPr lang="en-GB" dirty="0"/>
          </a:p>
          <a:p>
            <a:r>
              <a:rPr lang="en-GB" dirty="0"/>
              <a:t>Q) In the school grounds, where can you put your litter when you’re finished with it? </a:t>
            </a:r>
          </a:p>
          <a:p>
            <a:endParaRPr lang="en-GB" dirty="0"/>
          </a:p>
          <a:p>
            <a:r>
              <a:rPr lang="en-GB" dirty="0"/>
              <a:t>Q) Outside of school, where might you put your rubbish when you’re finished with it?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0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could speak on behalf of one of these fellows, why do you think people should give them a lift…? </a:t>
            </a:r>
          </a:p>
          <a:p>
            <a:endParaRPr lang="en-GB" dirty="0"/>
          </a:p>
          <a:p>
            <a:r>
              <a:rPr lang="en-GB" dirty="0"/>
              <a:t>Ie. “Give me a lift because… I’m sad and lonely by the roadside. Please put me in a bin”.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BD22-5488-457B-B6FB-A3C997B3AC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1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483246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-1" y="0"/>
            <a:ext cx="12191997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hape 212"/>
          <p:cNvSpPr/>
          <p:nvPr userDrawn="1"/>
        </p:nvSpPr>
        <p:spPr>
          <a:xfrm>
            <a:off x="11255101" y="28060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1"/>
          <p:cNvSpPr/>
          <p:nvPr userDrawn="1"/>
        </p:nvSpPr>
        <p:spPr>
          <a:xfrm>
            <a:off x="10320547" y="-478"/>
            <a:ext cx="936899" cy="936899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15"/>
          <p:cNvSpPr/>
          <p:nvPr userDrawn="1"/>
        </p:nvSpPr>
        <p:spPr>
          <a:xfrm>
            <a:off x="11726145" y="3742938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16"/>
          <p:cNvSpPr/>
          <p:nvPr userDrawn="1"/>
        </p:nvSpPr>
        <p:spPr>
          <a:xfrm>
            <a:off x="11726150" y="3274693"/>
            <a:ext cx="468300" cy="468300"/>
          </a:xfrm>
          <a:prstGeom prst="rect">
            <a:avLst/>
          </a:prstGeom>
          <a:solidFill>
            <a:srgbClr val="2484C6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12"/>
          <p:cNvSpPr/>
          <p:nvPr userDrawn="1"/>
        </p:nvSpPr>
        <p:spPr>
          <a:xfrm>
            <a:off x="11255099" y="-2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11"/>
          <p:cNvSpPr/>
          <p:nvPr userDrawn="1"/>
        </p:nvSpPr>
        <p:spPr>
          <a:xfrm>
            <a:off x="10318094" y="936722"/>
            <a:ext cx="1873903" cy="1869106"/>
          </a:xfrm>
          <a:prstGeom prst="rect">
            <a:avLst/>
          </a:prstGeom>
          <a:solidFill>
            <a:srgbClr val="2484C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12"/>
          <p:cNvSpPr/>
          <p:nvPr userDrawn="1"/>
        </p:nvSpPr>
        <p:spPr>
          <a:xfrm>
            <a:off x="0" y="5542214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14" name="Shape 213"/>
          <p:cNvSpPr/>
          <p:nvPr userDrawn="1"/>
        </p:nvSpPr>
        <p:spPr>
          <a:xfrm>
            <a:off x="936899" y="6010663"/>
            <a:ext cx="468300" cy="46845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14"/>
          <p:cNvSpPr/>
          <p:nvPr userDrawn="1"/>
        </p:nvSpPr>
        <p:spPr>
          <a:xfrm>
            <a:off x="-3480" y="5542214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-1" y="0"/>
            <a:ext cx="12191997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hape 212"/>
          <p:cNvSpPr/>
          <p:nvPr userDrawn="1"/>
        </p:nvSpPr>
        <p:spPr>
          <a:xfrm>
            <a:off x="11255101" y="28060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11"/>
          <p:cNvSpPr/>
          <p:nvPr userDrawn="1"/>
        </p:nvSpPr>
        <p:spPr>
          <a:xfrm>
            <a:off x="10320547" y="-478"/>
            <a:ext cx="936899" cy="936899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15"/>
          <p:cNvSpPr/>
          <p:nvPr userDrawn="1"/>
        </p:nvSpPr>
        <p:spPr>
          <a:xfrm>
            <a:off x="11726145" y="3742938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16"/>
          <p:cNvSpPr/>
          <p:nvPr userDrawn="1"/>
        </p:nvSpPr>
        <p:spPr>
          <a:xfrm>
            <a:off x="11726150" y="3274693"/>
            <a:ext cx="468300" cy="468300"/>
          </a:xfrm>
          <a:prstGeom prst="rect">
            <a:avLst/>
          </a:prstGeom>
          <a:solidFill>
            <a:srgbClr val="2484C6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12"/>
          <p:cNvSpPr/>
          <p:nvPr userDrawn="1"/>
        </p:nvSpPr>
        <p:spPr>
          <a:xfrm>
            <a:off x="11255099" y="-239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11"/>
          <p:cNvSpPr/>
          <p:nvPr userDrawn="1"/>
        </p:nvSpPr>
        <p:spPr>
          <a:xfrm>
            <a:off x="10318094" y="936722"/>
            <a:ext cx="1873903" cy="1869106"/>
          </a:xfrm>
          <a:prstGeom prst="rect">
            <a:avLst/>
          </a:prstGeom>
          <a:solidFill>
            <a:srgbClr val="2484C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12"/>
          <p:cNvSpPr/>
          <p:nvPr userDrawn="1"/>
        </p:nvSpPr>
        <p:spPr>
          <a:xfrm>
            <a:off x="0" y="5542214"/>
            <a:ext cx="936899" cy="936899"/>
          </a:xfrm>
          <a:prstGeom prst="rect">
            <a:avLst/>
          </a:prstGeom>
          <a:solidFill>
            <a:srgbClr val="2484C6">
              <a:alpha val="4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2D050"/>
              </a:solidFill>
            </a:endParaRPr>
          </a:p>
        </p:txBody>
      </p:sp>
      <p:sp>
        <p:nvSpPr>
          <p:cNvPr id="14" name="Shape 213"/>
          <p:cNvSpPr/>
          <p:nvPr userDrawn="1"/>
        </p:nvSpPr>
        <p:spPr>
          <a:xfrm>
            <a:off x="936899" y="6010663"/>
            <a:ext cx="468300" cy="46845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14"/>
          <p:cNvSpPr/>
          <p:nvPr userDrawn="1"/>
        </p:nvSpPr>
        <p:spPr>
          <a:xfrm>
            <a:off x="-3480" y="5542214"/>
            <a:ext cx="468300" cy="468300"/>
          </a:xfrm>
          <a:prstGeom prst="rect">
            <a:avLst/>
          </a:prstGeom>
          <a:solidFill>
            <a:srgbClr val="2484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670" y="-878498"/>
            <a:ext cx="6219825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0" dirty="0">
                <a:solidFill>
                  <a:srgbClr val="DCE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3884" y="6543009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www.keepscotlandbeautiful.org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83246"/>
            <a:ext cx="12192000" cy="0"/>
          </a:xfrm>
          <a:prstGeom prst="line">
            <a:avLst/>
          </a:prstGeom>
          <a:ln>
            <a:solidFill>
              <a:srgbClr val="2484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0"/>
            <a:ext cx="12192000" cy="936899"/>
          </a:xfrm>
          <a:prstGeom prst="rect">
            <a:avLst/>
          </a:prstGeom>
          <a:solidFill>
            <a:srgbClr val="2484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635" r="9394" b="11111"/>
          <a:stretch/>
        </p:blipFill>
        <p:spPr>
          <a:xfrm>
            <a:off x="10806546" y="6569460"/>
            <a:ext cx="917002" cy="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D90F-FF8E-444C-A555-234383CA3BC1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5A8-31D1-45AB-BEA6-FF2047149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B035-0AB4-4FB7-9D6A-32F8BC84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154F-4875-4619-B1F3-57CCFE3A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5A48-2675-4149-9B58-8F241C40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C10-97F0-4816-A682-773996B48AE6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B228-6CC8-417C-9615-FE5E838D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54343-5CF2-48D2-AC7E-267A99A9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4B8-E05F-440D-B3A8-8576E769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1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5AF60C-8628-4C45-9C51-0F07B4E409BF}"/>
              </a:ext>
            </a:extLst>
          </p:cNvPr>
          <p:cNvSpPr/>
          <p:nvPr userDrawn="1"/>
        </p:nvSpPr>
        <p:spPr>
          <a:xfrm>
            <a:off x="0" y="5419899"/>
            <a:ext cx="12192000" cy="143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D12AC-0108-4122-BAB2-98F268EDC4AB}"/>
              </a:ext>
            </a:extLst>
          </p:cNvPr>
          <p:cNvSpPr txBox="1"/>
          <p:nvPr userDrawn="1"/>
        </p:nvSpPr>
        <p:spPr>
          <a:xfrm>
            <a:off x="6518910" y="5969166"/>
            <a:ext cx="5250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484C6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Your charity inspiring action for our environment</a:t>
            </a:r>
            <a:endParaRPr lang="en-GB" sz="1600" dirty="0">
              <a:solidFill>
                <a:srgbClr val="2484C6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6529A3-2683-4545-8FA3-2F36D693C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507" y="5835025"/>
            <a:ext cx="2564951" cy="6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D90F-FF8E-444C-A555-234383CA3BC1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C5A8-31D1-45AB-BEA6-FF2047149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6" r:id="rId4"/>
    <p:sldLayoutId id="2147483792" r:id="rId5"/>
    <p:sldLayoutId id="2147483807" r:id="rId6"/>
    <p:sldLayoutId id="2147483808" r:id="rId7"/>
    <p:sldLayoutId id="21474838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kb5RhnXHZo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2B78-07DE-7FEE-736F-EF6CA3CC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E2B0969-4AE9-74B6-A91A-738F8870D5F1}"/>
              </a:ext>
            </a:extLst>
          </p:cNvPr>
          <p:cNvSpPr txBox="1"/>
          <p:nvPr/>
        </p:nvSpPr>
        <p:spPr>
          <a:xfrm>
            <a:off x="453074" y="305408"/>
            <a:ext cx="54370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Montserrat Medium"/>
              </a:rPr>
              <a:t>Roadside Litter</a:t>
            </a:r>
            <a:endParaRPr lang="en-GB" sz="36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DF436-D005-D831-1F9D-1C558DDC5AC8}"/>
              </a:ext>
            </a:extLst>
          </p:cNvPr>
          <p:cNvSpPr txBox="1"/>
          <p:nvPr/>
        </p:nvSpPr>
        <p:spPr>
          <a:xfrm>
            <a:off x="1500500" y="1632033"/>
            <a:ext cx="3104514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Aptos"/>
              </a:rPr>
              <a:t>55%</a:t>
            </a:r>
            <a:endParaRPr lang="en-GB" sz="5000" b="1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GB" sz="3000" b="1" dirty="0">
                <a:solidFill>
                  <a:schemeClr val="bg1"/>
                </a:solidFill>
                <a:latin typeface="Aptos"/>
              </a:rPr>
              <a:t>of audited roadsides had a presence of litter </a:t>
            </a:r>
            <a:endParaRPr lang="en-GB" sz="3000" b="1" dirty="0">
              <a:solidFill>
                <a:schemeClr val="bg1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2" name="Picture 1" descr="A road going through a valley&#10;&#10;AI-generated content may be incorrect.">
            <a:extLst>
              <a:ext uri="{FF2B5EF4-FFF2-40B4-BE49-F238E27FC236}">
                <a16:creationId xmlns:a16="http://schemas.microsoft.com/office/drawing/2014/main" id="{7D5A3F1B-0F6E-800A-DFD2-99110A17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" y="12307"/>
            <a:ext cx="12192000" cy="5510670"/>
          </a:xfrm>
          <a:prstGeom prst="rect">
            <a:avLst/>
          </a:prstGeom>
        </p:spPr>
      </p:pic>
      <p:sp>
        <p:nvSpPr>
          <p:cNvPr id="7" name="object 36">
            <a:extLst>
              <a:ext uri="{FF2B5EF4-FFF2-40B4-BE49-F238E27FC236}">
                <a16:creationId xmlns:a16="http://schemas.microsoft.com/office/drawing/2014/main" id="{63CB4D9D-F23B-60D6-FC84-3511FC6EA20A}"/>
              </a:ext>
            </a:extLst>
          </p:cNvPr>
          <p:cNvSpPr txBox="1">
            <a:spLocks/>
          </p:cNvSpPr>
          <p:nvPr/>
        </p:nvSpPr>
        <p:spPr>
          <a:xfrm>
            <a:off x="651414" y="2228632"/>
            <a:ext cx="10924925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kern="0" spc="55" dirty="0">
                <a:solidFill>
                  <a:prstClr val="white"/>
                </a:solidFill>
                <a:latin typeface="Montserrat SemiBold"/>
              </a:rPr>
              <a:t>Roadside Litter</a:t>
            </a:r>
            <a:endParaRPr kumimoji="0" lang="en-GB" sz="2800" b="0" i="0" u="none" strike="noStrike" kern="0" cap="none" spc="5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14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96975-C155-9239-EE44-0E3C17E7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32" y="360218"/>
            <a:ext cx="7231036" cy="5114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FEF44-C331-D923-00AD-C901EA94E998}"/>
              </a:ext>
            </a:extLst>
          </p:cNvPr>
          <p:cNvSpPr txBox="1"/>
          <p:nvPr/>
        </p:nvSpPr>
        <p:spPr>
          <a:xfrm>
            <a:off x="365623" y="2916134"/>
            <a:ext cx="360680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The competition is open to pupils from Nursery to Primary 7 in Scotland.</a:t>
            </a:r>
          </a:p>
          <a:p>
            <a:endParaRPr lang="en-GB" sz="1200" dirty="0"/>
          </a:p>
          <a:p>
            <a:r>
              <a:rPr lang="en-GB" sz="1200" dirty="0"/>
              <a:t>Entries will be considered 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their ability to simply communicate a message in a creative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their visual appeal (bright and colourful)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1200" dirty="0"/>
              <a:t>One entry from each category will be chosen to be made into a roadside banner that can be deployed as part of our roadside litter campaign</a:t>
            </a:r>
          </a:p>
          <a:p>
            <a:endParaRPr lang="en-GB" dirty="0"/>
          </a:p>
        </p:txBody>
      </p:sp>
      <p:sp>
        <p:nvSpPr>
          <p:cNvPr id="5" name="object 36">
            <a:extLst>
              <a:ext uri="{FF2B5EF4-FFF2-40B4-BE49-F238E27FC236}">
                <a16:creationId xmlns:a16="http://schemas.microsoft.com/office/drawing/2014/main" id="{6934E327-7D0E-8548-EE47-1DA331EC551E}"/>
              </a:ext>
            </a:extLst>
          </p:cNvPr>
          <p:cNvSpPr txBox="1">
            <a:spLocks/>
          </p:cNvSpPr>
          <p:nvPr/>
        </p:nvSpPr>
        <p:spPr>
          <a:xfrm>
            <a:off x="363866" y="359575"/>
            <a:ext cx="4138812" cy="2394259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b="1" kern="0" spc="55" dirty="0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Caption Art</a:t>
            </a:r>
            <a:br>
              <a:rPr lang="en-GB" sz="4800" b="1" kern="0" spc="55" dirty="0">
                <a:solidFill>
                  <a:schemeClr val="bg1"/>
                </a:solidFill>
                <a:latin typeface="Montserrat"/>
                <a:ea typeface="Calibri"/>
                <a:cs typeface="Calibri"/>
              </a:rPr>
            </a:br>
            <a:r>
              <a:rPr lang="en-GB" sz="4800" b="1" kern="0" spc="55" dirty="0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Competition  </a:t>
            </a:r>
          </a:p>
        </p:txBody>
      </p:sp>
    </p:spTree>
    <p:extLst>
      <p:ext uri="{BB962C8B-B14F-4D97-AF65-F5344CB8AC3E}">
        <p14:creationId xmlns:p14="http://schemas.microsoft.com/office/powerpoint/2010/main" val="110960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37B2D-CEAC-7D4F-8C7C-FCCFECB6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litter box&#10;&#10;AI-generated content may be incorrect.">
            <a:extLst>
              <a:ext uri="{FF2B5EF4-FFF2-40B4-BE49-F238E27FC236}">
                <a16:creationId xmlns:a16="http://schemas.microsoft.com/office/drawing/2014/main" id="{2D3BBBB3-2C83-4675-A6BA-4DF5EA01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09" y="943382"/>
            <a:ext cx="2971726" cy="420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63C39-0664-2E0A-9478-537A1DA3FD42}"/>
              </a:ext>
            </a:extLst>
          </p:cNvPr>
          <p:cNvSpPr txBox="1"/>
          <p:nvPr/>
        </p:nvSpPr>
        <p:spPr>
          <a:xfrm>
            <a:off x="4777522" y="2674416"/>
            <a:ext cx="6849373" cy="1491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A roadside litter Eye Spy sheet is available on our resources page. The next time you are in the car take one along and see how many characters you can spot! </a:t>
            </a:r>
          </a:p>
        </p:txBody>
      </p:sp>
      <p:sp>
        <p:nvSpPr>
          <p:cNvPr id="5" name="object 36">
            <a:extLst>
              <a:ext uri="{FF2B5EF4-FFF2-40B4-BE49-F238E27FC236}">
                <a16:creationId xmlns:a16="http://schemas.microsoft.com/office/drawing/2014/main" id="{E036DFCD-4EED-E779-2E37-72B99CA9BFA6}"/>
              </a:ext>
            </a:extLst>
          </p:cNvPr>
          <p:cNvSpPr txBox="1">
            <a:spLocks/>
          </p:cNvSpPr>
          <p:nvPr/>
        </p:nvSpPr>
        <p:spPr>
          <a:xfrm>
            <a:off x="4777715" y="949047"/>
            <a:ext cx="6870510" cy="1729462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b="1" kern="0" spc="55" dirty="0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Roadside litter eye spy </a:t>
            </a:r>
          </a:p>
        </p:txBody>
      </p:sp>
    </p:spTree>
    <p:extLst>
      <p:ext uri="{BB962C8B-B14F-4D97-AF65-F5344CB8AC3E}">
        <p14:creationId xmlns:p14="http://schemas.microsoft.com/office/powerpoint/2010/main" val="204686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AABEB-9A37-357B-755F-F66148C9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A road with grass and trash on the side&#10;&#10;AI-generated content may be incorrect.">
            <a:extLst>
              <a:ext uri="{FF2B5EF4-FFF2-40B4-BE49-F238E27FC236}">
                <a16:creationId xmlns:a16="http://schemas.microsoft.com/office/drawing/2014/main" id="{6A2C63A9-2095-40F1-5788-3D6EBD058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33" y="1711107"/>
            <a:ext cx="7740673" cy="3906280"/>
          </a:xfrm>
          <a:prstGeom prst="rect">
            <a:avLst/>
          </a:prstGeom>
        </p:spPr>
      </p:pic>
      <p:sp>
        <p:nvSpPr>
          <p:cNvPr id="4" name="object 36">
            <a:extLst>
              <a:ext uri="{FF2B5EF4-FFF2-40B4-BE49-F238E27FC236}">
                <a16:creationId xmlns:a16="http://schemas.microsoft.com/office/drawing/2014/main" id="{CEAF2FDE-8DAC-5302-6A1E-CAE8EB40B2C1}"/>
              </a:ext>
            </a:extLst>
          </p:cNvPr>
          <p:cNvSpPr txBox="1">
            <a:spLocks/>
          </p:cNvSpPr>
          <p:nvPr/>
        </p:nvSpPr>
        <p:spPr>
          <a:xfrm>
            <a:off x="1657828" y="647123"/>
            <a:ext cx="8868964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kern="0" spc="55" dirty="0">
                <a:solidFill>
                  <a:prstClr val="white"/>
                </a:solidFill>
                <a:latin typeface="Montserrat SemiBold"/>
              </a:rPr>
              <a:t>What is Roadside Litter</a:t>
            </a:r>
            <a:endParaRPr kumimoji="0" lang="en-GB" sz="2800" b="0" i="0" u="none" strike="noStrike" kern="0" cap="none" spc="5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0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afety vest and helmet standing next to a white car&#10;&#10;AI-generated content may be incorrect.">
            <a:extLst>
              <a:ext uri="{FF2B5EF4-FFF2-40B4-BE49-F238E27FC236}">
                <a16:creationId xmlns:a16="http://schemas.microsoft.com/office/drawing/2014/main" id="{D929052A-6C5A-9DCB-FD02-D83BC04F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0" r="10490" b="-36"/>
          <a:stretch>
            <a:fillRect/>
          </a:stretch>
        </p:blipFill>
        <p:spPr>
          <a:xfrm>
            <a:off x="11565" y="1816"/>
            <a:ext cx="12192252" cy="5486956"/>
          </a:xfrm>
          <a:prstGeom prst="rect">
            <a:avLst/>
          </a:prstGeom>
        </p:spPr>
      </p:pic>
      <p:sp>
        <p:nvSpPr>
          <p:cNvPr id="2" name="object 36">
            <a:extLst>
              <a:ext uri="{FF2B5EF4-FFF2-40B4-BE49-F238E27FC236}">
                <a16:creationId xmlns:a16="http://schemas.microsoft.com/office/drawing/2014/main" id="{63CB4D9D-F23B-60D6-FC84-3511FC6EA20A}"/>
              </a:ext>
            </a:extLst>
          </p:cNvPr>
          <p:cNvSpPr txBox="1">
            <a:spLocks/>
          </p:cNvSpPr>
          <p:nvPr/>
        </p:nvSpPr>
        <p:spPr>
          <a:xfrm>
            <a:off x="550772" y="733387"/>
            <a:ext cx="10924925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kern="0" spc="55">
                <a:solidFill>
                  <a:prstClr val="white"/>
                </a:solidFill>
                <a:latin typeface="Montserrat SemiBold"/>
              </a:rPr>
              <a:t>What the data shows us </a:t>
            </a:r>
            <a:endParaRPr kumimoji="0" lang="en-GB" sz="2800" b="0" i="0" u="none" strike="noStrike" kern="0" cap="none" spc="5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sp>
        <p:nvSpPr>
          <p:cNvPr id="5" name="Google Shape;137;p13" descr="Week 2&#10;Climate impacts and adaptation&#10;">
            <a:extLst>
              <a:ext uri="{FF2B5EF4-FFF2-40B4-BE49-F238E27FC236}">
                <a16:creationId xmlns:a16="http://schemas.microsoft.com/office/drawing/2014/main" id="{3973D624-FFB9-6886-5566-6EF62E1729A3}"/>
              </a:ext>
            </a:extLst>
          </p:cNvPr>
          <p:cNvSpPr/>
          <p:nvPr/>
        </p:nvSpPr>
        <p:spPr>
          <a:xfrm>
            <a:off x="550772" y="2502930"/>
            <a:ext cx="2607084" cy="2791370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000"/>
            </a:pPr>
            <a:br>
              <a:rPr lang="en-GB" b="1">
                <a:latin typeface="Montserrat ExtraBold" panose="00000900000000000000" pitchFamily="50" charset="0"/>
                <a:ea typeface="Calibri"/>
                <a:cs typeface="Arial" panose="020B0604020202020204" pitchFamily="34" charset="0"/>
              </a:rPr>
            </a:br>
            <a:r>
              <a:rPr lang="en-GB" sz="4800" b="1">
                <a:solidFill>
                  <a:srgbClr val="2484C6"/>
                </a:solidFill>
                <a:latin typeface="Montserrat ExtraBold"/>
                <a:ea typeface="Calibri"/>
                <a:cs typeface="Arial"/>
                <a:sym typeface="Calibri"/>
              </a:rPr>
              <a:t>55%</a:t>
            </a:r>
            <a:endParaRPr lang="en-GB" sz="2000" b="1">
              <a:solidFill>
                <a:srgbClr val="2484C6"/>
              </a:solidFill>
              <a:latin typeface="Montserrat ExtraBold" panose="00000900000000000000" pitchFamily="50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buClr>
                <a:srgbClr val="000000"/>
              </a:buClr>
              <a:buSzPts val="3000"/>
            </a:pPr>
            <a:endParaRPr sz="2000">
              <a:solidFill>
                <a:srgbClr val="2484C6"/>
              </a:solidFill>
              <a:latin typeface="Montserrat" panose="00000500000000000000" pitchFamily="2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GB">
                <a:solidFill>
                  <a:srgbClr val="666666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  <a:sym typeface="Calibri"/>
              </a:rPr>
              <a:t>of audited road </a:t>
            </a:r>
            <a:br>
              <a:rPr lang="en-GB">
                <a:solidFill>
                  <a:srgbClr val="666666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>
                <a:solidFill>
                  <a:srgbClr val="666666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  <a:sym typeface="Calibri"/>
              </a:rPr>
              <a:t>sites had a presence of litter </a:t>
            </a:r>
          </a:p>
        </p:txBody>
      </p:sp>
      <p:sp>
        <p:nvSpPr>
          <p:cNvPr id="8" name="Google Shape;137;p13" descr="Week 2&#10;Climate impacts and adaptation&#10;">
            <a:extLst>
              <a:ext uri="{FF2B5EF4-FFF2-40B4-BE49-F238E27FC236}">
                <a16:creationId xmlns:a16="http://schemas.microsoft.com/office/drawing/2014/main" id="{9F91DD6D-C825-E6F3-B985-0CF5CD69ADCE}"/>
              </a:ext>
            </a:extLst>
          </p:cNvPr>
          <p:cNvSpPr/>
          <p:nvPr/>
        </p:nvSpPr>
        <p:spPr>
          <a:xfrm>
            <a:off x="3416188" y="2503080"/>
            <a:ext cx="2607084" cy="2773397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ts val="3000"/>
            </a:pPr>
            <a:endParaRPr lang="en-GB">
              <a:solidFill>
                <a:srgbClr val="2484C6"/>
              </a:solidFill>
              <a:latin typeface="Montserrat SemiBold"/>
              <a:ea typeface="Calibri"/>
              <a:cs typeface="Arial"/>
            </a:endParaRPr>
          </a:p>
          <a:p>
            <a:pPr algn="ctr">
              <a:buSzPts val="3000"/>
            </a:pPr>
            <a:r>
              <a:rPr lang="en-GB" sz="4800">
                <a:solidFill>
                  <a:srgbClr val="2484C6"/>
                </a:solidFill>
                <a:latin typeface="Montserrat ExtraBold"/>
                <a:ea typeface="Calibri"/>
                <a:cs typeface="Arial"/>
              </a:rPr>
              <a:t>91%</a:t>
            </a:r>
            <a:br>
              <a:rPr lang="en-GB" sz="2000" b="1">
                <a:latin typeface="Montserrat" panose="00000500000000000000" pitchFamily="2" charset="0"/>
                <a:ea typeface="Calibri"/>
                <a:cs typeface="Arial" panose="020B0604020202020204" pitchFamily="34" charset="0"/>
              </a:rPr>
            </a:br>
            <a:endParaRPr lang="en-GB" sz="2000">
              <a:solidFill>
                <a:srgbClr val="2484C6"/>
              </a:solidFill>
              <a:latin typeface="Montserrat" panose="00000500000000000000" pitchFamily="2" charset="0"/>
              <a:ea typeface="Calibri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GB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Arial"/>
              </a:rPr>
              <a:t>agree roadside litter creates a negative impression of Scotland</a:t>
            </a:r>
          </a:p>
        </p:txBody>
      </p:sp>
    </p:spTree>
    <p:extLst>
      <p:ext uri="{BB962C8B-B14F-4D97-AF65-F5344CB8AC3E}">
        <p14:creationId xmlns:p14="http://schemas.microsoft.com/office/powerpoint/2010/main" val="30706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CFA14-3AB1-3F87-D5A7-C8382B75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road&#10;&#10;AI-generated content may be incorrect.">
            <a:extLst>
              <a:ext uri="{FF2B5EF4-FFF2-40B4-BE49-F238E27FC236}">
                <a16:creationId xmlns:a16="http://schemas.microsoft.com/office/drawing/2014/main" id="{5B2A8DA5-F9E4-A8F9-90E6-2F700E4E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9" name="Picture 8" descr="A cartoon of a pink beverage&#10;&#10;AI-generated content may be incorrect.">
            <a:extLst>
              <a:ext uri="{FF2B5EF4-FFF2-40B4-BE49-F238E27FC236}">
                <a16:creationId xmlns:a16="http://schemas.microsoft.com/office/drawing/2014/main" id="{9BC6DE86-A9E0-B867-A265-702512979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45" y="2787074"/>
            <a:ext cx="2553356" cy="2826044"/>
          </a:xfrm>
          <a:prstGeom prst="rect">
            <a:avLst/>
          </a:prstGeom>
        </p:spPr>
      </p:pic>
      <p:pic>
        <p:nvPicPr>
          <p:cNvPr id="11" name="Picture 10" descr="A cartoon of a bottle&#10;&#10;AI-generated content may be incorrect.">
            <a:extLst>
              <a:ext uri="{FF2B5EF4-FFF2-40B4-BE49-F238E27FC236}">
                <a16:creationId xmlns:a16="http://schemas.microsoft.com/office/drawing/2014/main" id="{D0732F8D-EC9F-5CEB-E458-7BF97864D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43" y="1375653"/>
            <a:ext cx="2603508" cy="2881552"/>
          </a:xfrm>
          <a:prstGeom prst="rect">
            <a:avLst/>
          </a:prstGeom>
        </p:spPr>
      </p:pic>
      <p:pic>
        <p:nvPicPr>
          <p:cNvPr id="15" name="Picture 14" descr="A cartoon of a bag of chips&#10;&#10;AI-generated content may be incorrect.">
            <a:extLst>
              <a:ext uri="{FF2B5EF4-FFF2-40B4-BE49-F238E27FC236}">
                <a16:creationId xmlns:a16="http://schemas.microsoft.com/office/drawing/2014/main" id="{F8A3684B-5655-78B6-FA51-F72D86006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14" y="1591421"/>
            <a:ext cx="2207957" cy="2443759"/>
          </a:xfrm>
          <a:prstGeom prst="rect">
            <a:avLst/>
          </a:prstGeom>
        </p:spPr>
      </p:pic>
      <p:pic>
        <p:nvPicPr>
          <p:cNvPr id="17" name="Picture 16" descr="A cartoon of a candy bar&#10;&#10;AI-generated content may be incorrect.">
            <a:extLst>
              <a:ext uri="{FF2B5EF4-FFF2-40B4-BE49-F238E27FC236}">
                <a16:creationId xmlns:a16="http://schemas.microsoft.com/office/drawing/2014/main" id="{2AC73928-294E-708E-1A0E-139F08546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25" y="3128885"/>
            <a:ext cx="2231091" cy="2474258"/>
          </a:xfrm>
          <a:prstGeom prst="rect">
            <a:avLst/>
          </a:prstGeom>
        </p:spPr>
      </p:pic>
      <p:sp>
        <p:nvSpPr>
          <p:cNvPr id="2" name="Google Shape;137;p13" descr="Week 2&#10;Climate impacts and adaptation&#10;">
            <a:extLst>
              <a:ext uri="{FF2B5EF4-FFF2-40B4-BE49-F238E27FC236}">
                <a16:creationId xmlns:a16="http://schemas.microsoft.com/office/drawing/2014/main" id="{625F6C5E-27F4-FB4E-D8EF-B1C3DD7D7176}"/>
              </a:ext>
            </a:extLst>
          </p:cNvPr>
          <p:cNvSpPr/>
          <p:nvPr/>
        </p:nvSpPr>
        <p:spPr>
          <a:xfrm>
            <a:off x="1352926" y="1590380"/>
            <a:ext cx="2562260" cy="2780164"/>
          </a:xfrm>
          <a:prstGeom prst="rect">
            <a:avLst/>
          </a:prstGeom>
          <a:solidFill>
            <a:srgbClr val="2484C6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3000"/>
            </a:pPr>
            <a:endParaRPr lang="en-GB" dirty="0">
              <a:solidFill>
                <a:schemeClr val="bg1"/>
              </a:solidFill>
              <a:latin typeface="Montserrat SemiBold" panose="00000700000000000000" pitchFamily="50" charset="0"/>
              <a:ea typeface="Calibri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ts val="3000"/>
            </a:pPr>
            <a:r>
              <a:rPr lang="en-GB" sz="4800" dirty="0">
                <a:solidFill>
                  <a:schemeClr val="bg1"/>
                </a:solidFill>
                <a:latin typeface="Montserrat ExtraBold"/>
                <a:ea typeface="Calibri"/>
                <a:cs typeface="Arial"/>
                <a:sym typeface="Calibri"/>
              </a:rPr>
              <a:t>44%</a:t>
            </a:r>
            <a:b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  <a:ea typeface="Calibri"/>
                <a:cs typeface="Arial" panose="020B0604020202020204" pitchFamily="34" charset="0"/>
              </a:rPr>
            </a:br>
            <a:endParaRPr sz="2000">
              <a:solidFill>
                <a:schemeClr val="bg1"/>
              </a:solidFill>
              <a:latin typeface="Montserrat" panose="00000500000000000000" pitchFamily="2" charset="0"/>
              <a:ea typeface="Arial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GB" dirty="0">
                <a:solidFill>
                  <a:schemeClr val="bg1"/>
                </a:solidFill>
                <a:latin typeface="Montserrat"/>
                <a:ea typeface="Calibri"/>
                <a:cs typeface="Arial"/>
                <a:sym typeface="Calibri"/>
              </a:rPr>
              <a:t>of littered items were food and drink related</a:t>
            </a:r>
            <a:endParaRPr lang="en-GB" dirty="0">
              <a:solidFill>
                <a:schemeClr val="bg1"/>
              </a:solidFill>
              <a:latin typeface="Montserra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6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7809-728E-E740-F3C8-5BC5B420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AF727F-FBC3-887B-2C32-90E89FEE6C43}"/>
              </a:ext>
            </a:extLst>
          </p:cNvPr>
          <p:cNvSpPr txBox="1"/>
          <p:nvPr/>
        </p:nvSpPr>
        <p:spPr>
          <a:xfrm>
            <a:off x="6850287" y="-580258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7" name="Picture 6" descr="A hedgehog in a plastic bag&#10;&#10;AI-generated content may be incorrect.">
            <a:extLst>
              <a:ext uri="{FF2B5EF4-FFF2-40B4-BE49-F238E27FC236}">
                <a16:creationId xmlns:a16="http://schemas.microsoft.com/office/drawing/2014/main" id="{6872D308-3BD8-CC56-2A80-BD599900E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5" y="2008683"/>
            <a:ext cx="5342638" cy="3552668"/>
          </a:xfrm>
          <a:prstGeom prst="rect">
            <a:avLst/>
          </a:prstGeom>
        </p:spPr>
      </p:pic>
      <p:pic>
        <p:nvPicPr>
          <p:cNvPr id="10" name="Picture 9" descr="A group of men standing next to a van&#10;&#10;AI-generated content may be incorrect.">
            <a:extLst>
              <a:ext uri="{FF2B5EF4-FFF2-40B4-BE49-F238E27FC236}">
                <a16:creationId xmlns:a16="http://schemas.microsoft.com/office/drawing/2014/main" id="{4FFB099A-7764-D4E8-3F0D-EC994C5C6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" b="7173"/>
          <a:stretch/>
        </p:blipFill>
        <p:spPr>
          <a:xfrm>
            <a:off x="6094599" y="2008683"/>
            <a:ext cx="5755756" cy="3552668"/>
          </a:xfrm>
          <a:prstGeom prst="rect">
            <a:avLst/>
          </a:prstGeom>
        </p:spPr>
      </p:pic>
      <p:sp>
        <p:nvSpPr>
          <p:cNvPr id="4" name="object 36">
            <a:extLst>
              <a:ext uri="{FF2B5EF4-FFF2-40B4-BE49-F238E27FC236}">
                <a16:creationId xmlns:a16="http://schemas.microsoft.com/office/drawing/2014/main" id="{A9689996-3533-552B-0ABC-9C7A848C5B3B}"/>
              </a:ext>
            </a:extLst>
          </p:cNvPr>
          <p:cNvSpPr txBox="1">
            <a:spLocks/>
          </p:cNvSpPr>
          <p:nvPr/>
        </p:nvSpPr>
        <p:spPr>
          <a:xfrm>
            <a:off x="550772" y="733387"/>
            <a:ext cx="10924925" cy="1064665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0" spc="55" dirty="0">
                <a:solidFill>
                  <a:schemeClr val="bg1"/>
                </a:solidFill>
                <a:latin typeface="Montserrat"/>
                <a:cs typeface="Arial"/>
              </a:rPr>
              <a:t>Why is roadside litter a problem?</a:t>
            </a:r>
            <a:endParaRPr lang="en-US" sz="48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76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13AA-3823-F986-2320-0D93B4F3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a bird and a bowl on the ground&#10;&#10;AI-generated content may be incorrect.">
            <a:extLst>
              <a:ext uri="{FF2B5EF4-FFF2-40B4-BE49-F238E27FC236}">
                <a16:creationId xmlns:a16="http://schemas.microsoft.com/office/drawing/2014/main" id="{54B446AF-F43D-38C8-2FEA-45E7E277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4" name="Picture 3" descr="A cartoon of a bottle&#10;&#10;AI-generated content may be incorrect.">
            <a:extLst>
              <a:ext uri="{FF2B5EF4-FFF2-40B4-BE49-F238E27FC236}">
                <a16:creationId xmlns:a16="http://schemas.microsoft.com/office/drawing/2014/main" id="{D2547AEF-258E-FB9C-B469-49C53B44A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85" y="384348"/>
            <a:ext cx="1707508" cy="1889863"/>
          </a:xfrm>
          <a:prstGeom prst="rect">
            <a:avLst/>
          </a:prstGeom>
        </p:spPr>
      </p:pic>
      <p:pic>
        <p:nvPicPr>
          <p:cNvPr id="6" name="Picture 5" descr="A white container with eyes&#10;&#10;AI-generated content may be incorrect.">
            <a:extLst>
              <a:ext uri="{FF2B5EF4-FFF2-40B4-BE49-F238E27FC236}">
                <a16:creationId xmlns:a16="http://schemas.microsoft.com/office/drawing/2014/main" id="{E843DCCB-0AD0-AB3C-6970-04B626DFE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06" y="-628975"/>
            <a:ext cx="1765135" cy="1953644"/>
          </a:xfrm>
          <a:prstGeom prst="rect">
            <a:avLst/>
          </a:prstGeom>
        </p:spPr>
      </p:pic>
      <p:pic>
        <p:nvPicPr>
          <p:cNvPr id="9" name="Picture 8" descr="A cartoon of a candy bar&#10;&#10;AI-generated content may be incorrect.">
            <a:extLst>
              <a:ext uri="{FF2B5EF4-FFF2-40B4-BE49-F238E27FC236}">
                <a16:creationId xmlns:a16="http://schemas.microsoft.com/office/drawing/2014/main" id="{D39963EB-370C-7D15-C34F-7F44C1B3EC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4" y="4650248"/>
            <a:ext cx="1405141" cy="1555204"/>
          </a:xfrm>
          <a:prstGeom prst="rect">
            <a:avLst/>
          </a:prstGeom>
        </p:spPr>
      </p:pic>
      <p:pic>
        <p:nvPicPr>
          <p:cNvPr id="12" name="Picture 11" descr="A cartoon of a pink beverage&#10;&#10;AI-generated content may be incorrect.">
            <a:extLst>
              <a:ext uri="{FF2B5EF4-FFF2-40B4-BE49-F238E27FC236}">
                <a16:creationId xmlns:a16="http://schemas.microsoft.com/office/drawing/2014/main" id="{A4FC0FD6-340C-5E6E-25BD-047B3787D0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97" y="381744"/>
            <a:ext cx="1508626" cy="1669741"/>
          </a:xfrm>
          <a:prstGeom prst="rect">
            <a:avLst/>
          </a:prstGeom>
        </p:spPr>
      </p:pic>
      <p:pic>
        <p:nvPicPr>
          <p:cNvPr id="14" name="Picture 13" descr="A cartoon of a taco&#10;&#10;AI-generated content may be incorrect.">
            <a:extLst>
              <a:ext uri="{FF2B5EF4-FFF2-40B4-BE49-F238E27FC236}">
                <a16:creationId xmlns:a16="http://schemas.microsoft.com/office/drawing/2014/main" id="{84CC2958-FEEA-9F1D-B7E7-7F8B31D514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58" y="4655281"/>
            <a:ext cx="1597030" cy="1767586"/>
          </a:xfrm>
          <a:prstGeom prst="rect">
            <a:avLst/>
          </a:prstGeom>
        </p:spPr>
      </p:pic>
      <p:pic>
        <p:nvPicPr>
          <p:cNvPr id="16" name="Picture 15" descr="A cartoon of a bag of chips&#10;&#10;AI-generated content may be incorrect.">
            <a:extLst>
              <a:ext uri="{FF2B5EF4-FFF2-40B4-BE49-F238E27FC236}">
                <a16:creationId xmlns:a16="http://schemas.microsoft.com/office/drawing/2014/main" id="{160E920B-DFB0-EBCD-19E5-B13E2C0321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24" y="4688630"/>
            <a:ext cx="1529675" cy="1693038"/>
          </a:xfrm>
          <a:prstGeom prst="rect">
            <a:avLst/>
          </a:prstGeom>
        </p:spPr>
      </p:pic>
      <p:sp>
        <p:nvSpPr>
          <p:cNvPr id="5" name="object 36">
            <a:extLst>
              <a:ext uri="{FF2B5EF4-FFF2-40B4-BE49-F238E27FC236}">
                <a16:creationId xmlns:a16="http://schemas.microsoft.com/office/drawing/2014/main" id="{581E4BCE-3940-767C-36F6-ABCD494CB39A}"/>
              </a:ext>
            </a:extLst>
          </p:cNvPr>
          <p:cNvSpPr txBox="1">
            <a:spLocks/>
          </p:cNvSpPr>
          <p:nvPr/>
        </p:nvSpPr>
        <p:spPr>
          <a:xfrm>
            <a:off x="637036" y="2056104"/>
            <a:ext cx="10924925" cy="2394259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0" spc="55" dirty="0">
                <a:solidFill>
                  <a:schemeClr val="bg1"/>
                </a:solidFill>
                <a:latin typeface="Montserrat"/>
                <a:cs typeface="Arial"/>
              </a:rPr>
              <a:t>How many of our characters have you seen left behind in the past week? </a:t>
            </a:r>
            <a:endParaRPr lang="en-US" sz="48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52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light shining through the water&#10;&#10;AI-generated content may be incorrect.">
            <a:extLst>
              <a:ext uri="{FF2B5EF4-FFF2-40B4-BE49-F238E27FC236}">
                <a16:creationId xmlns:a16="http://schemas.microsoft.com/office/drawing/2014/main" id="{B1961323-6616-1297-1110-FE12D2D2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6379555-7ED1-281C-BEF2-152099229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7242"/>
            <a:ext cx="12192000" cy="17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eaching out of a car window&#10;&#10;AI-generated content may be incorrect.">
            <a:extLst>
              <a:ext uri="{FF2B5EF4-FFF2-40B4-BE49-F238E27FC236}">
                <a16:creationId xmlns:a16="http://schemas.microsoft.com/office/drawing/2014/main" id="{384FEC65-E73B-60A1-6DD8-9C3DFA90A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4" y="2059882"/>
            <a:ext cx="2704203" cy="13521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A2939C-3316-0E9E-9A7B-276CFAD27087}"/>
              </a:ext>
            </a:extLst>
          </p:cNvPr>
          <p:cNvCxnSpPr/>
          <p:nvPr/>
        </p:nvCxnSpPr>
        <p:spPr>
          <a:xfrm>
            <a:off x="4530278" y="2626163"/>
            <a:ext cx="2551234" cy="24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9" name="Picture 8" descr="A plastic water bottle and a coffee cup on the ground&#10;&#10;AI-generated content may be incorrect.">
            <a:extLst>
              <a:ext uri="{FF2B5EF4-FFF2-40B4-BE49-F238E27FC236}">
                <a16:creationId xmlns:a16="http://schemas.microsoft.com/office/drawing/2014/main" id="{4E9E53AA-29A3-89F9-89A1-9CA4F1EE7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07" y="1983163"/>
            <a:ext cx="2901269" cy="1457823"/>
          </a:xfrm>
          <a:prstGeom prst="rect">
            <a:avLst/>
          </a:prstGeom>
        </p:spPr>
      </p:pic>
      <p:pic>
        <p:nvPicPr>
          <p:cNvPr id="11" name="Picture 10" descr="A green plastic bag on a beach&#10;&#10;AI-generated content may be incorrect.">
            <a:extLst>
              <a:ext uri="{FF2B5EF4-FFF2-40B4-BE49-F238E27FC236}">
                <a16:creationId xmlns:a16="http://schemas.microsoft.com/office/drawing/2014/main" id="{73FD284F-AF51-1C85-7CCA-51FE034A2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86" y="3567685"/>
            <a:ext cx="2339004" cy="15016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8D7170-AC17-19D4-9BFA-4860F94F3CED}"/>
              </a:ext>
            </a:extLst>
          </p:cNvPr>
          <p:cNvCxnSpPr>
            <a:cxnSpLocks/>
          </p:cNvCxnSpPr>
          <p:nvPr/>
        </p:nvCxnSpPr>
        <p:spPr>
          <a:xfrm flipH="1">
            <a:off x="5362796" y="3109395"/>
            <a:ext cx="2343136" cy="1615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5" name="Picture 14" descr="A pile of cans and plastic bags in the forest&#10;&#10;AI-generated content may be incorrect.">
            <a:extLst>
              <a:ext uri="{FF2B5EF4-FFF2-40B4-BE49-F238E27FC236}">
                <a16:creationId xmlns:a16="http://schemas.microsoft.com/office/drawing/2014/main" id="{02C94D4C-C110-4D00-7457-A921254B6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90" y="3568930"/>
            <a:ext cx="2360740" cy="176922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CA6986-C32D-856F-5EA2-8A358D9E7618}"/>
              </a:ext>
            </a:extLst>
          </p:cNvPr>
          <p:cNvCxnSpPr>
            <a:cxnSpLocks/>
          </p:cNvCxnSpPr>
          <p:nvPr/>
        </p:nvCxnSpPr>
        <p:spPr>
          <a:xfrm flipH="1">
            <a:off x="7018535" y="3014525"/>
            <a:ext cx="123646" cy="111362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D2F34E-A7C9-91E3-0153-02C689E1DC1F}"/>
              </a:ext>
            </a:extLst>
          </p:cNvPr>
          <p:cNvCxnSpPr>
            <a:cxnSpLocks/>
          </p:cNvCxnSpPr>
          <p:nvPr/>
        </p:nvCxnSpPr>
        <p:spPr>
          <a:xfrm>
            <a:off x="7900799" y="3607072"/>
            <a:ext cx="263591" cy="495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object 36">
            <a:extLst>
              <a:ext uri="{FF2B5EF4-FFF2-40B4-BE49-F238E27FC236}">
                <a16:creationId xmlns:a16="http://schemas.microsoft.com/office/drawing/2014/main" id="{F99D8B80-6DF9-842C-B23A-9173B1C3C82D}"/>
              </a:ext>
            </a:extLst>
          </p:cNvPr>
          <p:cNvSpPr txBox="1">
            <a:spLocks/>
          </p:cNvSpPr>
          <p:nvPr/>
        </p:nvSpPr>
        <p:spPr>
          <a:xfrm>
            <a:off x="637036" y="230179"/>
            <a:ext cx="10924925" cy="1729462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kern="0" spc="55" dirty="0">
                <a:solidFill>
                  <a:schemeClr val="bg1"/>
                </a:solidFill>
                <a:latin typeface="Montserrat"/>
                <a:cs typeface="Arial"/>
              </a:rPr>
              <a:t>Where can roadside litter end up?</a:t>
            </a:r>
          </a:p>
        </p:txBody>
      </p:sp>
    </p:spTree>
    <p:extLst>
      <p:ext uri="{BB962C8B-B14F-4D97-AF65-F5344CB8AC3E}">
        <p14:creationId xmlns:p14="http://schemas.microsoft.com/office/powerpoint/2010/main" val="163723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3162-9CF2-4998-2ED7-8906A12E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kb5RhnXHZo">
            <a:extLst>
              <a:ext uri="{FF2B5EF4-FFF2-40B4-BE49-F238E27FC236}">
                <a16:creationId xmlns:a16="http://schemas.microsoft.com/office/drawing/2014/main" id="{4FA79E19-911C-8A82-1DF7-509930AEBC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26193" y="949230"/>
            <a:ext cx="6767312" cy="3804733"/>
          </a:xfrm>
          <a:prstGeom prst="rect">
            <a:avLst/>
          </a:prstGeom>
        </p:spPr>
      </p:pic>
      <p:sp>
        <p:nvSpPr>
          <p:cNvPr id="3" name="object 36">
            <a:extLst>
              <a:ext uri="{FF2B5EF4-FFF2-40B4-BE49-F238E27FC236}">
                <a16:creationId xmlns:a16="http://schemas.microsoft.com/office/drawing/2014/main" id="{A6E5EDF1-729B-9606-61E4-75EB64A68287}"/>
              </a:ext>
            </a:extLst>
          </p:cNvPr>
          <p:cNvSpPr txBox="1">
            <a:spLocks/>
          </p:cNvSpPr>
          <p:nvPr/>
        </p:nvSpPr>
        <p:spPr>
          <a:xfrm>
            <a:off x="291979" y="1322858"/>
            <a:ext cx="3980661" cy="3059057"/>
          </a:xfrm>
          <a:prstGeom prst="rect">
            <a:avLst/>
          </a:prstGeom>
          <a:solidFill>
            <a:srgbClr val="2581C4"/>
          </a:solidFill>
        </p:spPr>
        <p:txBody>
          <a:bodyPr vert="horz" wrap="square" lIns="0" tIns="252000" rIns="0" bIns="1440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800" b="1" kern="0" spc="55" dirty="0">
                <a:solidFill>
                  <a:schemeClr val="bg1"/>
                </a:solidFill>
                <a:latin typeface="Montserrat"/>
                <a:ea typeface="Calibri"/>
                <a:cs typeface="Calibri"/>
              </a:rPr>
              <a:t>How do you feel about roadside litter? </a:t>
            </a:r>
            <a:endParaRPr lang="en-US" sz="48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8486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A52679A62A740A173901284EE32A9" ma:contentTypeVersion="15" ma:contentTypeDescription="Create a new document." ma:contentTypeScope="" ma:versionID="d7ae73c5a7ecd93372e15120705a1f91">
  <xsd:schema xmlns:xsd="http://www.w3.org/2001/XMLSchema" xmlns:xs="http://www.w3.org/2001/XMLSchema" xmlns:p="http://schemas.microsoft.com/office/2006/metadata/properties" xmlns:ns2="d115a052-97b9-44ec-a472-d672047c3bfe" xmlns:ns3="21b18ba5-b600-4916-916e-3eebeef0ec39" targetNamespace="http://schemas.microsoft.com/office/2006/metadata/properties" ma:root="true" ma:fieldsID="b2c8564ffc1161267fbe4587f66db5e4" ns2:_="" ns3:_="">
    <xsd:import namespace="d115a052-97b9-44ec-a472-d672047c3bfe"/>
    <xsd:import namespace="21b18ba5-b600-4916-916e-3eebeef0e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5a052-97b9-44ec-a472-d672047c3b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2109655-3435-4a30-b52e-79b32feca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18ba5-b600-4916-916e-3eebeef0ec3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b6ad2b1-752e-43f6-b4f2-0ee950c65a2d}" ma:internalName="TaxCatchAll" ma:showField="CatchAllData" ma:web="21b18ba5-b600-4916-916e-3eebeef0ec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b18ba5-b600-4916-916e-3eebeef0ec39" xsi:nil="true"/>
    <lcf76f155ced4ddcb4097134ff3c332f xmlns="d115a052-97b9-44ec-a472-d672047c3bf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AF49D-C79C-45F5-8405-7C0C3236A6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5a052-97b9-44ec-a472-d672047c3bfe"/>
    <ds:schemaRef ds:uri="21b18ba5-b600-4916-916e-3eebeef0ec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8A0C6B-9F97-43A6-98A6-F57A540FB67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21b18ba5-b600-4916-916e-3eebeef0ec39"/>
    <ds:schemaRef ds:uri="http://purl.org/dc/terms/"/>
    <ds:schemaRef ds:uri="http://purl.org/dc/elements/1.1/"/>
    <ds:schemaRef ds:uri="http://schemas.openxmlformats.org/package/2006/metadata/core-properties"/>
    <ds:schemaRef ds:uri="d115a052-97b9-44ec-a472-d672047c3bf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56B03D-3F45-4D7A-BF61-2D47E177C2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944</Words>
  <Application>Microsoft Office PowerPoint</Application>
  <PresentationFormat>Widescreen</PresentationFormat>
  <Paragraphs>114</Paragraphs>
  <Slides>11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McInnes</dc:creator>
  <cp:lastModifiedBy>Carly Ramsay</cp:lastModifiedBy>
  <cp:revision>426</cp:revision>
  <cp:lastPrinted>2017-02-07T10:57:12Z</cp:lastPrinted>
  <dcterms:created xsi:type="dcterms:W3CDTF">2016-02-09T12:06:33Z</dcterms:created>
  <dcterms:modified xsi:type="dcterms:W3CDTF">2026-01-21T14:50:49Z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0x0101002F5A52679A62A740A173901284EE32A9</vt:lpwstr>
  </property>
  <property fmtid="{D5CDD505-2E9C-101B-9397-08002B2CF9AE}" pid="3" name="MediaServiceImageTags">
    <vt:lpwstr/>
  </property>
</Properties>
</file>