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1" r:id="rId6"/>
  </p:sldMasterIdLst>
  <p:notesMasterIdLst>
    <p:notesMasterId r:id="rId45"/>
  </p:notesMasterIdLst>
  <p:sldIdLst>
    <p:sldId id="271" r:id="rId7"/>
    <p:sldId id="383" r:id="rId8"/>
    <p:sldId id="332" r:id="rId9"/>
    <p:sldId id="346"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E238E-38CD-87ED-219D-DB0C1FFA1D7C}" v="35" dt="2022-04-28T08:24:56.455"/>
    <p1510:client id="{8E3756C0-854C-8B0E-3466-F4B81FBCC87B}" v="2" dt="2022-04-25T18:32:29.504"/>
    <p1510:client id="{E84809B9-40A9-E68E-B6C9-FE6AEC8C2E4D}" v="51" dt="2022-05-08T01:09:27.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82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Gabriel" userId="S::andrea.gabriel@keepscotlandbeautiful.org::8be945fd-94ab-4345-8a2d-2c5e302c343e" providerId="AD" clId="Web-{8E3756C0-854C-8B0E-3466-F4B81FBCC87B}"/>
    <pc:docChg chg="modSld">
      <pc:chgData name="Andrea Gabriel" userId="S::andrea.gabriel@keepscotlandbeautiful.org::8be945fd-94ab-4345-8a2d-2c5e302c343e" providerId="AD" clId="Web-{8E3756C0-854C-8B0E-3466-F4B81FBCC87B}" dt="2022-04-25T18:32:29.504" v="1" actId="14100"/>
      <pc:docMkLst>
        <pc:docMk/>
      </pc:docMkLst>
      <pc:sldChg chg="modSp">
        <pc:chgData name="Andrea Gabriel" userId="S::andrea.gabriel@keepscotlandbeautiful.org::8be945fd-94ab-4345-8a2d-2c5e302c343e" providerId="AD" clId="Web-{8E3756C0-854C-8B0E-3466-F4B81FBCC87B}" dt="2022-04-25T18:32:29.504" v="1" actId="14100"/>
        <pc:sldMkLst>
          <pc:docMk/>
          <pc:sldMk cId="2672813696" sldId="332"/>
        </pc:sldMkLst>
        <pc:spChg chg="mod">
          <ac:chgData name="Andrea Gabriel" userId="S::andrea.gabriel@keepscotlandbeautiful.org::8be945fd-94ab-4345-8a2d-2c5e302c343e" providerId="AD" clId="Web-{8E3756C0-854C-8B0E-3466-F4B81FBCC87B}" dt="2022-04-25T18:32:20.285" v="0"/>
          <ac:spMkLst>
            <pc:docMk/>
            <pc:sldMk cId="2672813696" sldId="332"/>
            <ac:spMk id="5" creationId="{B8F66C52-6CE0-4A53-81A7-677EF8AF3279}"/>
          </ac:spMkLst>
        </pc:spChg>
        <pc:spChg chg="mod">
          <ac:chgData name="Andrea Gabriel" userId="S::andrea.gabriel@keepscotlandbeautiful.org::8be945fd-94ab-4345-8a2d-2c5e302c343e" providerId="AD" clId="Web-{8E3756C0-854C-8B0E-3466-F4B81FBCC87B}" dt="2022-04-25T18:32:29.504" v="1" actId="14100"/>
          <ac:spMkLst>
            <pc:docMk/>
            <pc:sldMk cId="2672813696" sldId="332"/>
            <ac:spMk id="12" creationId="{FDD295D6-D3B5-49F2-BFA8-A09BD61890AC}"/>
          </ac:spMkLst>
        </pc:spChg>
      </pc:sldChg>
    </pc:docChg>
  </pc:docChgLst>
  <pc:docChgLst>
    <pc:chgData name="Andrea Gabriel" userId="S::andrea.gabriel@keepscotlandbeautiful.org::8be945fd-94ab-4345-8a2d-2c5e302c343e" providerId="AD" clId="Web-{E84809B9-40A9-E68E-B6C9-FE6AEC8C2E4D}"/>
    <pc:docChg chg="modSld">
      <pc:chgData name="Andrea Gabriel" userId="S::andrea.gabriel@keepscotlandbeautiful.org::8be945fd-94ab-4345-8a2d-2c5e302c343e" providerId="AD" clId="Web-{E84809B9-40A9-E68E-B6C9-FE6AEC8C2E4D}" dt="2022-05-08T01:09:27.171" v="30" actId="14100"/>
      <pc:docMkLst>
        <pc:docMk/>
      </pc:docMkLst>
      <pc:sldChg chg="modSp">
        <pc:chgData name="Andrea Gabriel" userId="S::andrea.gabriel@keepscotlandbeautiful.org::8be945fd-94ab-4345-8a2d-2c5e302c343e" providerId="AD" clId="Web-{E84809B9-40A9-E68E-B6C9-FE6AEC8C2E4D}" dt="2022-05-08T01:09:27.171" v="30" actId="14100"/>
        <pc:sldMkLst>
          <pc:docMk/>
          <pc:sldMk cId="2672813696" sldId="332"/>
        </pc:sldMkLst>
        <pc:spChg chg="mod">
          <ac:chgData name="Andrea Gabriel" userId="S::andrea.gabriel@keepscotlandbeautiful.org::8be945fd-94ab-4345-8a2d-2c5e302c343e" providerId="AD" clId="Web-{E84809B9-40A9-E68E-B6C9-FE6AEC8C2E4D}" dt="2022-05-08T01:09:27.171" v="30" actId="14100"/>
          <ac:spMkLst>
            <pc:docMk/>
            <pc:sldMk cId="2672813696" sldId="332"/>
            <ac:spMk id="12" creationId="{FDD295D6-D3B5-49F2-BFA8-A09BD61890AC}"/>
          </ac:spMkLst>
        </pc:spChg>
      </pc:sldChg>
      <pc:sldChg chg="modSp">
        <pc:chgData name="Andrea Gabriel" userId="S::andrea.gabriel@keepscotlandbeautiful.org::8be945fd-94ab-4345-8a2d-2c5e302c343e" providerId="AD" clId="Web-{E84809B9-40A9-E68E-B6C9-FE6AEC8C2E4D}" dt="2022-05-08T01:08:45.638" v="25" actId="20577"/>
        <pc:sldMkLst>
          <pc:docMk/>
          <pc:sldMk cId="2064359594" sldId="383"/>
        </pc:sldMkLst>
        <pc:spChg chg="mod">
          <ac:chgData name="Andrea Gabriel" userId="S::andrea.gabriel@keepscotlandbeautiful.org::8be945fd-94ab-4345-8a2d-2c5e302c343e" providerId="AD" clId="Web-{E84809B9-40A9-E68E-B6C9-FE6AEC8C2E4D}" dt="2022-05-08T01:08:45.638" v="25" actId="20577"/>
          <ac:spMkLst>
            <pc:docMk/>
            <pc:sldMk cId="2064359594" sldId="383"/>
            <ac:spMk id="2" creationId="{3124FA57-5078-4165-91E4-28573E9B8E06}"/>
          </ac:spMkLst>
        </pc:spChg>
      </pc:sldChg>
    </pc:docChg>
  </pc:docChgLst>
  <pc:docChgLst>
    <pc:chgData name="Andrea Gabriel" userId="S::andrea.gabriel@keepscotlandbeautiful.org::8be945fd-94ab-4345-8a2d-2c5e302c343e" providerId="AD" clId="Web-{7BFE238E-38CD-87ED-219D-DB0C1FFA1D7C}"/>
    <pc:docChg chg="modSld">
      <pc:chgData name="Andrea Gabriel" userId="S::andrea.gabriel@keepscotlandbeautiful.org::8be945fd-94ab-4345-8a2d-2c5e302c343e" providerId="AD" clId="Web-{7BFE238E-38CD-87ED-219D-DB0C1FFA1D7C}" dt="2022-04-28T08:24:56.455" v="32" actId="1076"/>
      <pc:docMkLst>
        <pc:docMk/>
      </pc:docMkLst>
      <pc:sldChg chg="addSp delSp modSp">
        <pc:chgData name="Andrea Gabriel" userId="S::andrea.gabriel@keepscotlandbeautiful.org::8be945fd-94ab-4345-8a2d-2c5e302c343e" providerId="AD" clId="Web-{7BFE238E-38CD-87ED-219D-DB0C1FFA1D7C}" dt="2022-04-28T08:19:44.543" v="3" actId="1076"/>
        <pc:sldMkLst>
          <pc:docMk/>
          <pc:sldMk cId="4199944069" sldId="352"/>
        </pc:sldMkLst>
        <pc:picChg chg="del">
          <ac:chgData name="Andrea Gabriel" userId="S::andrea.gabriel@keepscotlandbeautiful.org::8be945fd-94ab-4345-8a2d-2c5e302c343e" providerId="AD" clId="Web-{7BFE238E-38CD-87ED-219D-DB0C1FFA1D7C}" dt="2022-04-28T08:19:34.308" v="2"/>
          <ac:picMkLst>
            <pc:docMk/>
            <pc:sldMk cId="4199944069" sldId="352"/>
            <ac:picMk id="2" creationId="{CBC1D535-821E-4187-88BE-C217FA2CBA16}"/>
          </ac:picMkLst>
        </pc:picChg>
        <pc:picChg chg="add mod">
          <ac:chgData name="Andrea Gabriel" userId="S::andrea.gabriel@keepscotlandbeautiful.org::8be945fd-94ab-4345-8a2d-2c5e302c343e" providerId="AD" clId="Web-{7BFE238E-38CD-87ED-219D-DB0C1FFA1D7C}" dt="2022-04-28T08:19:44.543" v="3" actId="1076"/>
          <ac:picMkLst>
            <pc:docMk/>
            <pc:sldMk cId="4199944069" sldId="352"/>
            <ac:picMk id="3" creationId="{599AD56B-9AE4-4072-BE74-118F2372314D}"/>
          </ac:picMkLst>
        </pc:picChg>
      </pc:sldChg>
      <pc:sldChg chg="addSp delSp modSp">
        <pc:chgData name="Andrea Gabriel" userId="S::andrea.gabriel@keepscotlandbeautiful.org::8be945fd-94ab-4345-8a2d-2c5e302c343e" providerId="AD" clId="Web-{7BFE238E-38CD-87ED-219D-DB0C1FFA1D7C}" dt="2022-04-28T08:20:16.342" v="8" actId="1076"/>
        <pc:sldMkLst>
          <pc:docMk/>
          <pc:sldMk cId="2888197093" sldId="353"/>
        </pc:sldMkLst>
        <pc:picChg chg="del">
          <ac:chgData name="Andrea Gabriel" userId="S::andrea.gabriel@keepscotlandbeautiful.org::8be945fd-94ab-4345-8a2d-2c5e302c343e" providerId="AD" clId="Web-{7BFE238E-38CD-87ED-219D-DB0C1FFA1D7C}" dt="2022-04-28T08:20:11.139" v="7"/>
          <ac:picMkLst>
            <pc:docMk/>
            <pc:sldMk cId="2888197093" sldId="353"/>
            <ac:picMk id="2" creationId="{DA9ABD69-3B68-4DAC-A98D-F1F43FEE668E}"/>
          </ac:picMkLst>
        </pc:picChg>
        <pc:picChg chg="add mod">
          <ac:chgData name="Andrea Gabriel" userId="S::andrea.gabriel@keepscotlandbeautiful.org::8be945fd-94ab-4345-8a2d-2c5e302c343e" providerId="AD" clId="Web-{7BFE238E-38CD-87ED-219D-DB0C1FFA1D7C}" dt="2022-04-28T08:20:16.342" v="8" actId="1076"/>
          <ac:picMkLst>
            <pc:docMk/>
            <pc:sldMk cId="2888197093" sldId="353"/>
            <ac:picMk id="3" creationId="{4B234900-C748-9C5D-05CC-9ABA0D7999FC}"/>
          </ac:picMkLst>
        </pc:picChg>
      </pc:sldChg>
      <pc:sldChg chg="addSp delSp modSp">
        <pc:chgData name="Andrea Gabriel" userId="S::andrea.gabriel@keepscotlandbeautiful.org::8be945fd-94ab-4345-8a2d-2c5e302c343e" providerId="AD" clId="Web-{7BFE238E-38CD-87ED-219D-DB0C1FFA1D7C}" dt="2022-04-28T08:23:03.088" v="18" actId="1076"/>
        <pc:sldMkLst>
          <pc:docMk/>
          <pc:sldMk cId="4546495" sldId="354"/>
        </pc:sldMkLst>
        <pc:picChg chg="del">
          <ac:chgData name="Andrea Gabriel" userId="S::andrea.gabriel@keepscotlandbeautiful.org::8be945fd-94ab-4345-8a2d-2c5e302c343e" providerId="AD" clId="Web-{7BFE238E-38CD-87ED-219D-DB0C1FFA1D7C}" dt="2022-04-28T08:23:00.478" v="17"/>
          <ac:picMkLst>
            <pc:docMk/>
            <pc:sldMk cId="4546495" sldId="354"/>
            <ac:picMk id="2" creationId="{CD79F4B1-12AF-404D-8C43-6EC0F6774E85}"/>
          </ac:picMkLst>
        </pc:picChg>
        <pc:picChg chg="add mod">
          <ac:chgData name="Andrea Gabriel" userId="S::andrea.gabriel@keepscotlandbeautiful.org::8be945fd-94ab-4345-8a2d-2c5e302c343e" providerId="AD" clId="Web-{7BFE238E-38CD-87ED-219D-DB0C1FFA1D7C}" dt="2022-04-28T08:23:03.088" v="18" actId="1076"/>
          <ac:picMkLst>
            <pc:docMk/>
            <pc:sldMk cId="4546495" sldId="354"/>
            <ac:picMk id="3" creationId="{B588A06B-C848-96DB-A11A-EF0325F29A4B}"/>
          </ac:picMkLst>
        </pc:picChg>
      </pc:sldChg>
      <pc:sldChg chg="addSp delSp modSp">
        <pc:chgData name="Andrea Gabriel" userId="S::andrea.gabriel@keepscotlandbeautiful.org::8be945fd-94ab-4345-8a2d-2c5e302c343e" providerId="AD" clId="Web-{7BFE238E-38CD-87ED-219D-DB0C1FFA1D7C}" dt="2022-04-28T08:22:19.788" v="13" actId="1076"/>
        <pc:sldMkLst>
          <pc:docMk/>
          <pc:sldMk cId="2946217598" sldId="355"/>
        </pc:sldMkLst>
        <pc:picChg chg="del">
          <ac:chgData name="Andrea Gabriel" userId="S::andrea.gabriel@keepscotlandbeautiful.org::8be945fd-94ab-4345-8a2d-2c5e302c343e" providerId="AD" clId="Web-{7BFE238E-38CD-87ED-219D-DB0C1FFA1D7C}" dt="2022-04-28T08:22:16.288" v="12"/>
          <ac:picMkLst>
            <pc:docMk/>
            <pc:sldMk cId="2946217598" sldId="355"/>
            <ac:picMk id="2" creationId="{14F7199A-8024-4DFE-B8D3-CDDEBB80AE46}"/>
          </ac:picMkLst>
        </pc:picChg>
        <pc:picChg chg="add mod">
          <ac:chgData name="Andrea Gabriel" userId="S::andrea.gabriel@keepscotlandbeautiful.org::8be945fd-94ab-4345-8a2d-2c5e302c343e" providerId="AD" clId="Web-{7BFE238E-38CD-87ED-219D-DB0C1FFA1D7C}" dt="2022-04-28T08:22:19.788" v="13" actId="1076"/>
          <ac:picMkLst>
            <pc:docMk/>
            <pc:sldMk cId="2946217598" sldId="355"/>
            <ac:picMk id="3" creationId="{94DFFF82-5DB0-4EB7-BA68-B0D9EF51028A}"/>
          </ac:picMkLst>
        </pc:picChg>
      </pc:sldChg>
      <pc:sldChg chg="addSp delSp modSp">
        <pc:chgData name="Andrea Gabriel" userId="S::andrea.gabriel@keepscotlandbeautiful.org::8be945fd-94ab-4345-8a2d-2c5e302c343e" providerId="AD" clId="Web-{7BFE238E-38CD-87ED-219D-DB0C1FFA1D7C}" dt="2022-04-28T08:23:36.481" v="23" actId="1076"/>
        <pc:sldMkLst>
          <pc:docMk/>
          <pc:sldMk cId="1094165525" sldId="358"/>
        </pc:sldMkLst>
        <pc:picChg chg="del">
          <ac:chgData name="Andrea Gabriel" userId="S::andrea.gabriel@keepscotlandbeautiful.org::8be945fd-94ab-4345-8a2d-2c5e302c343e" providerId="AD" clId="Web-{7BFE238E-38CD-87ED-219D-DB0C1FFA1D7C}" dt="2022-04-28T08:23:33.793" v="22"/>
          <ac:picMkLst>
            <pc:docMk/>
            <pc:sldMk cId="1094165525" sldId="358"/>
            <ac:picMk id="2" creationId="{A2124F4C-7D8C-445E-A8D6-8D0A0D426A6B}"/>
          </ac:picMkLst>
        </pc:picChg>
        <pc:picChg chg="add mod">
          <ac:chgData name="Andrea Gabriel" userId="S::andrea.gabriel@keepscotlandbeautiful.org::8be945fd-94ab-4345-8a2d-2c5e302c343e" providerId="AD" clId="Web-{7BFE238E-38CD-87ED-219D-DB0C1FFA1D7C}" dt="2022-04-28T08:23:36.481" v="23" actId="1076"/>
          <ac:picMkLst>
            <pc:docMk/>
            <pc:sldMk cId="1094165525" sldId="358"/>
            <ac:picMk id="3" creationId="{7F44BF8B-7F3F-3139-5BEB-428E8F87B381}"/>
          </ac:picMkLst>
        </pc:picChg>
      </pc:sldChg>
      <pc:sldChg chg="addSp delSp modSp">
        <pc:chgData name="Andrea Gabriel" userId="S::andrea.gabriel@keepscotlandbeautiful.org::8be945fd-94ab-4345-8a2d-2c5e302c343e" providerId="AD" clId="Web-{7BFE238E-38CD-87ED-219D-DB0C1FFA1D7C}" dt="2022-04-28T08:23:59.826" v="28" actId="1076"/>
        <pc:sldMkLst>
          <pc:docMk/>
          <pc:sldMk cId="2921990498" sldId="360"/>
        </pc:sldMkLst>
        <pc:picChg chg="del">
          <ac:chgData name="Andrea Gabriel" userId="S::andrea.gabriel@keepscotlandbeautiful.org::8be945fd-94ab-4345-8a2d-2c5e302c343e" providerId="AD" clId="Web-{7BFE238E-38CD-87ED-219D-DB0C1FFA1D7C}" dt="2022-04-28T08:23:56.623" v="27"/>
          <ac:picMkLst>
            <pc:docMk/>
            <pc:sldMk cId="2921990498" sldId="360"/>
            <ac:picMk id="2" creationId="{DA9A35CA-5AF3-4A88-9012-749814439ACE}"/>
          </ac:picMkLst>
        </pc:picChg>
        <pc:picChg chg="add mod">
          <ac:chgData name="Andrea Gabriel" userId="S::andrea.gabriel@keepscotlandbeautiful.org::8be945fd-94ab-4345-8a2d-2c5e302c343e" providerId="AD" clId="Web-{7BFE238E-38CD-87ED-219D-DB0C1FFA1D7C}" dt="2022-04-28T08:23:59.826" v="28" actId="1076"/>
          <ac:picMkLst>
            <pc:docMk/>
            <pc:sldMk cId="2921990498" sldId="360"/>
            <ac:picMk id="3" creationId="{B0CF5456-288E-D19F-88BF-AA2979A01196}"/>
          </ac:picMkLst>
        </pc:picChg>
      </pc:sldChg>
      <pc:sldChg chg="addSp delSp modSp">
        <pc:chgData name="Andrea Gabriel" userId="S::andrea.gabriel@keepscotlandbeautiful.org::8be945fd-94ab-4345-8a2d-2c5e302c343e" providerId="AD" clId="Web-{7BFE238E-38CD-87ED-219D-DB0C1FFA1D7C}" dt="2022-04-28T08:24:56.455" v="32" actId="1076"/>
        <pc:sldMkLst>
          <pc:docMk/>
          <pc:sldMk cId="2089009333" sldId="364"/>
        </pc:sldMkLst>
        <pc:picChg chg="del">
          <ac:chgData name="Andrea Gabriel" userId="S::andrea.gabriel@keepscotlandbeautiful.org::8be945fd-94ab-4345-8a2d-2c5e302c343e" providerId="AD" clId="Web-{7BFE238E-38CD-87ED-219D-DB0C1FFA1D7C}" dt="2022-04-28T08:24:50.642" v="31"/>
          <ac:picMkLst>
            <pc:docMk/>
            <pc:sldMk cId="2089009333" sldId="364"/>
            <ac:picMk id="2" creationId="{692AEFB4-FD13-4902-A1F0-D815302D26CC}"/>
          </ac:picMkLst>
        </pc:picChg>
        <pc:picChg chg="add mod">
          <ac:chgData name="Andrea Gabriel" userId="S::andrea.gabriel@keepscotlandbeautiful.org::8be945fd-94ab-4345-8a2d-2c5e302c343e" providerId="AD" clId="Web-{7BFE238E-38CD-87ED-219D-DB0C1FFA1D7C}" dt="2022-04-28T08:24:56.455" v="32" actId="1076"/>
          <ac:picMkLst>
            <pc:docMk/>
            <pc:sldMk cId="2089009333" sldId="364"/>
            <ac:picMk id="3" creationId="{3C2F4775-197F-6249-72C1-813682580A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37DAD-3A1B-45CC-929B-784E26D17853}" type="datetimeFigureOut">
              <a:rPr lang="en-GB" smtClean="0"/>
              <a:t>07/05/2022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FFFE8-72AB-487B-BD40-97A1CFBC2AC2}" type="slidenum">
              <a:rPr lang="en-GB" smtClean="0"/>
              <a:t>‹#›</a:t>
            </a:fld>
            <a:endParaRPr lang="en-GB"/>
          </a:p>
        </p:txBody>
      </p:sp>
    </p:spTree>
    <p:extLst>
      <p:ext uri="{BB962C8B-B14F-4D97-AF65-F5344CB8AC3E}">
        <p14:creationId xmlns:p14="http://schemas.microsoft.com/office/powerpoint/2010/main" val="200016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Main title slide</a:t>
            </a:r>
            <a:endParaRPr lang="en-GB" b="0" dirty="0"/>
          </a:p>
          <a:p>
            <a:endParaRPr lang="en-GB" b="0" dirty="0"/>
          </a:p>
          <a:p>
            <a:r>
              <a:rPr lang="en-GB" b="0" dirty="0"/>
              <a:t>To be used at the beginning of the presentation, and can be used as a header to break up sections if needed.</a:t>
            </a:r>
          </a:p>
          <a:p>
            <a:endParaRPr lang="en-GB" b="1" dirty="0"/>
          </a:p>
          <a:p>
            <a:r>
              <a:rPr lang="en-GB" dirty="0"/>
              <a:t>Feel free to swap the penguins for another animal or remove entirely! (animals can be found on slide X)</a:t>
            </a:r>
          </a:p>
        </p:txBody>
      </p:sp>
      <p:sp>
        <p:nvSpPr>
          <p:cNvPr id="4" name="Slide Number Placeholder 3"/>
          <p:cNvSpPr>
            <a:spLocks noGrp="1"/>
          </p:cNvSpPr>
          <p:nvPr>
            <p:ph type="sldNum" sz="quarter" idx="5"/>
          </p:nvPr>
        </p:nvSpPr>
        <p:spPr/>
        <p:txBody>
          <a:bodyPr/>
          <a:lstStyle/>
          <a:p>
            <a:fld id="{5E32C1A3-4F54-5746-93F9-C403A93D30A3}" type="slidenum">
              <a:rPr lang="en-US" smtClean="0"/>
              <a:t>1</a:t>
            </a:fld>
            <a:endParaRPr lang="en-US"/>
          </a:p>
        </p:txBody>
      </p:sp>
    </p:spTree>
    <p:extLst>
      <p:ext uri="{BB962C8B-B14F-4D97-AF65-F5344CB8AC3E}">
        <p14:creationId xmlns:p14="http://schemas.microsoft.com/office/powerpoint/2010/main" val="141213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Bubbles</a:t>
            </a:r>
          </a:p>
          <a:p>
            <a:endParaRPr lang="en-GB" b="1" dirty="0"/>
          </a:p>
          <a:p>
            <a:r>
              <a:rPr lang="en-GB" b="0" dirty="0"/>
              <a:t>Extra information or keywords can be added in bubbles.</a:t>
            </a:r>
          </a:p>
          <a:p>
            <a:r>
              <a:rPr lang="en-GB" b="0" dirty="0"/>
              <a:t>The text in these bubbles should be in the New Beginnings font if you have it, otherwise Calibri.</a:t>
            </a:r>
          </a:p>
          <a:p>
            <a:endParaRPr lang="en-GB" b="0" dirty="0"/>
          </a:p>
          <a:p>
            <a:r>
              <a:rPr lang="en-GB" b="0" dirty="0"/>
              <a:t>You can copy and paste these bubbles, or just draw your own circles and add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2C1A3-4F54-5746-93F9-C403A93D3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38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hyperlink" Target="https://www.highlandwildlifepark.org.uk/" TargetMode="External"/><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hyperlink" Target="http://www.edinburghzoo.org.uk/" TargetMode="External"/><Relationship Id="rId5" Type="http://schemas.openxmlformats.org/officeDocument/2006/relationships/hyperlink" Target="https://www.rzss.org.uk/conservation/" TargetMode="External"/><Relationship Id="rId4" Type="http://schemas.openxmlformats.org/officeDocument/2006/relationships/hyperlink" Target="https://www.rzss.org.uk/"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twitter.com/RZSSlearning" TargetMode="External"/><Relationship Id="rId3" Type="http://schemas.openxmlformats.org/officeDocument/2006/relationships/image" Target="../media/image12.svg"/><Relationship Id="rId7" Type="http://schemas.openxmlformats.org/officeDocument/2006/relationships/hyperlink" Target="http://facebook.com/RZSSLearning/" TargetMode="External"/><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hyperlink" Target="http://learning.rzss.org.uk/" TargetMode="External"/><Relationship Id="rId5" Type="http://schemas.openxmlformats.org/officeDocument/2006/relationships/hyperlink" Target="https://learning.rzss.org.uk/" TargetMode="External"/><Relationship Id="rId4" Type="http://schemas.openxmlformats.org/officeDocument/2006/relationships/hyperlink" Target="mailto:education@rzss.org.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574C-518A-4E1E-BFFB-6E440801D6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32BC560-F9A6-426B-9FEE-C64C8AF57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AB15D2-286B-4341-AE39-AA2A75299235}"/>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5" name="Footer Placeholder 4">
            <a:extLst>
              <a:ext uri="{FF2B5EF4-FFF2-40B4-BE49-F238E27FC236}">
                <a16:creationId xmlns:a16="http://schemas.microsoft.com/office/drawing/2014/main" id="{E1E00FF0-B6D5-48D1-B4B4-685780201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10408F-96EB-4BF7-B3FF-E09AB2028E85}"/>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2845647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A154-2970-4E94-B143-E744664811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3025EA-A3A9-4F85-8953-7D9B0D7FC9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1B1AE3-E47A-4160-B344-D65C7B4C19DD}"/>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5" name="Footer Placeholder 4">
            <a:extLst>
              <a:ext uri="{FF2B5EF4-FFF2-40B4-BE49-F238E27FC236}">
                <a16:creationId xmlns:a16="http://schemas.microsoft.com/office/drawing/2014/main" id="{92B49ECB-F8C0-4E8B-A897-B3FB92DCB4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96AFCE-67AB-4F57-A944-9818DBD56EEE}"/>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97521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D12D01-2F05-40AC-AC9A-40A4C2A5FB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6BCC9B-0B74-43A6-B8C2-B0BFA13E34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C514F-CC97-4154-8001-D12580A7CFE4}"/>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5" name="Footer Placeholder 4">
            <a:extLst>
              <a:ext uri="{FF2B5EF4-FFF2-40B4-BE49-F238E27FC236}">
                <a16:creationId xmlns:a16="http://schemas.microsoft.com/office/drawing/2014/main" id="{1E6FE8AE-D972-4D4C-BCBC-2BCD64B22C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51E38B-5059-4851-BCD7-723819995E82}"/>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3422449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CBA45F-EA57-0140-8158-3993C576B140}"/>
              </a:ext>
            </a:extLst>
          </p:cNvPr>
          <p:cNvSpPr/>
          <p:nvPr userDrawn="1"/>
        </p:nvSpPr>
        <p:spPr>
          <a:xfrm>
            <a:off x="0" y="0"/>
            <a:ext cx="12192000" cy="6856397"/>
          </a:xfrm>
          <a:prstGeom prst="rect">
            <a:avLst/>
          </a:prstGeom>
          <a:solidFill>
            <a:srgbClr val="0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58D66CE-C15A-FB4C-9F7E-F338E34D6A9B}"/>
              </a:ext>
            </a:extLst>
          </p:cNvPr>
          <p:cNvSpPr>
            <a:spLocks noGrp="1"/>
          </p:cNvSpPr>
          <p:nvPr>
            <p:ph type="body" sz="quarter" idx="10" hasCustomPrompt="1"/>
          </p:nvPr>
        </p:nvSpPr>
        <p:spPr>
          <a:xfrm>
            <a:off x="2566194" y="4527463"/>
            <a:ext cx="7059612" cy="657995"/>
          </a:xfrm>
        </p:spPr>
        <p:txBody>
          <a:bodyPr>
            <a:noAutofit/>
          </a:bodyPr>
          <a:lstStyle>
            <a:lvl1pPr algn="ctr">
              <a:defRPr sz="4400" b="0">
                <a:solidFill>
                  <a:schemeClr val="bg1"/>
                </a:solidFill>
                <a:latin typeface="+mn-lt"/>
              </a:defRPr>
            </a:lvl1pPr>
          </a:lstStyle>
          <a:p>
            <a:pPr lvl="0"/>
            <a:r>
              <a:rPr lang="en-GB"/>
              <a:t>Slide Title</a:t>
            </a:r>
            <a:endParaRPr lang="en-US"/>
          </a:p>
        </p:txBody>
      </p:sp>
      <p:sp>
        <p:nvSpPr>
          <p:cNvPr id="10" name="Text Placeholder 4">
            <a:extLst>
              <a:ext uri="{FF2B5EF4-FFF2-40B4-BE49-F238E27FC236}">
                <a16:creationId xmlns:a16="http://schemas.microsoft.com/office/drawing/2014/main" id="{441AEF18-8C2A-804A-A3B0-2D0CA0AFA155}"/>
              </a:ext>
            </a:extLst>
          </p:cNvPr>
          <p:cNvSpPr>
            <a:spLocks noGrp="1"/>
          </p:cNvSpPr>
          <p:nvPr>
            <p:ph type="body" sz="quarter" idx="11" hasCustomPrompt="1"/>
          </p:nvPr>
        </p:nvSpPr>
        <p:spPr>
          <a:xfrm>
            <a:off x="2566194" y="5231190"/>
            <a:ext cx="7059612" cy="657995"/>
          </a:xfrm>
        </p:spPr>
        <p:txBody>
          <a:bodyPr>
            <a:noAutofit/>
          </a:bodyPr>
          <a:lstStyle>
            <a:lvl1pPr algn="ctr">
              <a:defRPr sz="2800" b="0">
                <a:solidFill>
                  <a:srgbClr val="59BA47"/>
                </a:solidFill>
                <a:latin typeface="+mj-lt"/>
              </a:defRPr>
            </a:lvl1pPr>
          </a:lstStyle>
          <a:p>
            <a:pPr lvl="0"/>
            <a:r>
              <a:rPr lang="en-GB"/>
              <a:t>Subtitle if Required</a:t>
            </a:r>
            <a:endParaRPr lang="en-US"/>
          </a:p>
        </p:txBody>
      </p:sp>
      <p:pic>
        <p:nvPicPr>
          <p:cNvPr id="9" name="Picture 8">
            <a:extLst>
              <a:ext uri="{FF2B5EF4-FFF2-40B4-BE49-F238E27FC236}">
                <a16:creationId xmlns:a16="http://schemas.microsoft.com/office/drawing/2014/main" id="{584E18DE-99BE-8E40-8C22-5FE61836A117}"/>
              </a:ext>
            </a:extLst>
          </p:cNvPr>
          <p:cNvPicPr>
            <a:picLocks noChangeAspect="1"/>
          </p:cNvPicPr>
          <p:nvPr userDrawn="1"/>
        </p:nvPicPr>
        <p:blipFill>
          <a:blip r:embed="rId2"/>
          <a:stretch>
            <a:fillRect/>
          </a:stretch>
        </p:blipFill>
        <p:spPr>
          <a:xfrm>
            <a:off x="4611816" y="2152891"/>
            <a:ext cx="2968368" cy="2048720"/>
          </a:xfrm>
          <a:prstGeom prst="rect">
            <a:avLst/>
          </a:prstGeom>
        </p:spPr>
      </p:pic>
    </p:spTree>
    <p:extLst>
      <p:ext uri="{BB962C8B-B14F-4D97-AF65-F5344CB8AC3E}">
        <p14:creationId xmlns:p14="http://schemas.microsoft.com/office/powerpoint/2010/main" val="3740967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F6F9229-530A-7244-8D87-56477B2C787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546" b="3207"/>
          <a:stretch/>
        </p:blipFill>
        <p:spPr>
          <a:xfrm>
            <a:off x="0" y="0"/>
            <a:ext cx="12192000" cy="5983356"/>
          </a:xfrm>
          <a:prstGeom prst="rect">
            <a:avLst/>
          </a:prstGeom>
        </p:spPr>
      </p:pic>
      <p:sp>
        <p:nvSpPr>
          <p:cNvPr id="4" name="Rectangle 3">
            <a:extLst>
              <a:ext uri="{FF2B5EF4-FFF2-40B4-BE49-F238E27FC236}">
                <a16:creationId xmlns:a16="http://schemas.microsoft.com/office/drawing/2014/main" id="{20CC2CB7-BF3C-004B-BA11-8B09E3294D43}"/>
              </a:ext>
            </a:extLst>
          </p:cNvPr>
          <p:cNvSpPr/>
          <p:nvPr userDrawn="1"/>
        </p:nvSpPr>
        <p:spPr>
          <a:xfrm>
            <a:off x="0" y="5557237"/>
            <a:ext cx="12192000" cy="1292087"/>
          </a:xfrm>
          <a:prstGeom prst="rect">
            <a:avLst/>
          </a:prstGeom>
          <a:solidFill>
            <a:srgbClr val="0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16D3C42-727C-0D48-873D-12FB252F262F}"/>
              </a:ext>
            </a:extLst>
          </p:cNvPr>
          <p:cNvPicPr>
            <a:picLocks noChangeAspect="1"/>
          </p:cNvPicPr>
          <p:nvPr userDrawn="1"/>
        </p:nvPicPr>
        <p:blipFill>
          <a:blip r:embed="rId4"/>
          <a:stretch>
            <a:fillRect/>
          </a:stretch>
        </p:blipFill>
        <p:spPr>
          <a:xfrm>
            <a:off x="4108174" y="5225232"/>
            <a:ext cx="3975652" cy="664009"/>
          </a:xfrm>
          <a:prstGeom prst="rect">
            <a:avLst/>
          </a:prstGeom>
        </p:spPr>
      </p:pic>
    </p:spTree>
    <p:extLst>
      <p:ext uri="{BB962C8B-B14F-4D97-AF65-F5344CB8AC3E}">
        <p14:creationId xmlns:p14="http://schemas.microsoft.com/office/powerpoint/2010/main" val="616353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CBA45F-EA57-0140-8158-3993C576B140}"/>
              </a:ext>
            </a:extLst>
          </p:cNvPr>
          <p:cNvSpPr/>
          <p:nvPr userDrawn="1"/>
        </p:nvSpPr>
        <p:spPr>
          <a:xfrm>
            <a:off x="0" y="0"/>
            <a:ext cx="12192000" cy="6856397"/>
          </a:xfrm>
          <a:prstGeom prst="rect">
            <a:avLst/>
          </a:prstGeom>
          <a:solidFill>
            <a:srgbClr val="0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58D66CE-C15A-FB4C-9F7E-F338E34D6A9B}"/>
              </a:ext>
            </a:extLst>
          </p:cNvPr>
          <p:cNvSpPr>
            <a:spLocks noGrp="1"/>
          </p:cNvSpPr>
          <p:nvPr>
            <p:ph type="body" sz="quarter" idx="10" hasCustomPrompt="1"/>
          </p:nvPr>
        </p:nvSpPr>
        <p:spPr>
          <a:xfrm>
            <a:off x="2566194" y="4527463"/>
            <a:ext cx="7059612" cy="657995"/>
          </a:xfrm>
        </p:spPr>
        <p:txBody>
          <a:bodyPr>
            <a:noAutofit/>
          </a:bodyPr>
          <a:lstStyle>
            <a:lvl1pPr algn="ctr">
              <a:defRPr sz="4400" b="0">
                <a:solidFill>
                  <a:schemeClr val="bg1"/>
                </a:solidFill>
                <a:latin typeface="+mn-lt"/>
              </a:defRPr>
            </a:lvl1pPr>
          </a:lstStyle>
          <a:p>
            <a:pPr lvl="0"/>
            <a:r>
              <a:rPr lang="en-GB"/>
              <a:t>Slide Title</a:t>
            </a:r>
            <a:endParaRPr lang="en-US"/>
          </a:p>
        </p:txBody>
      </p:sp>
      <p:sp>
        <p:nvSpPr>
          <p:cNvPr id="10" name="Text Placeholder 4">
            <a:extLst>
              <a:ext uri="{FF2B5EF4-FFF2-40B4-BE49-F238E27FC236}">
                <a16:creationId xmlns:a16="http://schemas.microsoft.com/office/drawing/2014/main" id="{441AEF18-8C2A-804A-A3B0-2D0CA0AFA155}"/>
              </a:ext>
            </a:extLst>
          </p:cNvPr>
          <p:cNvSpPr>
            <a:spLocks noGrp="1"/>
          </p:cNvSpPr>
          <p:nvPr>
            <p:ph type="body" sz="quarter" idx="11" hasCustomPrompt="1"/>
          </p:nvPr>
        </p:nvSpPr>
        <p:spPr>
          <a:xfrm>
            <a:off x="2566194" y="5231190"/>
            <a:ext cx="7059612" cy="657995"/>
          </a:xfrm>
        </p:spPr>
        <p:txBody>
          <a:bodyPr>
            <a:noAutofit/>
          </a:bodyPr>
          <a:lstStyle>
            <a:lvl1pPr algn="ctr">
              <a:defRPr sz="2800" b="0">
                <a:solidFill>
                  <a:srgbClr val="59BA47"/>
                </a:solidFill>
                <a:latin typeface="+mj-lt"/>
              </a:defRPr>
            </a:lvl1pPr>
          </a:lstStyle>
          <a:p>
            <a:pPr lvl="0"/>
            <a:r>
              <a:rPr lang="en-GB"/>
              <a:t>Subtitle if Required</a:t>
            </a:r>
            <a:endParaRPr lang="en-US"/>
          </a:p>
        </p:txBody>
      </p:sp>
      <p:pic>
        <p:nvPicPr>
          <p:cNvPr id="9" name="Picture 8">
            <a:extLst>
              <a:ext uri="{FF2B5EF4-FFF2-40B4-BE49-F238E27FC236}">
                <a16:creationId xmlns:a16="http://schemas.microsoft.com/office/drawing/2014/main" id="{584E18DE-99BE-8E40-8C22-5FE61836A117}"/>
              </a:ext>
            </a:extLst>
          </p:cNvPr>
          <p:cNvPicPr>
            <a:picLocks noChangeAspect="1"/>
          </p:cNvPicPr>
          <p:nvPr userDrawn="1"/>
        </p:nvPicPr>
        <p:blipFill>
          <a:blip r:embed="rId2"/>
          <a:stretch>
            <a:fillRect/>
          </a:stretch>
        </p:blipFill>
        <p:spPr>
          <a:xfrm>
            <a:off x="4611816" y="2152891"/>
            <a:ext cx="2968368" cy="2048720"/>
          </a:xfrm>
          <a:prstGeom prst="rect">
            <a:avLst/>
          </a:prstGeom>
        </p:spPr>
      </p:pic>
    </p:spTree>
    <p:extLst>
      <p:ext uri="{BB962C8B-B14F-4D97-AF65-F5344CB8AC3E}">
        <p14:creationId xmlns:p14="http://schemas.microsoft.com/office/powerpoint/2010/main" val="173885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DD4B-D1A9-B14A-BBB0-01FA04177A8B}"/>
              </a:ext>
            </a:extLst>
          </p:cNvPr>
          <p:cNvSpPr>
            <a:spLocks noGrp="1"/>
          </p:cNvSpPr>
          <p:nvPr>
            <p:ph type="title"/>
          </p:nvPr>
        </p:nvSpPr>
        <p:spPr>
          <a:xfrm>
            <a:off x="3194612" y="821802"/>
            <a:ext cx="8025113" cy="659757"/>
          </a:xfrm>
          <a:prstGeom prst="rect">
            <a:avLst/>
          </a:prstGeom>
        </p:spPr>
        <p:txBody>
          <a:bodyPr anchor="ctr"/>
          <a:lstStyle>
            <a:lvl1pPr>
              <a:defRPr>
                <a:solidFill>
                  <a:srgbClr val="59BA47"/>
                </a:solidFill>
                <a:latin typeface="+mn-lt"/>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C34B8B-43CC-E44C-9D89-01603ACAF4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56649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C8A8-965E-4845-88A2-4A1834BF2648}"/>
              </a:ext>
            </a:extLst>
          </p:cNvPr>
          <p:cNvSpPr>
            <a:spLocks noGrp="1"/>
          </p:cNvSpPr>
          <p:nvPr>
            <p:ph type="title"/>
          </p:nvPr>
        </p:nvSpPr>
        <p:spPr>
          <a:xfrm>
            <a:off x="3194612" y="821802"/>
            <a:ext cx="8025112" cy="659757"/>
          </a:xfrm>
          <a:prstGeom prst="rect">
            <a:avLst/>
          </a:prstGeom>
        </p:spPr>
        <p:txBody>
          <a:bodyPr anchor="ctr"/>
          <a:lstStyle>
            <a:lvl1pPr>
              <a:defRPr sz="4400">
                <a:solidFill>
                  <a:srgbClr val="59BA47"/>
                </a:solidFill>
                <a:latin typeface="+mn-lt"/>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202CD20-61BA-2644-AF2B-76AF4CB5CEAD}"/>
              </a:ext>
            </a:extLst>
          </p:cNvPr>
          <p:cNvSpPr>
            <a:spLocks noGrp="1"/>
          </p:cNvSpPr>
          <p:nvPr>
            <p:ph type="pic" idx="1"/>
          </p:nvPr>
        </p:nvSpPr>
        <p:spPr>
          <a:xfrm>
            <a:off x="5243332" y="2025569"/>
            <a:ext cx="5987967" cy="3669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3DA39A-20E2-8D41-A32D-EAA3D19A4A1B}"/>
              </a:ext>
            </a:extLst>
          </p:cNvPr>
          <p:cNvSpPr>
            <a:spLocks noGrp="1"/>
          </p:cNvSpPr>
          <p:nvPr>
            <p:ph type="body" sz="half" idx="2"/>
          </p:nvPr>
        </p:nvSpPr>
        <p:spPr>
          <a:xfrm>
            <a:off x="972274" y="2025569"/>
            <a:ext cx="3799751" cy="4143735"/>
          </a:xfrm>
        </p:spPr>
        <p:txBody>
          <a:bodyPr>
            <a:normAutofit/>
          </a:bodyPr>
          <a:lstStyle>
            <a:lvl1pPr marL="0" indent="0">
              <a:buNone/>
              <a:defRPr sz="2800">
                <a:solidFill>
                  <a:srgbClr val="42424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1" name="Text Placeholder 10">
            <a:extLst>
              <a:ext uri="{FF2B5EF4-FFF2-40B4-BE49-F238E27FC236}">
                <a16:creationId xmlns:a16="http://schemas.microsoft.com/office/drawing/2014/main" id="{590CA5C7-7183-C048-9816-1AED10FEA0C3}"/>
              </a:ext>
            </a:extLst>
          </p:cNvPr>
          <p:cNvSpPr>
            <a:spLocks noGrp="1"/>
          </p:cNvSpPr>
          <p:nvPr>
            <p:ph type="body" sz="quarter" idx="10"/>
          </p:nvPr>
        </p:nvSpPr>
        <p:spPr>
          <a:xfrm>
            <a:off x="5243513" y="5834063"/>
            <a:ext cx="5988050" cy="334962"/>
          </a:xfrm>
        </p:spPr>
        <p:txBody>
          <a:bodyPr anchor="ctr">
            <a:noAutofit/>
          </a:bodyPr>
          <a:lstStyle>
            <a:lvl1pPr>
              <a:defRPr sz="1600">
                <a:solidFill>
                  <a:srgbClr val="424242"/>
                </a:solidFill>
              </a:defRPr>
            </a:lvl1pPr>
          </a:lstStyle>
          <a:p>
            <a:pPr lvl="0"/>
            <a:r>
              <a:rPr lang="en-GB"/>
              <a:t>Caption/credits</a:t>
            </a:r>
            <a:endParaRPr lang="en-US"/>
          </a:p>
        </p:txBody>
      </p:sp>
    </p:spTree>
    <p:extLst>
      <p:ext uri="{BB962C8B-B14F-4D97-AF65-F5344CB8AC3E}">
        <p14:creationId xmlns:p14="http://schemas.microsoft.com/office/powerpoint/2010/main" val="394178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373C3D8-4E3C-5644-93A8-89BAA0E81B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194"/>
          <a:stretch/>
        </p:blipFill>
        <p:spPr>
          <a:xfrm>
            <a:off x="0" y="-1"/>
            <a:ext cx="12192000" cy="6707525"/>
          </a:xfrm>
          <a:prstGeom prst="rect">
            <a:avLst/>
          </a:prstGeom>
        </p:spPr>
      </p:pic>
      <p:sp>
        <p:nvSpPr>
          <p:cNvPr id="8" name="Rectangle 7">
            <a:hlinkClick r:id="rId4"/>
            <a:extLst>
              <a:ext uri="{FF2B5EF4-FFF2-40B4-BE49-F238E27FC236}">
                <a16:creationId xmlns:a16="http://schemas.microsoft.com/office/drawing/2014/main" id="{01E1480D-1879-8243-B6A4-E13A72A6528E}"/>
              </a:ext>
            </a:extLst>
          </p:cNvPr>
          <p:cNvSpPr/>
          <p:nvPr userDrawn="1"/>
        </p:nvSpPr>
        <p:spPr>
          <a:xfrm>
            <a:off x="4710896" y="2152891"/>
            <a:ext cx="2662177" cy="1053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17B4364E-94CA-2946-B20A-293A481ED954}"/>
              </a:ext>
            </a:extLst>
          </p:cNvPr>
          <p:cNvSpPr/>
          <p:nvPr userDrawn="1"/>
        </p:nvSpPr>
        <p:spPr>
          <a:xfrm>
            <a:off x="4919241" y="3646025"/>
            <a:ext cx="740780" cy="74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6"/>
            <a:extLst>
              <a:ext uri="{FF2B5EF4-FFF2-40B4-BE49-F238E27FC236}">
                <a16:creationId xmlns:a16="http://schemas.microsoft.com/office/drawing/2014/main" id="{8A818373-3E81-B14A-8DC5-C792DE3F1D76}"/>
              </a:ext>
            </a:extLst>
          </p:cNvPr>
          <p:cNvSpPr/>
          <p:nvPr userDrawn="1"/>
        </p:nvSpPr>
        <p:spPr>
          <a:xfrm>
            <a:off x="5748760" y="3646025"/>
            <a:ext cx="740780" cy="74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extLst>
              <a:ext uri="{FF2B5EF4-FFF2-40B4-BE49-F238E27FC236}">
                <a16:creationId xmlns:a16="http://schemas.microsoft.com/office/drawing/2014/main" id="{53C979CD-5D2B-5847-8B63-FF88918A1DD4}"/>
              </a:ext>
            </a:extLst>
          </p:cNvPr>
          <p:cNvSpPr/>
          <p:nvPr userDrawn="1"/>
        </p:nvSpPr>
        <p:spPr>
          <a:xfrm>
            <a:off x="6601429" y="3646025"/>
            <a:ext cx="740780" cy="740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EBAE1B-472D-8A4D-AB7E-B98A81725B04}"/>
              </a:ext>
            </a:extLst>
          </p:cNvPr>
          <p:cNvSpPr/>
          <p:nvPr userDrawn="1"/>
        </p:nvSpPr>
        <p:spPr>
          <a:xfrm>
            <a:off x="0" y="5557237"/>
            <a:ext cx="12192000" cy="1292087"/>
          </a:xfrm>
          <a:prstGeom prst="rect">
            <a:avLst/>
          </a:prstGeom>
          <a:solidFill>
            <a:srgbClr val="0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35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Scree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F6A52C2-D65E-AB40-9F2C-1E6B96D35F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Box 4">
            <a:hlinkClick r:id="rId4"/>
            <a:extLst>
              <a:ext uri="{FF2B5EF4-FFF2-40B4-BE49-F238E27FC236}">
                <a16:creationId xmlns:a16="http://schemas.microsoft.com/office/drawing/2014/main" id="{C86B9531-6D57-A342-8756-52A48925FBF0}"/>
              </a:ext>
            </a:extLst>
          </p:cNvPr>
          <p:cNvSpPr txBox="1"/>
          <p:nvPr userDrawn="1"/>
        </p:nvSpPr>
        <p:spPr>
          <a:xfrm>
            <a:off x="5404104" y="3602736"/>
            <a:ext cx="1719072" cy="292388"/>
          </a:xfrm>
          <a:prstGeom prst="rect">
            <a:avLst/>
          </a:prstGeom>
          <a:noFill/>
        </p:spPr>
        <p:txBody>
          <a:bodyPr wrap="square" rtlCol="0">
            <a:spAutoFit/>
          </a:bodyPr>
          <a:lstStyle/>
          <a:p>
            <a:r>
              <a:rPr lang="en-US" sz="1300" u="none" dirty="0" err="1">
                <a:solidFill>
                  <a:schemeClr val="bg1"/>
                </a:solidFill>
              </a:rPr>
              <a:t>education@rzss.org.uk</a:t>
            </a:r>
            <a:endParaRPr lang="en-US" sz="1300" u="none" dirty="0">
              <a:solidFill>
                <a:schemeClr val="bg1"/>
              </a:solidFill>
            </a:endParaRPr>
          </a:p>
        </p:txBody>
      </p:sp>
      <p:sp>
        <p:nvSpPr>
          <p:cNvPr id="6" name="TextBox 5">
            <a:hlinkClick r:id="rId5"/>
            <a:extLst>
              <a:ext uri="{FF2B5EF4-FFF2-40B4-BE49-F238E27FC236}">
                <a16:creationId xmlns:a16="http://schemas.microsoft.com/office/drawing/2014/main" id="{CC632650-29B4-B647-A5CF-563739B53178}"/>
              </a:ext>
            </a:extLst>
          </p:cNvPr>
          <p:cNvSpPr txBox="1"/>
          <p:nvPr userDrawn="1"/>
        </p:nvSpPr>
        <p:spPr>
          <a:xfrm>
            <a:off x="5404104" y="3983736"/>
            <a:ext cx="1719072" cy="292388"/>
          </a:xfrm>
          <a:prstGeom prst="rect">
            <a:avLst/>
          </a:prstGeom>
          <a:noFill/>
        </p:spPr>
        <p:txBody>
          <a:bodyPr wrap="square" rtlCol="0">
            <a:spAutoFit/>
          </a:bodyPr>
          <a:lstStyle/>
          <a:p>
            <a:r>
              <a:rPr lang="en-US" sz="1300" u="none" err="1">
                <a:solidFill>
                  <a:schemeClr val="bg1"/>
                </a:solidFill>
              </a:rPr>
              <a:t>learning.rzss.org.uk</a:t>
            </a:r>
            <a:endParaRPr lang="en-US" sz="1300" u="none">
              <a:solidFill>
                <a:schemeClr val="bg1"/>
              </a:solidFill>
            </a:endParaRPr>
          </a:p>
        </p:txBody>
      </p:sp>
      <p:sp>
        <p:nvSpPr>
          <p:cNvPr id="7" name="TextBox 6">
            <a:extLst>
              <a:ext uri="{FF2B5EF4-FFF2-40B4-BE49-F238E27FC236}">
                <a16:creationId xmlns:a16="http://schemas.microsoft.com/office/drawing/2014/main" id="{1FEB25DD-A440-B645-968F-624B251591A3}"/>
              </a:ext>
            </a:extLst>
          </p:cNvPr>
          <p:cNvSpPr txBox="1"/>
          <p:nvPr userDrawn="1"/>
        </p:nvSpPr>
        <p:spPr>
          <a:xfrm>
            <a:off x="5404104" y="4328160"/>
            <a:ext cx="1719072" cy="292388"/>
          </a:xfrm>
          <a:prstGeom prst="rect">
            <a:avLst/>
          </a:prstGeom>
          <a:noFill/>
        </p:spPr>
        <p:txBody>
          <a:bodyPr wrap="square" rtlCol="0">
            <a:spAutoFit/>
          </a:bodyPr>
          <a:lstStyle/>
          <a:p>
            <a:r>
              <a:rPr lang="en-US" sz="1300" u="none">
                <a:solidFill>
                  <a:schemeClr val="bg1"/>
                </a:solidFill>
              </a:rPr>
              <a:t>@</a:t>
            </a:r>
            <a:r>
              <a:rPr lang="en-US" sz="1300" u="none" err="1">
                <a:solidFill>
                  <a:schemeClr val="bg1"/>
                </a:solidFill>
              </a:rPr>
              <a:t>RZSSlearning</a:t>
            </a:r>
            <a:endParaRPr lang="en-US" sz="1300" u="none">
              <a:solidFill>
                <a:schemeClr val="bg1"/>
              </a:solidFill>
            </a:endParaRPr>
          </a:p>
        </p:txBody>
      </p:sp>
      <p:sp>
        <p:nvSpPr>
          <p:cNvPr id="8" name="TextBox 7">
            <a:extLst>
              <a:ext uri="{FF2B5EF4-FFF2-40B4-BE49-F238E27FC236}">
                <a16:creationId xmlns:a16="http://schemas.microsoft.com/office/drawing/2014/main" id="{29F50D45-266C-DB44-8675-BF50E7417246}"/>
              </a:ext>
            </a:extLst>
          </p:cNvPr>
          <p:cNvSpPr txBox="1"/>
          <p:nvPr userDrawn="1"/>
        </p:nvSpPr>
        <p:spPr>
          <a:xfrm>
            <a:off x="5404104" y="4721462"/>
            <a:ext cx="1719072" cy="292388"/>
          </a:xfrm>
          <a:prstGeom prst="rect">
            <a:avLst/>
          </a:prstGeom>
          <a:noFill/>
        </p:spPr>
        <p:txBody>
          <a:bodyPr wrap="square" rtlCol="0">
            <a:spAutoFit/>
          </a:bodyPr>
          <a:lstStyle/>
          <a:p>
            <a:r>
              <a:rPr lang="en-US" sz="1300">
                <a:solidFill>
                  <a:schemeClr val="bg1"/>
                </a:solidFill>
              </a:rPr>
              <a:t>@</a:t>
            </a:r>
            <a:r>
              <a:rPr lang="en-US" sz="1300" err="1">
                <a:solidFill>
                  <a:schemeClr val="bg1"/>
                </a:solidFill>
              </a:rPr>
              <a:t>RZSSlearning</a:t>
            </a:r>
            <a:endParaRPr lang="en-US" sz="1300">
              <a:solidFill>
                <a:schemeClr val="bg1"/>
              </a:solidFill>
            </a:endParaRPr>
          </a:p>
        </p:txBody>
      </p:sp>
      <p:sp>
        <p:nvSpPr>
          <p:cNvPr id="9" name="Rectangle 8">
            <a:hlinkClick r:id="rId6"/>
            <a:extLst>
              <a:ext uri="{FF2B5EF4-FFF2-40B4-BE49-F238E27FC236}">
                <a16:creationId xmlns:a16="http://schemas.microsoft.com/office/drawing/2014/main" id="{639C60C8-4A27-0C4D-8C79-311F9E409BD4}"/>
              </a:ext>
            </a:extLst>
          </p:cNvPr>
          <p:cNvSpPr/>
          <p:nvPr userDrawn="1"/>
        </p:nvSpPr>
        <p:spPr>
          <a:xfrm>
            <a:off x="5107259" y="3983736"/>
            <a:ext cx="1993615"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7"/>
            <a:extLst>
              <a:ext uri="{FF2B5EF4-FFF2-40B4-BE49-F238E27FC236}">
                <a16:creationId xmlns:a16="http://schemas.microsoft.com/office/drawing/2014/main" id="{8918DDBC-89CC-F049-A062-CEBE46993305}"/>
              </a:ext>
            </a:extLst>
          </p:cNvPr>
          <p:cNvSpPr/>
          <p:nvPr userDrawn="1"/>
        </p:nvSpPr>
        <p:spPr>
          <a:xfrm>
            <a:off x="5107258" y="4352599"/>
            <a:ext cx="1993615"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8"/>
            <a:extLst>
              <a:ext uri="{FF2B5EF4-FFF2-40B4-BE49-F238E27FC236}">
                <a16:creationId xmlns:a16="http://schemas.microsoft.com/office/drawing/2014/main" id="{12C602A6-1622-9340-82CB-EF30AA37C04E}"/>
              </a:ext>
            </a:extLst>
          </p:cNvPr>
          <p:cNvSpPr/>
          <p:nvPr userDrawn="1"/>
        </p:nvSpPr>
        <p:spPr>
          <a:xfrm>
            <a:off x="5107258" y="4721462"/>
            <a:ext cx="1993615"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74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5AFC-AE49-418F-A3CB-4D9AA73389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61BC33-4AB7-415E-BDC9-127E20170F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6A4D8C-0581-4E38-B666-F6E45619B8EB}"/>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5" name="Footer Placeholder 4">
            <a:extLst>
              <a:ext uri="{FF2B5EF4-FFF2-40B4-BE49-F238E27FC236}">
                <a16:creationId xmlns:a16="http://schemas.microsoft.com/office/drawing/2014/main" id="{9116949B-12F6-4078-8EE3-C3A1C100FC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867D5F-58B1-4777-90AA-31CE796C1591}"/>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242096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678F-7CAB-41A7-B793-E436CF9BAB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D7E861-2C8A-4580-9FA5-286A05E6FA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7F0A78-A7D9-4981-BB73-1CA232286AF6}"/>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5" name="Footer Placeholder 4">
            <a:extLst>
              <a:ext uri="{FF2B5EF4-FFF2-40B4-BE49-F238E27FC236}">
                <a16:creationId xmlns:a16="http://schemas.microsoft.com/office/drawing/2014/main" id="{2B205681-F49E-445D-853A-EA337CE484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D827F-76AB-4C78-82DC-FF4B474C25D1}"/>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372132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9F787-DF8E-436E-BB26-D53A0F96BC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C56AD3-D713-4520-A6DB-606FB2E03A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C680EC-12D2-4869-BD70-A219C70862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353540-24F4-402E-A346-393578B837F0}"/>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6" name="Footer Placeholder 5">
            <a:extLst>
              <a:ext uri="{FF2B5EF4-FFF2-40B4-BE49-F238E27FC236}">
                <a16:creationId xmlns:a16="http://schemas.microsoft.com/office/drawing/2014/main" id="{404DD52C-C9E2-4AC4-93A4-3FDFBF5137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19E27F-66DB-4449-8F0D-D8BB7573AD34}"/>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99128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22F7-EE67-4105-B3E8-F26502BE28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C288E-7414-4836-BABD-8CA0C51508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89FCF2-2859-43B4-945A-0D990E9AC6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711B74-B385-4373-9F39-BBA6B7CB1F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6B8AF-9DB0-40ED-8E55-84829B92EA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F2B2B9-AEFB-4932-87E2-EF96ACBE11CE}"/>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8" name="Footer Placeholder 7">
            <a:extLst>
              <a:ext uri="{FF2B5EF4-FFF2-40B4-BE49-F238E27FC236}">
                <a16:creationId xmlns:a16="http://schemas.microsoft.com/office/drawing/2014/main" id="{59FFC72D-E352-4B5C-8AFE-E081D35FBC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E1C849-92DA-4F5D-AB1F-67400649AE71}"/>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187825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49B0-7B74-4887-B037-A969F3BE7C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EC0B64B-721B-48DE-9480-2F2A0849BEFA}"/>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4" name="Footer Placeholder 3">
            <a:extLst>
              <a:ext uri="{FF2B5EF4-FFF2-40B4-BE49-F238E27FC236}">
                <a16:creationId xmlns:a16="http://schemas.microsoft.com/office/drawing/2014/main" id="{69B435EF-9999-4BD8-8F80-F13D34CC80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498B88-963C-4FB3-94F8-D2818428CFDD}"/>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190246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8621D-0B59-4B1E-A971-2482B91D6468}"/>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3" name="Footer Placeholder 2">
            <a:extLst>
              <a:ext uri="{FF2B5EF4-FFF2-40B4-BE49-F238E27FC236}">
                <a16:creationId xmlns:a16="http://schemas.microsoft.com/office/drawing/2014/main" id="{37289ADC-6E99-4C23-B634-9C58AA530A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BC06FC-7227-44DF-9E2E-0FFDBCE61207}"/>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79709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068C-1F27-4214-946F-07F36254F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E3F1EFE-000F-422C-B394-47A6666CC4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6157A6-66EE-4858-A20C-E913B8206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DB537-FF74-4188-AA7B-86768B0E2C77}"/>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6" name="Footer Placeholder 5">
            <a:extLst>
              <a:ext uri="{FF2B5EF4-FFF2-40B4-BE49-F238E27FC236}">
                <a16:creationId xmlns:a16="http://schemas.microsoft.com/office/drawing/2014/main" id="{FD6B16CD-2816-443C-BA04-DDDF2509C8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BBB551-22C6-40B6-B461-46C81E68F971}"/>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121093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6EBF-9D1D-4651-ADF9-2C77C0E3F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0DD93C-C7E3-4DE2-8FCB-870B7716F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2470F2-46C3-4958-8FE3-C099CEBB6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90661-CAAD-4049-8BAB-B15192D57021}"/>
              </a:ext>
            </a:extLst>
          </p:cNvPr>
          <p:cNvSpPr>
            <a:spLocks noGrp="1"/>
          </p:cNvSpPr>
          <p:nvPr>
            <p:ph type="dt" sz="half" idx="10"/>
          </p:nvPr>
        </p:nvSpPr>
        <p:spPr/>
        <p:txBody>
          <a:bodyPr/>
          <a:lstStyle/>
          <a:p>
            <a:fld id="{1A223E27-9D64-4F75-BFB8-9F2D4ABD1779}" type="datetimeFigureOut">
              <a:rPr lang="en-GB" smtClean="0"/>
              <a:t>07/05/2022</a:t>
            </a:fld>
            <a:endParaRPr lang="en-GB"/>
          </a:p>
        </p:txBody>
      </p:sp>
      <p:sp>
        <p:nvSpPr>
          <p:cNvPr id="6" name="Footer Placeholder 5">
            <a:extLst>
              <a:ext uri="{FF2B5EF4-FFF2-40B4-BE49-F238E27FC236}">
                <a16:creationId xmlns:a16="http://schemas.microsoft.com/office/drawing/2014/main" id="{3DAA8789-7F86-47D6-9CCB-02DEE76715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5C6CB9-9797-4A50-AD00-DE82333F6DEF}"/>
              </a:ext>
            </a:extLst>
          </p:cNvPr>
          <p:cNvSpPr>
            <a:spLocks noGrp="1"/>
          </p:cNvSpPr>
          <p:nvPr>
            <p:ph type="sldNum" sz="quarter" idx="12"/>
          </p:nvPr>
        </p:nvSpPr>
        <p:spPr/>
        <p:txBody>
          <a:bodyPr/>
          <a:lstStyle/>
          <a:p>
            <a:fld id="{7DF4052E-B7DA-408A-8661-B3D8EDF44C73}" type="slidenum">
              <a:rPr lang="en-GB" smtClean="0"/>
              <a:t>‹#›</a:t>
            </a:fld>
            <a:endParaRPr lang="en-GB"/>
          </a:p>
        </p:txBody>
      </p:sp>
    </p:spTree>
    <p:extLst>
      <p:ext uri="{BB962C8B-B14F-4D97-AF65-F5344CB8AC3E}">
        <p14:creationId xmlns:p14="http://schemas.microsoft.com/office/powerpoint/2010/main" val="100320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svg"/><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ABCA5-2DF4-4A5D-A1AC-6EFA98294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61C822-4AD7-4F1E-AD26-C43189FAF2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C8CD11-5074-43CE-AB5C-62B75B696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23E27-9D64-4F75-BFB8-9F2D4ABD1779}" type="datetimeFigureOut">
              <a:rPr lang="en-GB" smtClean="0"/>
              <a:t>07/05/2022</a:t>
            </a:fld>
            <a:endParaRPr lang="en-GB"/>
          </a:p>
        </p:txBody>
      </p:sp>
      <p:sp>
        <p:nvSpPr>
          <p:cNvPr id="5" name="Footer Placeholder 4">
            <a:extLst>
              <a:ext uri="{FF2B5EF4-FFF2-40B4-BE49-F238E27FC236}">
                <a16:creationId xmlns:a16="http://schemas.microsoft.com/office/drawing/2014/main" id="{38C2AC75-45D7-48FC-BBEF-F9058CBBA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19CE37-59E9-4E2D-879A-8B8993F39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4052E-B7DA-408A-8661-B3D8EDF44C73}" type="slidenum">
              <a:rPr lang="en-GB" smtClean="0"/>
              <a:t>‹#›</a:t>
            </a:fld>
            <a:endParaRPr lang="en-GB"/>
          </a:p>
        </p:txBody>
      </p:sp>
    </p:spTree>
    <p:extLst>
      <p:ext uri="{BB962C8B-B14F-4D97-AF65-F5344CB8AC3E}">
        <p14:creationId xmlns:p14="http://schemas.microsoft.com/office/powerpoint/2010/main" val="1232144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FBC1ADE-AB97-9840-9862-FC87EFFC44C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62B84472-2F93-954A-BBF9-36A217AB6120}"/>
              </a:ext>
            </a:extLst>
          </p:cNvPr>
          <p:cNvSpPr>
            <a:spLocks noGrp="1"/>
          </p:cNvSpPr>
          <p:nvPr>
            <p:ph type="body" idx="1"/>
          </p:nvPr>
        </p:nvSpPr>
        <p:spPr>
          <a:xfrm>
            <a:off x="983847" y="2025570"/>
            <a:ext cx="10235879" cy="414373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192454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24242"/>
          </a:solidFill>
          <a:latin typeface="+mj-lt"/>
          <a:ea typeface="+mn-ea"/>
          <a:cs typeface="+mn-cs"/>
        </a:defRPr>
      </a:lvl1pPr>
      <a:lvl2pPr marL="6858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800" kern="1200">
          <a:solidFill>
            <a:srgbClr val="424242"/>
          </a:solidFill>
          <a:latin typeface="+mj-lt"/>
          <a:ea typeface="+mn-ea"/>
          <a:cs typeface="+mn-cs"/>
        </a:defRPr>
      </a:lvl2pPr>
      <a:lvl3pPr marL="11430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800" kern="1200">
          <a:solidFill>
            <a:srgbClr val="424242"/>
          </a:solidFill>
          <a:latin typeface="+mj-lt"/>
          <a:ea typeface="+mn-ea"/>
          <a:cs typeface="+mn-cs"/>
        </a:defRPr>
      </a:lvl3pPr>
      <a:lvl4pPr marL="16002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800" kern="1200">
          <a:solidFill>
            <a:srgbClr val="424242"/>
          </a:solidFill>
          <a:latin typeface="+mj-lt"/>
          <a:ea typeface="+mn-ea"/>
          <a:cs typeface="+mn-cs"/>
        </a:defRPr>
      </a:lvl4pPr>
      <a:lvl5pPr marL="2057400" indent="-228600" algn="l" defTabSz="914400" rtl="0" eaLnBrk="1" latinLnBrk="0" hangingPunct="1">
        <a:lnSpc>
          <a:spcPct val="90000"/>
        </a:lnSpc>
        <a:spcBef>
          <a:spcPts val="500"/>
        </a:spcBef>
        <a:buFontTx/>
        <a:buBlip>
          <a:blip r:embed="rId10">
            <a:extLst>
              <a:ext uri="{96DAC541-7B7A-43D3-8B79-37D633B846F1}">
                <asvg:svgBlip xmlns:asvg="http://schemas.microsoft.com/office/drawing/2016/SVG/main" r:embed="rId11"/>
              </a:ext>
            </a:extLst>
          </a:blip>
        </a:buBlip>
        <a:defRPr sz="2800" kern="1200">
          <a:solidFill>
            <a:srgbClr val="42424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ighlandwildlifepark.org.uk/animals-attractions/animals/?_ga=2.25788285.1939978439.1650883953-2107730997.1649153330" TargetMode="Externa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standing in front of a penguin&#10;&#10;Description automatically generated">
            <a:extLst>
              <a:ext uri="{FF2B5EF4-FFF2-40B4-BE49-F238E27FC236}">
                <a16:creationId xmlns:a16="http://schemas.microsoft.com/office/drawing/2014/main" id="{62B9373A-4B56-E143-B565-46765F7843DF}"/>
              </a:ext>
            </a:extLst>
          </p:cNvPr>
          <p:cNvPicPr>
            <a:picLocks noChangeAspect="1"/>
          </p:cNvPicPr>
          <p:nvPr/>
        </p:nvPicPr>
        <p:blipFill rotWithShape="1">
          <a:blip r:embed="rId3"/>
          <a:srcRect b="8343"/>
          <a:stretch/>
        </p:blipFill>
        <p:spPr>
          <a:xfrm flipH="1">
            <a:off x="481263" y="4527463"/>
            <a:ext cx="3227668" cy="2330537"/>
          </a:xfrm>
          <a:prstGeom prst="rect">
            <a:avLst/>
          </a:prstGeom>
        </p:spPr>
      </p:pic>
      <p:sp>
        <p:nvSpPr>
          <p:cNvPr id="6" name="TextBox 5">
            <a:extLst>
              <a:ext uri="{FF2B5EF4-FFF2-40B4-BE49-F238E27FC236}">
                <a16:creationId xmlns:a16="http://schemas.microsoft.com/office/drawing/2014/main" id="{0725BF10-CE55-455C-94B2-8C7546EAAE62}"/>
              </a:ext>
            </a:extLst>
          </p:cNvPr>
          <p:cNvSpPr txBox="1"/>
          <p:nvPr/>
        </p:nvSpPr>
        <p:spPr>
          <a:xfrm>
            <a:off x="481263" y="158793"/>
            <a:ext cx="11480582"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rgbClr val="70AD47"/>
                </a:solidFill>
              </a:rPr>
              <a:t>RZSS Animal Bingo </a:t>
            </a:r>
          </a:p>
          <a:p>
            <a:pPr algn="ctr"/>
            <a:r>
              <a:rPr lang="en-US" sz="4800" b="1" dirty="0">
                <a:solidFill>
                  <a:srgbClr val="70AD47"/>
                </a:solidFill>
              </a:rPr>
              <a:t>Images and information for calling bingo</a:t>
            </a:r>
            <a:endParaRPr lang="en-US" sz="4800" b="1" dirty="0">
              <a:solidFill>
                <a:srgbClr val="70AD47"/>
              </a:solidFill>
              <a:ea typeface="Calibri"/>
              <a:cs typeface="Calibri"/>
            </a:endParaRPr>
          </a:p>
        </p:txBody>
      </p:sp>
      <p:grpSp>
        <p:nvGrpSpPr>
          <p:cNvPr id="2" name="Group 1">
            <a:extLst>
              <a:ext uri="{FF2B5EF4-FFF2-40B4-BE49-F238E27FC236}">
                <a16:creationId xmlns:a16="http://schemas.microsoft.com/office/drawing/2014/main" id="{71F9B574-3720-43E4-83D6-F05D9AB5338A}"/>
              </a:ext>
            </a:extLst>
          </p:cNvPr>
          <p:cNvGrpSpPr/>
          <p:nvPr/>
        </p:nvGrpSpPr>
        <p:grpSpPr>
          <a:xfrm>
            <a:off x="9821627" y="5523454"/>
            <a:ext cx="2488180" cy="1334546"/>
            <a:chOff x="9821627" y="5523454"/>
            <a:chExt cx="2488180" cy="1334546"/>
          </a:xfrm>
        </p:grpSpPr>
        <p:pic>
          <p:nvPicPr>
            <p:cNvPr id="3" name="Picture 2" descr="Graphical user interface&#10;&#10;Description automatically generated">
              <a:extLst>
                <a:ext uri="{FF2B5EF4-FFF2-40B4-BE49-F238E27FC236}">
                  <a16:creationId xmlns:a16="http://schemas.microsoft.com/office/drawing/2014/main" id="{77F2C9F3-EBAA-4B55-A31A-BA0CC6E96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435" y="5908389"/>
              <a:ext cx="2252565" cy="949611"/>
            </a:xfrm>
            <a:prstGeom prst="rect">
              <a:avLst/>
            </a:prstGeom>
          </p:spPr>
        </p:pic>
        <p:sp>
          <p:nvSpPr>
            <p:cNvPr id="7" name="TextBox 6">
              <a:extLst>
                <a:ext uri="{FF2B5EF4-FFF2-40B4-BE49-F238E27FC236}">
                  <a16:creationId xmlns:a16="http://schemas.microsoft.com/office/drawing/2014/main" id="{F99A7FA8-671E-47F1-BD40-6CBD9C6022A4}"/>
                </a:ext>
              </a:extLst>
            </p:cNvPr>
            <p:cNvSpPr txBox="1"/>
            <p:nvPr/>
          </p:nvSpPr>
          <p:spPr>
            <a:xfrm>
              <a:off x="9821627" y="5523454"/>
              <a:ext cx="24881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70AD47"/>
                  </a:solidFill>
                </a:rPr>
                <a:t>In collaboration with:</a:t>
              </a:r>
              <a:endParaRPr lang="en-US" sz="1600" b="1" dirty="0">
                <a:solidFill>
                  <a:srgbClr val="70AD47"/>
                </a:solidFill>
                <a:ea typeface="Calibri"/>
                <a:cs typeface="Calibri"/>
              </a:endParaRPr>
            </a:p>
          </p:txBody>
        </p:sp>
      </p:grpSp>
    </p:spTree>
    <p:extLst>
      <p:ext uri="{BB962C8B-B14F-4D97-AF65-F5344CB8AC3E}">
        <p14:creationId xmlns:p14="http://schemas.microsoft.com/office/powerpoint/2010/main" val="389857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184572" y="1796307"/>
            <a:ext cx="21319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White pelicans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62E53699-D9EB-4DF5-A6F2-0F4E90B52413}"/>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9127CC4C-89D1-4B43-B970-E8752290E558}"/>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3CF43AB5-61DD-4E5E-B7E4-D527D6844610}"/>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B588A06B-C848-96DB-A11A-EF0325F29A4B}"/>
              </a:ext>
            </a:extLst>
          </p:cNvPr>
          <p:cNvPicPr>
            <a:picLocks noChangeAspect="1"/>
          </p:cNvPicPr>
          <p:nvPr/>
        </p:nvPicPr>
        <p:blipFill>
          <a:blip r:embed="rId3"/>
          <a:stretch>
            <a:fillRect/>
          </a:stretch>
        </p:blipFill>
        <p:spPr>
          <a:xfrm>
            <a:off x="349056" y="1662229"/>
            <a:ext cx="3743789" cy="2957396"/>
          </a:xfrm>
          <a:prstGeom prst="rect">
            <a:avLst/>
          </a:prstGeom>
        </p:spPr>
      </p:pic>
    </p:spTree>
    <p:extLst>
      <p:ext uri="{BB962C8B-B14F-4D97-AF65-F5344CB8AC3E}">
        <p14:creationId xmlns:p14="http://schemas.microsoft.com/office/powerpoint/2010/main" val="454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277878" y="1796307"/>
            <a:ext cx="19453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Grevy’s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zebra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9525F963-EBB8-4F7E-B724-0617957113F2}"/>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D8CACDB1-90AE-4BDF-8FA1-0F8D6F546076}"/>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CED08C47-0DFB-4478-8217-B0E411F6BBD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94DFFF82-5DB0-4EB7-BA68-B0D9EF51028A}"/>
              </a:ext>
            </a:extLst>
          </p:cNvPr>
          <p:cNvPicPr>
            <a:picLocks noChangeAspect="1"/>
          </p:cNvPicPr>
          <p:nvPr/>
        </p:nvPicPr>
        <p:blipFill>
          <a:blip r:embed="rId3"/>
          <a:stretch>
            <a:fillRect/>
          </a:stretch>
        </p:blipFill>
        <p:spPr>
          <a:xfrm>
            <a:off x="432690" y="1662229"/>
            <a:ext cx="3743789" cy="2957396"/>
          </a:xfrm>
          <a:prstGeom prst="rect">
            <a:avLst/>
          </a:prstGeom>
        </p:spPr>
      </p:pic>
    </p:spTree>
    <p:extLst>
      <p:ext uri="{BB962C8B-B14F-4D97-AF65-F5344CB8AC3E}">
        <p14:creationId xmlns:p14="http://schemas.microsoft.com/office/powerpoint/2010/main" val="2946217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Koala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2" name="Picture 1">
            <a:extLst>
              <a:ext uri="{FF2B5EF4-FFF2-40B4-BE49-F238E27FC236}">
                <a16:creationId xmlns:a16="http://schemas.microsoft.com/office/drawing/2014/main" id="{94CFFEF6-8685-43BE-A2AA-27736F7C1F43}"/>
              </a:ext>
            </a:extLst>
          </p:cNvPr>
          <p:cNvPicPr>
            <a:picLocks noChangeAspect="1"/>
          </p:cNvPicPr>
          <p:nvPr/>
        </p:nvPicPr>
        <p:blipFill>
          <a:blip r:embed="rId2"/>
          <a:stretch>
            <a:fillRect/>
          </a:stretch>
        </p:blipFill>
        <p:spPr>
          <a:xfrm>
            <a:off x="319939" y="1665962"/>
            <a:ext cx="3692223" cy="2948652"/>
          </a:xfrm>
          <a:prstGeom prst="rect">
            <a:avLst/>
          </a:prstGeom>
        </p:spPr>
      </p:pic>
      <p:grpSp>
        <p:nvGrpSpPr>
          <p:cNvPr id="11" name="Group 10">
            <a:extLst>
              <a:ext uri="{FF2B5EF4-FFF2-40B4-BE49-F238E27FC236}">
                <a16:creationId xmlns:a16="http://schemas.microsoft.com/office/drawing/2014/main" id="{631D7C64-A587-4F7B-AB64-24074861E0C2}"/>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F913B75C-AF73-4AA9-BA7F-DE78CDE2643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70D9F4A9-8397-4D5C-AB38-87C6D8CC4DBD}"/>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016321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Artic </a:t>
            </a:r>
            <a:r>
              <a:rPr lang="en-GB" dirty="0">
                <a:solidFill>
                  <a:prstClr val="black"/>
                </a:solidFill>
                <a:latin typeface="Calibri" panose="020F0502020204030204"/>
              </a:rPr>
              <a:t>fox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9A3456C3-EDCA-46AF-A6CE-FE809BF5AF59}"/>
              </a:ext>
            </a:extLst>
          </p:cNvPr>
          <p:cNvPicPr>
            <a:picLocks noChangeAspect="1"/>
          </p:cNvPicPr>
          <p:nvPr/>
        </p:nvPicPr>
        <p:blipFill>
          <a:blip r:embed="rId2"/>
          <a:stretch>
            <a:fillRect/>
          </a:stretch>
        </p:blipFill>
        <p:spPr>
          <a:xfrm>
            <a:off x="281147" y="1665962"/>
            <a:ext cx="3715192" cy="2948566"/>
          </a:xfrm>
          <a:prstGeom prst="rect">
            <a:avLst/>
          </a:prstGeom>
        </p:spPr>
      </p:pic>
      <p:grpSp>
        <p:nvGrpSpPr>
          <p:cNvPr id="12" name="Group 11">
            <a:extLst>
              <a:ext uri="{FF2B5EF4-FFF2-40B4-BE49-F238E27FC236}">
                <a16:creationId xmlns:a16="http://schemas.microsoft.com/office/drawing/2014/main" id="{73D312A9-5088-465A-AFD2-8EBF3538F127}"/>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9AB786DD-7FFD-4F46-9265-65C496A78D3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952198C5-FA9B-445C-AFB0-109C917C0DA9}"/>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15869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4164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Chimpanzee Facts</a:t>
            </a:r>
          </a:p>
        </p:txBody>
      </p:sp>
      <p:grpSp>
        <p:nvGrpSpPr>
          <p:cNvPr id="11" name="Group 10">
            <a:extLst>
              <a:ext uri="{FF2B5EF4-FFF2-40B4-BE49-F238E27FC236}">
                <a16:creationId xmlns:a16="http://schemas.microsoft.com/office/drawing/2014/main" id="{7D3CF170-EF30-4635-8C2F-AB2D8C0AF1B9}"/>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7C099D5B-A486-4254-ABB3-00885C967A0E}"/>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5C6DB4D5-83C2-44C8-B24C-5272A6E8D03A}"/>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7F44BF8B-7F3F-3139-5BEB-428E8F87B381}"/>
              </a:ext>
            </a:extLst>
          </p:cNvPr>
          <p:cNvPicPr>
            <a:picLocks noChangeAspect="1"/>
          </p:cNvPicPr>
          <p:nvPr/>
        </p:nvPicPr>
        <p:blipFill>
          <a:blip r:embed="rId3"/>
          <a:stretch>
            <a:fillRect/>
          </a:stretch>
        </p:blipFill>
        <p:spPr>
          <a:xfrm>
            <a:off x="274714" y="1662229"/>
            <a:ext cx="3725204" cy="2957396"/>
          </a:xfrm>
          <a:prstGeom prst="rect">
            <a:avLst/>
          </a:prstGeom>
        </p:spPr>
      </p:pic>
    </p:spTree>
    <p:extLst>
      <p:ext uri="{BB962C8B-B14F-4D97-AF65-F5344CB8AC3E}">
        <p14:creationId xmlns:p14="http://schemas.microsoft.com/office/powerpoint/2010/main" val="109416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Sun bear Facts</a:t>
            </a:r>
          </a:p>
        </p:txBody>
      </p:sp>
      <p:pic>
        <p:nvPicPr>
          <p:cNvPr id="11" name="Picture 10">
            <a:extLst>
              <a:ext uri="{FF2B5EF4-FFF2-40B4-BE49-F238E27FC236}">
                <a16:creationId xmlns:a16="http://schemas.microsoft.com/office/drawing/2014/main" id="{F1672F26-BD82-453B-81F4-105A6F4C06BD}"/>
              </a:ext>
            </a:extLst>
          </p:cNvPr>
          <p:cNvPicPr>
            <a:picLocks noChangeAspect="1"/>
          </p:cNvPicPr>
          <p:nvPr/>
        </p:nvPicPr>
        <p:blipFill>
          <a:blip r:embed="rId2"/>
          <a:stretch>
            <a:fillRect/>
          </a:stretch>
        </p:blipFill>
        <p:spPr>
          <a:xfrm>
            <a:off x="257494" y="1665962"/>
            <a:ext cx="3708016" cy="2942870"/>
          </a:xfrm>
          <a:prstGeom prst="rect">
            <a:avLst/>
          </a:prstGeom>
        </p:spPr>
      </p:pic>
      <p:grpSp>
        <p:nvGrpSpPr>
          <p:cNvPr id="12" name="Group 11">
            <a:extLst>
              <a:ext uri="{FF2B5EF4-FFF2-40B4-BE49-F238E27FC236}">
                <a16:creationId xmlns:a16="http://schemas.microsoft.com/office/drawing/2014/main" id="{1200AEF3-5A8B-4C15-A2A3-A4113296B616}"/>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AF313243-C897-48AC-B5FE-712760CFB245}"/>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B201D1FB-3F68-476F-AA51-D87B427EC576}"/>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705151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7710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Egyptian vulture Facts</a:t>
            </a:r>
          </a:p>
        </p:txBody>
      </p:sp>
      <p:grpSp>
        <p:nvGrpSpPr>
          <p:cNvPr id="11" name="Group 10">
            <a:extLst>
              <a:ext uri="{FF2B5EF4-FFF2-40B4-BE49-F238E27FC236}">
                <a16:creationId xmlns:a16="http://schemas.microsoft.com/office/drawing/2014/main" id="{527E0187-40BF-4B2F-8157-E0A1BD8B1812}"/>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579F40C3-7E91-4685-97A9-FCD943604E3B}"/>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8B17A3AD-66FF-4E95-AC3C-4F830AB34DA0}"/>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B0CF5456-288E-D19F-88BF-AA2979A01196}"/>
              </a:ext>
            </a:extLst>
          </p:cNvPr>
          <p:cNvPicPr>
            <a:picLocks noChangeAspect="1"/>
          </p:cNvPicPr>
          <p:nvPr/>
        </p:nvPicPr>
        <p:blipFill>
          <a:blip r:embed="rId3"/>
          <a:stretch>
            <a:fillRect/>
          </a:stretch>
        </p:blipFill>
        <p:spPr>
          <a:xfrm>
            <a:off x="367641" y="1662229"/>
            <a:ext cx="3734496" cy="2957396"/>
          </a:xfrm>
          <a:prstGeom prst="rect">
            <a:avLst/>
          </a:prstGeom>
        </p:spPr>
      </p:pic>
    </p:spTree>
    <p:extLst>
      <p:ext uri="{BB962C8B-B14F-4D97-AF65-F5344CB8AC3E}">
        <p14:creationId xmlns:p14="http://schemas.microsoft.com/office/powerpoint/2010/main" val="2921990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575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Bactrian </a:t>
            </a:r>
            <a:r>
              <a:rPr lang="en-GB" dirty="0">
                <a:solidFill>
                  <a:prstClr val="black"/>
                </a:solidFill>
                <a:latin typeface="Calibri" panose="020F0502020204030204"/>
              </a:rPr>
              <a:t>camel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6E2321CF-48A7-41DF-BA65-0AEAF3F4E985}"/>
              </a:ext>
            </a:extLst>
          </p:cNvPr>
          <p:cNvPicPr>
            <a:picLocks noChangeAspect="1"/>
          </p:cNvPicPr>
          <p:nvPr/>
        </p:nvPicPr>
        <p:blipFill>
          <a:blip r:embed="rId2"/>
          <a:stretch>
            <a:fillRect/>
          </a:stretch>
        </p:blipFill>
        <p:spPr>
          <a:xfrm>
            <a:off x="266825" y="1665962"/>
            <a:ext cx="3715194" cy="2948567"/>
          </a:xfrm>
          <a:prstGeom prst="rect">
            <a:avLst/>
          </a:prstGeom>
        </p:spPr>
      </p:pic>
      <p:grpSp>
        <p:nvGrpSpPr>
          <p:cNvPr id="12" name="Group 11">
            <a:extLst>
              <a:ext uri="{FF2B5EF4-FFF2-40B4-BE49-F238E27FC236}">
                <a16:creationId xmlns:a16="http://schemas.microsoft.com/office/drawing/2014/main" id="{E0CC616E-00D3-4B28-A684-C1029EBE712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806F704B-FAD8-42D2-B001-846AB524174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54715AFD-20A0-42AE-BCA0-DD49A3F58276}"/>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47213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575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Snow leopard Facts</a:t>
            </a:r>
          </a:p>
        </p:txBody>
      </p:sp>
      <p:pic>
        <p:nvPicPr>
          <p:cNvPr id="11" name="Picture 10">
            <a:extLst>
              <a:ext uri="{FF2B5EF4-FFF2-40B4-BE49-F238E27FC236}">
                <a16:creationId xmlns:a16="http://schemas.microsoft.com/office/drawing/2014/main" id="{3661EF0F-069D-451F-ADBD-CD0911229E98}"/>
              </a:ext>
            </a:extLst>
          </p:cNvPr>
          <p:cNvPicPr>
            <a:picLocks noChangeAspect="1"/>
          </p:cNvPicPr>
          <p:nvPr/>
        </p:nvPicPr>
        <p:blipFill>
          <a:blip r:embed="rId2"/>
          <a:stretch>
            <a:fillRect/>
          </a:stretch>
        </p:blipFill>
        <p:spPr>
          <a:xfrm>
            <a:off x="229502" y="1665962"/>
            <a:ext cx="3715194" cy="2948567"/>
          </a:xfrm>
          <a:prstGeom prst="rect">
            <a:avLst/>
          </a:prstGeom>
        </p:spPr>
      </p:pic>
      <p:grpSp>
        <p:nvGrpSpPr>
          <p:cNvPr id="12" name="Group 11">
            <a:extLst>
              <a:ext uri="{FF2B5EF4-FFF2-40B4-BE49-F238E27FC236}">
                <a16:creationId xmlns:a16="http://schemas.microsoft.com/office/drawing/2014/main" id="{2DDB96FE-5DC8-4109-9E22-FB72D8A1A8E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C14F94D8-447B-47D6-A9D4-6DC00BA1E38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4727C482-41B7-42DF-BAFF-FD17B116E0B2}"/>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81774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2-toed sloth Facts</a:t>
            </a:r>
          </a:p>
        </p:txBody>
      </p:sp>
      <p:pic>
        <p:nvPicPr>
          <p:cNvPr id="11" name="Picture 10">
            <a:extLst>
              <a:ext uri="{FF2B5EF4-FFF2-40B4-BE49-F238E27FC236}">
                <a16:creationId xmlns:a16="http://schemas.microsoft.com/office/drawing/2014/main" id="{7B824765-5390-4981-BAF5-2DFF78DB4B37}"/>
              </a:ext>
            </a:extLst>
          </p:cNvPr>
          <p:cNvPicPr>
            <a:picLocks noChangeAspect="1"/>
          </p:cNvPicPr>
          <p:nvPr/>
        </p:nvPicPr>
        <p:blipFill>
          <a:blip r:embed="rId2"/>
          <a:stretch>
            <a:fillRect/>
          </a:stretch>
        </p:blipFill>
        <p:spPr>
          <a:xfrm>
            <a:off x="322808" y="1665962"/>
            <a:ext cx="3715194" cy="2948567"/>
          </a:xfrm>
          <a:prstGeom prst="rect">
            <a:avLst/>
          </a:prstGeom>
        </p:spPr>
      </p:pic>
      <p:grpSp>
        <p:nvGrpSpPr>
          <p:cNvPr id="12" name="Group 11">
            <a:extLst>
              <a:ext uri="{FF2B5EF4-FFF2-40B4-BE49-F238E27FC236}">
                <a16:creationId xmlns:a16="http://schemas.microsoft.com/office/drawing/2014/main" id="{99C7A073-C0B0-4B76-867C-8D603F0B7A8B}"/>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4BFE7148-66F8-4950-9ECA-037D14BEE37A}"/>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AFC9E21D-01AB-4F20-87A7-128EE068353B}"/>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726224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94E237E-8FD9-4A63-B77E-08542C41B4EA}"/>
              </a:ext>
            </a:extLst>
          </p:cNvPr>
          <p:cNvSpPr txBox="1"/>
          <p:nvPr/>
        </p:nvSpPr>
        <p:spPr>
          <a:xfrm>
            <a:off x="4316208" y="688806"/>
            <a:ext cx="50050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Notes for Educators – RZSS Animal Bingo activity</a:t>
            </a:r>
          </a:p>
        </p:txBody>
      </p:sp>
      <p:sp>
        <p:nvSpPr>
          <p:cNvPr id="2" name="TextBox 1">
            <a:extLst>
              <a:ext uri="{FF2B5EF4-FFF2-40B4-BE49-F238E27FC236}">
                <a16:creationId xmlns:a16="http://schemas.microsoft.com/office/drawing/2014/main" id="{3124FA57-5078-4165-91E4-28573E9B8E06}"/>
              </a:ext>
            </a:extLst>
          </p:cNvPr>
          <p:cNvSpPr txBox="1"/>
          <p:nvPr/>
        </p:nvSpPr>
        <p:spPr>
          <a:xfrm>
            <a:off x="877078" y="1866122"/>
            <a:ext cx="10328987" cy="3970318"/>
          </a:xfrm>
          <a:prstGeom prst="rect">
            <a:avLst/>
          </a:prstGeom>
          <a:noFill/>
        </p:spPr>
        <p:txBody>
          <a:bodyPr wrap="square" lIns="91440" tIns="45720" rIns="91440" bIns="45720" rtlCol="0" anchor="t">
            <a:spAutoFit/>
          </a:bodyPr>
          <a:lstStyle/>
          <a:p>
            <a:r>
              <a:rPr lang="en-GB" sz="1200" dirty="0"/>
              <a:t>The following activity has been designed as a learning opportunity with the purpose of </a:t>
            </a:r>
            <a:r>
              <a:rPr lang="en-GB" sz="1200" dirty="0">
                <a:ea typeface="+mn-lt"/>
                <a:cs typeface="+mn-lt"/>
              </a:rPr>
              <a:t>widening pupils’ knowledge and vocabulary around biodiversity and animals.</a:t>
            </a:r>
            <a:endParaRPr lang="en-GB" sz="1200" dirty="0"/>
          </a:p>
          <a:p>
            <a:endParaRPr lang="en-GB" sz="1200" dirty="0"/>
          </a:p>
          <a:p>
            <a:r>
              <a:rPr lang="en-GB" sz="1200" dirty="0">
                <a:ea typeface="+mn-lt"/>
                <a:cs typeface="+mn-lt"/>
              </a:rPr>
              <a:t>Invite pupils to look for facts for each of the animals, plants and habitats covered in the game, adding these facts to the slides below. This can be done individually or in groups, but all facts must feed into the same file. Once completed, you can play de game with the cards provided, using the slides to call each time. We encourage you to call the facts before sharing the name and image each time, to reinforce the learning</a:t>
            </a:r>
            <a:endParaRPr lang="en-GB" dirty="0">
              <a:ea typeface="+mn-lt"/>
              <a:cs typeface="+mn-lt"/>
            </a:endParaRPr>
          </a:p>
          <a:p>
            <a:endParaRPr lang="en-GB" sz="1200" dirty="0"/>
          </a:p>
          <a:p>
            <a:r>
              <a:rPr lang="en-GB" sz="1200" dirty="0"/>
              <a:t>Examples of facts that you could encourage your pupils to look for can include: where in the world they live, their habitat, their conservation status, colour of fur/skin, size, diet, where it is on the food chain, and any interesting facts or stories, past or present, related to the animal. Pupils can use the </a:t>
            </a:r>
            <a:r>
              <a:rPr lang="en-GB" sz="1200" dirty="0">
                <a:hlinkClick r:id="rId2"/>
              </a:rPr>
              <a:t>RZSS website </a:t>
            </a:r>
            <a:r>
              <a:rPr lang="en-GB" sz="1200" dirty="0"/>
              <a:t>to find some of these facts.</a:t>
            </a:r>
          </a:p>
          <a:p>
            <a:endParaRPr lang="en-GB" sz="1200" dirty="0"/>
          </a:p>
          <a:p>
            <a:r>
              <a:rPr lang="en-GB" sz="1200" u="sng" dirty="0" err="1"/>
              <a:t>CfE</a:t>
            </a:r>
            <a:r>
              <a:rPr lang="en-GB" sz="1200" u="sng" dirty="0"/>
              <a:t> Experiences and Outcomes supported </a:t>
            </a:r>
          </a:p>
          <a:p>
            <a:endParaRPr lang="en-GB" sz="1200" dirty="0"/>
          </a:p>
          <a:p>
            <a:r>
              <a:rPr lang="en-GB" sz="1200" dirty="0"/>
              <a:t>I can identify and classify examples of living things, past and present, to help me appreciate their diversity. I can relate physical and behavioural characteristics to their survival or extinction. SCN 2-01a</a:t>
            </a:r>
          </a:p>
          <a:p>
            <a:endParaRPr lang="en-GB" sz="1200" dirty="0"/>
          </a:p>
          <a:p>
            <a:r>
              <a:rPr lang="en-GB" sz="1200" dirty="0"/>
              <a:t>I can explore examples of food chains and show an appreciation of how animals and plants depend on each other for food. SCN 1-02a</a:t>
            </a:r>
          </a:p>
          <a:p>
            <a:endParaRPr lang="en-GB" sz="1200" dirty="0"/>
          </a:p>
          <a:p>
            <a:r>
              <a:rPr lang="en-GB" sz="1200" u="sng" dirty="0"/>
              <a:t>SDGs that could be supported by the activity</a:t>
            </a:r>
          </a:p>
          <a:p>
            <a:r>
              <a:rPr lang="en-GB" sz="1200" dirty="0"/>
              <a:t>SDG 13 Climate Action (by discussing for example how these animals are being affected by climate change and what is the role that zoos around the world are playing to promote conservation.)</a:t>
            </a:r>
          </a:p>
          <a:p>
            <a:r>
              <a:rPr lang="en-GB" sz="1200" dirty="0"/>
              <a:t>SDG 15 Life on Land</a:t>
            </a:r>
          </a:p>
        </p:txBody>
      </p:sp>
      <p:grpSp>
        <p:nvGrpSpPr>
          <p:cNvPr id="5" name="Group 4">
            <a:extLst>
              <a:ext uri="{FF2B5EF4-FFF2-40B4-BE49-F238E27FC236}">
                <a16:creationId xmlns:a16="http://schemas.microsoft.com/office/drawing/2014/main" id="{8948EB5B-669C-4244-B15F-8A960124B887}"/>
              </a:ext>
            </a:extLst>
          </p:cNvPr>
          <p:cNvGrpSpPr/>
          <p:nvPr/>
        </p:nvGrpSpPr>
        <p:grpSpPr>
          <a:xfrm>
            <a:off x="9961975" y="5919928"/>
            <a:ext cx="2488180" cy="812735"/>
            <a:chOff x="10070832" y="5882606"/>
            <a:chExt cx="2488180" cy="812735"/>
          </a:xfrm>
        </p:grpSpPr>
        <p:pic>
          <p:nvPicPr>
            <p:cNvPr id="3" name="Picture 2">
              <a:extLst>
                <a:ext uri="{FF2B5EF4-FFF2-40B4-BE49-F238E27FC236}">
                  <a16:creationId xmlns:a16="http://schemas.microsoft.com/office/drawing/2014/main" id="{3BCC6E81-84E3-42A5-B967-06FE8E19E600}"/>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1" name="TextBox 10">
              <a:extLst>
                <a:ext uri="{FF2B5EF4-FFF2-40B4-BE49-F238E27FC236}">
                  <a16:creationId xmlns:a16="http://schemas.microsoft.com/office/drawing/2014/main" id="{4856FD30-8C42-4955-A181-D82891C2CF58}"/>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06435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Reindeer Facts</a:t>
            </a:r>
          </a:p>
        </p:txBody>
      </p:sp>
      <p:grpSp>
        <p:nvGrpSpPr>
          <p:cNvPr id="11" name="Group 10">
            <a:extLst>
              <a:ext uri="{FF2B5EF4-FFF2-40B4-BE49-F238E27FC236}">
                <a16:creationId xmlns:a16="http://schemas.microsoft.com/office/drawing/2014/main" id="{09495700-F30C-43B5-B064-04042B89DB7E}"/>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7861776C-9FF9-4C13-AE27-7999566110DE}"/>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BCF6F8B9-15D4-499C-8CA0-2B1C572B2C54}"/>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a:extLst>
              <a:ext uri="{FF2B5EF4-FFF2-40B4-BE49-F238E27FC236}">
                <a16:creationId xmlns:a16="http://schemas.microsoft.com/office/drawing/2014/main" id="{3C2F4775-197F-6249-72C1-813682580A10}"/>
              </a:ext>
            </a:extLst>
          </p:cNvPr>
          <p:cNvPicPr>
            <a:picLocks noChangeAspect="1"/>
          </p:cNvPicPr>
          <p:nvPr/>
        </p:nvPicPr>
        <p:blipFill>
          <a:blip r:embed="rId3"/>
          <a:stretch>
            <a:fillRect/>
          </a:stretch>
        </p:blipFill>
        <p:spPr>
          <a:xfrm>
            <a:off x="432690" y="1662229"/>
            <a:ext cx="3715911" cy="2957396"/>
          </a:xfrm>
          <a:prstGeom prst="rect">
            <a:avLst/>
          </a:prstGeom>
        </p:spPr>
      </p:pic>
    </p:spTree>
    <p:extLst>
      <p:ext uri="{BB962C8B-B14F-4D97-AF65-F5344CB8AC3E}">
        <p14:creationId xmlns:p14="http://schemas.microsoft.com/office/powerpoint/2010/main" val="2089009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Wildcat Facts</a:t>
            </a:r>
          </a:p>
        </p:txBody>
      </p:sp>
      <p:pic>
        <p:nvPicPr>
          <p:cNvPr id="11" name="Picture 10">
            <a:extLst>
              <a:ext uri="{FF2B5EF4-FFF2-40B4-BE49-F238E27FC236}">
                <a16:creationId xmlns:a16="http://schemas.microsoft.com/office/drawing/2014/main" id="{485AA7FC-3F5D-4A1D-B9AE-2357D87CE91F}"/>
              </a:ext>
            </a:extLst>
          </p:cNvPr>
          <p:cNvPicPr>
            <a:picLocks noChangeAspect="1"/>
          </p:cNvPicPr>
          <p:nvPr/>
        </p:nvPicPr>
        <p:blipFill>
          <a:blip r:embed="rId2"/>
          <a:stretch>
            <a:fillRect/>
          </a:stretch>
        </p:blipFill>
        <p:spPr>
          <a:xfrm>
            <a:off x="226592" y="1665962"/>
            <a:ext cx="3715194" cy="2948567"/>
          </a:xfrm>
          <a:prstGeom prst="rect">
            <a:avLst/>
          </a:prstGeom>
        </p:spPr>
      </p:pic>
      <p:grpSp>
        <p:nvGrpSpPr>
          <p:cNvPr id="12" name="Group 11">
            <a:extLst>
              <a:ext uri="{FF2B5EF4-FFF2-40B4-BE49-F238E27FC236}">
                <a16:creationId xmlns:a16="http://schemas.microsoft.com/office/drawing/2014/main" id="{C32CFD5F-769B-4A65-AE3B-C5595AB75C34}"/>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CA2B84B0-0B57-4ADA-BB59-78B3A38846D1}"/>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7209D811-43FE-4861-B563-B0D79D7C7780}"/>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138141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Lynx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93E5A576-07D3-44F7-9F83-44881E12D5E3}"/>
              </a:ext>
            </a:extLst>
          </p:cNvPr>
          <p:cNvPicPr>
            <a:picLocks noChangeAspect="1"/>
          </p:cNvPicPr>
          <p:nvPr/>
        </p:nvPicPr>
        <p:blipFill>
          <a:blip r:embed="rId2"/>
          <a:stretch>
            <a:fillRect/>
          </a:stretch>
        </p:blipFill>
        <p:spPr>
          <a:xfrm>
            <a:off x="296086" y="1665962"/>
            <a:ext cx="3715192" cy="2948566"/>
          </a:xfrm>
          <a:prstGeom prst="rect">
            <a:avLst/>
          </a:prstGeom>
        </p:spPr>
      </p:pic>
      <p:grpSp>
        <p:nvGrpSpPr>
          <p:cNvPr id="12" name="Group 11">
            <a:extLst>
              <a:ext uri="{FF2B5EF4-FFF2-40B4-BE49-F238E27FC236}">
                <a16:creationId xmlns:a16="http://schemas.microsoft.com/office/drawing/2014/main" id="{5A68E887-BF1D-4BDB-A68B-460651E0EAC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F339DDD2-80D2-417F-A7CB-B8CEFC6A9A3D}"/>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3BDE14A2-A095-45A5-919F-96FB778EAECC}"/>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396206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6927335" y="1743193"/>
            <a:ext cx="24241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Greater one-horn rhino Facts</a:t>
            </a:r>
          </a:p>
        </p:txBody>
      </p:sp>
      <p:pic>
        <p:nvPicPr>
          <p:cNvPr id="11" name="Picture 10">
            <a:extLst>
              <a:ext uri="{FF2B5EF4-FFF2-40B4-BE49-F238E27FC236}">
                <a16:creationId xmlns:a16="http://schemas.microsoft.com/office/drawing/2014/main" id="{7722BE8C-E006-461A-BFA7-0D0CCF58C860}"/>
              </a:ext>
            </a:extLst>
          </p:cNvPr>
          <p:cNvPicPr>
            <a:picLocks noChangeAspect="1"/>
          </p:cNvPicPr>
          <p:nvPr/>
        </p:nvPicPr>
        <p:blipFill>
          <a:blip r:embed="rId2"/>
          <a:stretch>
            <a:fillRect/>
          </a:stretch>
        </p:blipFill>
        <p:spPr>
          <a:xfrm>
            <a:off x="235922" y="1665962"/>
            <a:ext cx="3626951" cy="2878533"/>
          </a:xfrm>
          <a:prstGeom prst="rect">
            <a:avLst/>
          </a:prstGeom>
        </p:spPr>
      </p:pic>
      <p:grpSp>
        <p:nvGrpSpPr>
          <p:cNvPr id="12" name="Group 11">
            <a:extLst>
              <a:ext uri="{FF2B5EF4-FFF2-40B4-BE49-F238E27FC236}">
                <a16:creationId xmlns:a16="http://schemas.microsoft.com/office/drawing/2014/main" id="{AD52D7A2-B779-41DE-959F-68E1333DED59}"/>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5FF27F91-B08E-4D54-8F0F-3E67CC33BDC1}"/>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37C10BB4-4C8C-4069-A495-60302F454D4A}"/>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4225459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Crane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E1A5FEF5-B5C8-4C0C-9229-DA67CE43D2D3}"/>
              </a:ext>
            </a:extLst>
          </p:cNvPr>
          <p:cNvPicPr>
            <a:picLocks noChangeAspect="1"/>
          </p:cNvPicPr>
          <p:nvPr/>
        </p:nvPicPr>
        <p:blipFill>
          <a:blip r:embed="rId2"/>
          <a:stretch>
            <a:fillRect/>
          </a:stretch>
        </p:blipFill>
        <p:spPr>
          <a:xfrm>
            <a:off x="361401" y="1665962"/>
            <a:ext cx="3715192" cy="2948566"/>
          </a:xfrm>
          <a:prstGeom prst="rect">
            <a:avLst/>
          </a:prstGeom>
        </p:spPr>
      </p:pic>
      <p:grpSp>
        <p:nvGrpSpPr>
          <p:cNvPr id="12" name="Group 11">
            <a:extLst>
              <a:ext uri="{FF2B5EF4-FFF2-40B4-BE49-F238E27FC236}">
                <a16:creationId xmlns:a16="http://schemas.microsoft.com/office/drawing/2014/main" id="{4D360EC6-B833-40AC-A5C8-ED211C17D405}"/>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66817491-624D-4C3D-BF4D-4C3D39F66C1B}"/>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F372B80A-21BF-4901-84B9-9AC66530A20B}"/>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879501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137360" y="1820423"/>
            <a:ext cx="20509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Japanese macaque Facts</a:t>
            </a:r>
          </a:p>
        </p:txBody>
      </p:sp>
      <p:pic>
        <p:nvPicPr>
          <p:cNvPr id="11" name="Picture 10">
            <a:extLst>
              <a:ext uri="{FF2B5EF4-FFF2-40B4-BE49-F238E27FC236}">
                <a16:creationId xmlns:a16="http://schemas.microsoft.com/office/drawing/2014/main" id="{8C396356-0E55-4F0E-AEA3-D0CD09006A95}"/>
              </a:ext>
            </a:extLst>
          </p:cNvPr>
          <p:cNvPicPr>
            <a:picLocks noChangeAspect="1"/>
          </p:cNvPicPr>
          <p:nvPr/>
        </p:nvPicPr>
        <p:blipFill>
          <a:blip r:embed="rId2"/>
          <a:stretch>
            <a:fillRect/>
          </a:stretch>
        </p:blipFill>
        <p:spPr>
          <a:xfrm>
            <a:off x="248753" y="1665962"/>
            <a:ext cx="3715195" cy="2948567"/>
          </a:xfrm>
          <a:prstGeom prst="rect">
            <a:avLst/>
          </a:prstGeom>
        </p:spPr>
      </p:pic>
      <p:grpSp>
        <p:nvGrpSpPr>
          <p:cNvPr id="12" name="Group 11">
            <a:extLst>
              <a:ext uri="{FF2B5EF4-FFF2-40B4-BE49-F238E27FC236}">
                <a16:creationId xmlns:a16="http://schemas.microsoft.com/office/drawing/2014/main" id="{C4D18794-FDDD-4453-B345-BDFAC07DDED9}"/>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95AF04EF-C6A3-432A-9D77-68ECB07E07BC}"/>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336C04DC-DBDE-414B-AAE2-39B6719A2D7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455671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 squirrel Facts</a:t>
            </a:r>
          </a:p>
        </p:txBody>
      </p:sp>
      <p:pic>
        <p:nvPicPr>
          <p:cNvPr id="11" name="Picture 10">
            <a:extLst>
              <a:ext uri="{FF2B5EF4-FFF2-40B4-BE49-F238E27FC236}">
                <a16:creationId xmlns:a16="http://schemas.microsoft.com/office/drawing/2014/main" id="{228E05D1-5A06-4001-BAAC-EFA0E71B84E9}"/>
              </a:ext>
            </a:extLst>
          </p:cNvPr>
          <p:cNvPicPr>
            <a:picLocks noChangeAspect="1"/>
          </p:cNvPicPr>
          <p:nvPr/>
        </p:nvPicPr>
        <p:blipFill>
          <a:blip r:embed="rId2"/>
          <a:stretch>
            <a:fillRect/>
          </a:stretch>
        </p:blipFill>
        <p:spPr>
          <a:xfrm>
            <a:off x="298325" y="1665962"/>
            <a:ext cx="3715192" cy="2948566"/>
          </a:xfrm>
          <a:prstGeom prst="rect">
            <a:avLst/>
          </a:prstGeom>
        </p:spPr>
      </p:pic>
      <p:grpSp>
        <p:nvGrpSpPr>
          <p:cNvPr id="12" name="Group 11">
            <a:extLst>
              <a:ext uri="{FF2B5EF4-FFF2-40B4-BE49-F238E27FC236}">
                <a16:creationId xmlns:a16="http://schemas.microsoft.com/office/drawing/2014/main" id="{D0A12329-9710-4DFE-9768-6062B40EB875}"/>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DFBC6E5B-1D94-4D46-82D1-12CF0443D0DB}"/>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B562F2AC-E612-44C8-8CEB-8A096962C404}"/>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56097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7523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Chilian flamingo Facts</a:t>
            </a:r>
          </a:p>
        </p:txBody>
      </p:sp>
      <p:pic>
        <p:nvPicPr>
          <p:cNvPr id="11" name="Picture 10">
            <a:extLst>
              <a:ext uri="{FF2B5EF4-FFF2-40B4-BE49-F238E27FC236}">
                <a16:creationId xmlns:a16="http://schemas.microsoft.com/office/drawing/2014/main" id="{76CB6FEA-B205-4CC7-B5B3-743F9C39F9ED}"/>
              </a:ext>
            </a:extLst>
          </p:cNvPr>
          <p:cNvPicPr>
            <a:picLocks noChangeAspect="1"/>
          </p:cNvPicPr>
          <p:nvPr/>
        </p:nvPicPr>
        <p:blipFill>
          <a:blip r:embed="rId2"/>
          <a:stretch>
            <a:fillRect/>
          </a:stretch>
        </p:blipFill>
        <p:spPr>
          <a:xfrm>
            <a:off x="270333" y="1665962"/>
            <a:ext cx="3715194" cy="2948567"/>
          </a:xfrm>
          <a:prstGeom prst="rect">
            <a:avLst/>
          </a:prstGeom>
        </p:spPr>
      </p:pic>
      <p:grpSp>
        <p:nvGrpSpPr>
          <p:cNvPr id="12" name="Group 11">
            <a:extLst>
              <a:ext uri="{FF2B5EF4-FFF2-40B4-BE49-F238E27FC236}">
                <a16:creationId xmlns:a16="http://schemas.microsoft.com/office/drawing/2014/main" id="{ABF5415D-AA9A-4360-8F8F-509FE48CD6D6}"/>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0863BA56-0943-4EE4-9197-D7C55B5FBE5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2D139C30-5626-4685-AE69-11561E12A984}"/>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405830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Polar bear Facts</a:t>
            </a:r>
          </a:p>
        </p:txBody>
      </p:sp>
      <p:pic>
        <p:nvPicPr>
          <p:cNvPr id="11" name="Picture 10">
            <a:extLst>
              <a:ext uri="{FF2B5EF4-FFF2-40B4-BE49-F238E27FC236}">
                <a16:creationId xmlns:a16="http://schemas.microsoft.com/office/drawing/2014/main" id="{1D2520AA-A8F9-45E2-AD35-EBC2607ADDA3}"/>
              </a:ext>
            </a:extLst>
          </p:cNvPr>
          <p:cNvPicPr>
            <a:picLocks noChangeAspect="1"/>
          </p:cNvPicPr>
          <p:nvPr/>
        </p:nvPicPr>
        <p:blipFill>
          <a:blip r:embed="rId2"/>
          <a:stretch>
            <a:fillRect/>
          </a:stretch>
        </p:blipFill>
        <p:spPr>
          <a:xfrm>
            <a:off x="325347" y="1665962"/>
            <a:ext cx="3715195" cy="2948567"/>
          </a:xfrm>
          <a:prstGeom prst="rect">
            <a:avLst/>
          </a:prstGeom>
        </p:spPr>
      </p:pic>
      <p:grpSp>
        <p:nvGrpSpPr>
          <p:cNvPr id="12" name="Group 11">
            <a:extLst>
              <a:ext uri="{FF2B5EF4-FFF2-40B4-BE49-F238E27FC236}">
                <a16:creationId xmlns:a16="http://schemas.microsoft.com/office/drawing/2014/main" id="{6C040A80-0F6D-4AB4-B271-7B92D35F53FC}"/>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6D882186-4BBF-4692-ADD7-16B2BDC89475}"/>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8123DE61-3855-4AD7-BC1C-248D951A2228}"/>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037152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Eagle owl Facts</a:t>
            </a:r>
          </a:p>
        </p:txBody>
      </p:sp>
      <p:pic>
        <p:nvPicPr>
          <p:cNvPr id="11" name="Picture 10">
            <a:extLst>
              <a:ext uri="{FF2B5EF4-FFF2-40B4-BE49-F238E27FC236}">
                <a16:creationId xmlns:a16="http://schemas.microsoft.com/office/drawing/2014/main" id="{D8A7C39F-75A6-416E-ADDE-6E589D163F03}"/>
              </a:ext>
            </a:extLst>
          </p:cNvPr>
          <p:cNvPicPr>
            <a:picLocks noChangeAspect="1"/>
          </p:cNvPicPr>
          <p:nvPr/>
        </p:nvPicPr>
        <p:blipFill>
          <a:blip r:embed="rId2"/>
          <a:stretch>
            <a:fillRect/>
          </a:stretch>
        </p:blipFill>
        <p:spPr>
          <a:xfrm>
            <a:off x="251215" y="1665961"/>
            <a:ext cx="3715193" cy="2948567"/>
          </a:xfrm>
          <a:prstGeom prst="rect">
            <a:avLst/>
          </a:prstGeom>
        </p:spPr>
      </p:pic>
      <p:grpSp>
        <p:nvGrpSpPr>
          <p:cNvPr id="12" name="Group 11">
            <a:extLst>
              <a:ext uri="{FF2B5EF4-FFF2-40B4-BE49-F238E27FC236}">
                <a16:creationId xmlns:a16="http://schemas.microsoft.com/office/drawing/2014/main" id="{CD6459E7-26F7-4C9B-8D81-949C025DA2A3}"/>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6A43FB7F-3D2F-4483-BA70-1A20CC64A236}"/>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8E2CFA5A-8A05-4760-BD25-5AF205B5AA1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4197092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E710-DCD4-46D8-8767-DE2089F9D14A}"/>
              </a:ext>
            </a:extLst>
          </p:cNvPr>
          <p:cNvSpPr>
            <a:spLocks noGrp="1"/>
          </p:cNvSpPr>
          <p:nvPr>
            <p:ph type="title"/>
          </p:nvPr>
        </p:nvSpPr>
        <p:spPr/>
        <p:txBody>
          <a:bodyPr/>
          <a:lstStyle/>
          <a:p>
            <a:r>
              <a:rPr lang="en-GB" dirty="0">
                <a:solidFill>
                  <a:srgbClr val="FDB524"/>
                </a:solidFill>
              </a:rPr>
              <a:t>RZSS Animals Bingo</a:t>
            </a:r>
          </a:p>
        </p:txBody>
      </p:sp>
      <p:sp>
        <p:nvSpPr>
          <p:cNvPr id="4" name="Oval 3">
            <a:extLst>
              <a:ext uri="{FF2B5EF4-FFF2-40B4-BE49-F238E27FC236}">
                <a16:creationId xmlns:a16="http://schemas.microsoft.com/office/drawing/2014/main" id="{8D47F2C9-17B3-4FA3-937E-39F8EC8AB1DD}"/>
              </a:ext>
            </a:extLst>
          </p:cNvPr>
          <p:cNvSpPr/>
          <p:nvPr/>
        </p:nvSpPr>
        <p:spPr>
          <a:xfrm rot="18791069">
            <a:off x="360804" y="4179858"/>
            <a:ext cx="2219298" cy="2219298"/>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1C5C"/>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8F66C52-6CE0-4A53-81A7-677EF8AF3279}"/>
              </a:ext>
            </a:extLst>
          </p:cNvPr>
          <p:cNvSpPr/>
          <p:nvPr/>
        </p:nvSpPr>
        <p:spPr>
          <a:xfrm rot="20503849">
            <a:off x="133982" y="4766074"/>
            <a:ext cx="25924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DK New Beginnings" panose="02000000000000000000" pitchFamily="2" charset="77"/>
                <a:ea typeface="+mn-ea"/>
                <a:cs typeface="+mn-cs"/>
              </a:rPr>
              <a:t>Animals are so interesting!</a:t>
            </a:r>
          </a:p>
        </p:txBody>
      </p:sp>
      <p:sp>
        <p:nvSpPr>
          <p:cNvPr id="6" name="Oval 5">
            <a:extLst>
              <a:ext uri="{FF2B5EF4-FFF2-40B4-BE49-F238E27FC236}">
                <a16:creationId xmlns:a16="http://schemas.microsoft.com/office/drawing/2014/main" id="{956FD87C-110A-4027-9ADC-63F0603EB3F6}"/>
              </a:ext>
            </a:extLst>
          </p:cNvPr>
          <p:cNvSpPr/>
          <p:nvPr/>
        </p:nvSpPr>
        <p:spPr>
          <a:xfrm rot="18791069">
            <a:off x="8685222" y="434382"/>
            <a:ext cx="1709958" cy="1709958"/>
          </a:xfrm>
          <a:prstGeom prst="ellipse">
            <a:avLst/>
          </a:prstGeom>
          <a:solidFill>
            <a:srgbClr val="59B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1C5C"/>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35029C4-BA85-42D0-BB87-5061FD69EF55}"/>
              </a:ext>
            </a:extLst>
          </p:cNvPr>
          <p:cNvSpPr/>
          <p:nvPr/>
        </p:nvSpPr>
        <p:spPr>
          <a:xfrm rot="431327">
            <a:off x="8275046" y="1002713"/>
            <a:ext cx="25924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DK New Beginnings" panose="02000000000000000000" pitchFamily="2" charset="77"/>
                <a:ea typeface="+mn-ea"/>
                <a:cs typeface="+mn-cs"/>
              </a:rPr>
              <a:t>Discover! </a:t>
            </a:r>
          </a:p>
        </p:txBody>
      </p:sp>
      <p:sp>
        <p:nvSpPr>
          <p:cNvPr id="8" name="Oval 7">
            <a:extLst>
              <a:ext uri="{FF2B5EF4-FFF2-40B4-BE49-F238E27FC236}">
                <a16:creationId xmlns:a16="http://schemas.microsoft.com/office/drawing/2014/main" id="{42DACDE4-B9FA-4603-8B9E-995964FD5149}"/>
              </a:ext>
            </a:extLst>
          </p:cNvPr>
          <p:cNvSpPr/>
          <p:nvPr/>
        </p:nvSpPr>
        <p:spPr>
          <a:xfrm rot="18791069">
            <a:off x="8335710" y="2082509"/>
            <a:ext cx="1907383" cy="1907383"/>
          </a:xfrm>
          <a:prstGeom prst="ellipse">
            <a:avLst/>
          </a:prstGeom>
          <a:solidFill>
            <a:srgbClr val="FDB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524"/>
              </a:solidFill>
              <a:effectLst/>
              <a:highlight>
                <a:srgbClr val="FDB524"/>
              </a:highligh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59C2080-0ECD-4C33-9ABE-36E5183328B4}"/>
              </a:ext>
            </a:extLst>
          </p:cNvPr>
          <p:cNvSpPr/>
          <p:nvPr/>
        </p:nvSpPr>
        <p:spPr>
          <a:xfrm rot="1430763">
            <a:off x="7992608" y="2718328"/>
            <a:ext cx="25924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DK New Beginnings" panose="02000000000000000000" pitchFamily="2" charset="77"/>
                <a:ea typeface="+mn-ea"/>
                <a:cs typeface="+mn-cs"/>
              </a:rPr>
              <a:t>Learn!</a:t>
            </a:r>
          </a:p>
        </p:txBody>
      </p:sp>
      <p:sp>
        <p:nvSpPr>
          <p:cNvPr id="10" name="Oval 9">
            <a:extLst>
              <a:ext uri="{FF2B5EF4-FFF2-40B4-BE49-F238E27FC236}">
                <a16:creationId xmlns:a16="http://schemas.microsoft.com/office/drawing/2014/main" id="{3838DEEE-2A5E-40C8-AA81-1C9C1ACE2D43}"/>
              </a:ext>
            </a:extLst>
          </p:cNvPr>
          <p:cNvSpPr/>
          <p:nvPr/>
        </p:nvSpPr>
        <p:spPr>
          <a:xfrm rot="18415637">
            <a:off x="9742177" y="1343817"/>
            <a:ext cx="2041349" cy="2041349"/>
          </a:xfrm>
          <a:prstGeom prst="ellipse">
            <a:avLst/>
          </a:prstGeom>
          <a:solidFill>
            <a:srgbClr val="22A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1C5C"/>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1766DCE-82E8-49ED-96F0-AA62548D8DD8}"/>
              </a:ext>
            </a:extLst>
          </p:cNvPr>
          <p:cNvSpPr/>
          <p:nvPr/>
        </p:nvSpPr>
        <p:spPr>
          <a:xfrm rot="20308344">
            <a:off x="9057811" y="2102880"/>
            <a:ext cx="344092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DK New Beginnings" panose="02000000000000000000" pitchFamily="2" charset="77"/>
                <a:ea typeface="+mn-ea"/>
                <a:cs typeface="+mn-cs"/>
              </a:rPr>
              <a:t>Get amazed!</a:t>
            </a:r>
          </a:p>
        </p:txBody>
      </p:sp>
      <p:sp>
        <p:nvSpPr>
          <p:cNvPr id="12" name="Content Placeholder 2">
            <a:extLst>
              <a:ext uri="{FF2B5EF4-FFF2-40B4-BE49-F238E27FC236}">
                <a16:creationId xmlns:a16="http://schemas.microsoft.com/office/drawing/2014/main" id="{FDD295D6-D3B5-49F2-BFA8-A09BD61890AC}"/>
              </a:ext>
            </a:extLst>
          </p:cNvPr>
          <p:cNvSpPr>
            <a:spLocks noGrp="1"/>
          </p:cNvSpPr>
          <p:nvPr>
            <p:ph idx="1"/>
          </p:nvPr>
        </p:nvSpPr>
        <p:spPr>
          <a:xfrm>
            <a:off x="880728" y="1870903"/>
            <a:ext cx="7879698" cy="2921884"/>
          </a:xfrm>
        </p:spPr>
        <p:txBody>
          <a:bodyPr vert="horz" lIns="91440" tIns="45720" rIns="91440" bIns="45720" rtlCol="0" anchor="t">
            <a:noAutofit/>
          </a:bodyPr>
          <a:lstStyle/>
          <a:p>
            <a:r>
              <a:rPr lang="en-GB" sz="2400" dirty="0"/>
              <a:t>Here you will find all the animals included in the RZSS Animal Bingo game, but they are all missing something! </a:t>
            </a:r>
          </a:p>
          <a:p>
            <a:r>
              <a:rPr lang="en-GB" sz="2000" dirty="0"/>
              <a:t>In order to play the game and call for each animal, your class will first needs to look for information about each of the animals and add it to each slide. Once you have lots of interesting facts, the bingo caller will be able to read the facts first </a:t>
            </a:r>
            <a:r>
              <a:rPr lang="en-GB" sz="2000" i="1" dirty="0"/>
              <a:t>before</a:t>
            </a:r>
            <a:r>
              <a:rPr lang="en-GB" sz="2000" dirty="0"/>
              <a:t> showing the photo and name of the animal, to see if players can guess which animal it is, and if they have it in their card</a:t>
            </a:r>
            <a:r>
              <a:rPr lang="en-GB" sz="2400" dirty="0"/>
              <a:t>.</a:t>
            </a:r>
          </a:p>
        </p:txBody>
      </p:sp>
      <p:pic>
        <p:nvPicPr>
          <p:cNvPr id="13" name="Picture 2">
            <a:extLst>
              <a:ext uri="{FF2B5EF4-FFF2-40B4-BE49-F238E27FC236}">
                <a16:creationId xmlns:a16="http://schemas.microsoft.com/office/drawing/2014/main" id="{C6EB7BC5-1B23-4A57-9F1E-CD94C9530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593"/>
          <a:stretch/>
        </p:blipFill>
        <p:spPr bwMode="auto">
          <a:xfrm>
            <a:off x="5143445" y="4509270"/>
            <a:ext cx="4373939" cy="224733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F7AB7CA-79DA-4B38-AA34-4B559A9874C7}"/>
              </a:ext>
            </a:extLst>
          </p:cNvPr>
          <p:cNvGrpSpPr/>
          <p:nvPr/>
        </p:nvGrpSpPr>
        <p:grpSpPr>
          <a:xfrm>
            <a:off x="9986534" y="5922657"/>
            <a:ext cx="2488180" cy="812735"/>
            <a:chOff x="10070832" y="5882606"/>
            <a:chExt cx="2488180" cy="812735"/>
          </a:xfrm>
        </p:grpSpPr>
        <p:pic>
          <p:nvPicPr>
            <p:cNvPr id="15" name="Picture 14">
              <a:extLst>
                <a:ext uri="{FF2B5EF4-FFF2-40B4-BE49-F238E27FC236}">
                  <a16:creationId xmlns:a16="http://schemas.microsoft.com/office/drawing/2014/main" id="{306A6577-B4A8-4CFA-8DBC-48F939EF9A4A}"/>
                </a:ext>
              </a:extLst>
            </p:cNvPr>
            <p:cNvPicPr>
              <a:picLocks noChangeAspect="1"/>
            </p:cNvPicPr>
            <p:nvPr/>
          </p:nvPicPr>
          <p:blipFill>
            <a:blip r:embed="rId4"/>
            <a:stretch>
              <a:fillRect/>
            </a:stretch>
          </p:blipFill>
          <p:spPr>
            <a:xfrm>
              <a:off x="10595944" y="6022410"/>
              <a:ext cx="1596056" cy="672931"/>
            </a:xfrm>
            <a:prstGeom prst="rect">
              <a:avLst/>
            </a:prstGeom>
          </p:spPr>
        </p:pic>
        <p:sp>
          <p:nvSpPr>
            <p:cNvPr id="16" name="TextBox 15">
              <a:extLst>
                <a:ext uri="{FF2B5EF4-FFF2-40B4-BE49-F238E27FC236}">
                  <a16:creationId xmlns:a16="http://schemas.microsoft.com/office/drawing/2014/main" id="{6531856D-97DE-4026-AEA0-6B44F0C9C9A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672813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631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Grey kangaroo Facts</a:t>
            </a:r>
          </a:p>
        </p:txBody>
      </p:sp>
      <p:pic>
        <p:nvPicPr>
          <p:cNvPr id="11" name="Picture 4">
            <a:extLst>
              <a:ext uri="{FF2B5EF4-FFF2-40B4-BE49-F238E27FC236}">
                <a16:creationId xmlns:a16="http://schemas.microsoft.com/office/drawing/2014/main" id="{0A802464-5C6C-4E67-BEEB-A03E5EE0C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7" y="1665961"/>
            <a:ext cx="3714293" cy="294785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6AF35D2-099F-4906-A29F-FF9A2084475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D0FAA37D-25AB-4DEF-9038-C5954117695B}"/>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119C0D21-5B26-48AB-BAC0-CA076079A29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578105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382312" y="1743193"/>
            <a:ext cx="1780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Cape porcupine Facts</a:t>
            </a:r>
          </a:p>
        </p:txBody>
      </p:sp>
      <p:pic>
        <p:nvPicPr>
          <p:cNvPr id="11" name="Picture 10">
            <a:extLst>
              <a:ext uri="{FF2B5EF4-FFF2-40B4-BE49-F238E27FC236}">
                <a16:creationId xmlns:a16="http://schemas.microsoft.com/office/drawing/2014/main" id="{59DB9B79-3A48-4652-8E37-09A64979101D}"/>
              </a:ext>
            </a:extLst>
          </p:cNvPr>
          <p:cNvPicPr>
            <a:picLocks noChangeAspect="1"/>
          </p:cNvPicPr>
          <p:nvPr/>
        </p:nvPicPr>
        <p:blipFill>
          <a:blip r:embed="rId2"/>
          <a:stretch>
            <a:fillRect/>
          </a:stretch>
        </p:blipFill>
        <p:spPr>
          <a:xfrm>
            <a:off x="298326" y="1665962"/>
            <a:ext cx="3715192" cy="2948566"/>
          </a:xfrm>
          <a:prstGeom prst="rect">
            <a:avLst/>
          </a:prstGeom>
        </p:spPr>
      </p:pic>
      <p:grpSp>
        <p:nvGrpSpPr>
          <p:cNvPr id="12" name="Group 11">
            <a:extLst>
              <a:ext uri="{FF2B5EF4-FFF2-40B4-BE49-F238E27FC236}">
                <a16:creationId xmlns:a16="http://schemas.microsoft.com/office/drawing/2014/main" id="{63DA3E2A-0785-4298-9A0D-B7E2B0D28F8F}"/>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9C4BD628-FF39-452C-ABC9-D68FF23D984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25896612-0288-4795-9B77-113E472BFF3B}"/>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894751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Bison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31A0D8D3-5E69-4E5C-9257-089565F1CADF}"/>
              </a:ext>
            </a:extLst>
          </p:cNvPr>
          <p:cNvPicPr>
            <a:picLocks noChangeAspect="1"/>
          </p:cNvPicPr>
          <p:nvPr/>
        </p:nvPicPr>
        <p:blipFill>
          <a:blip r:embed="rId2"/>
          <a:stretch>
            <a:fillRect/>
          </a:stretch>
        </p:blipFill>
        <p:spPr>
          <a:xfrm>
            <a:off x="315271" y="1665962"/>
            <a:ext cx="3715194" cy="2948567"/>
          </a:xfrm>
          <a:prstGeom prst="rect">
            <a:avLst/>
          </a:prstGeom>
        </p:spPr>
      </p:pic>
      <p:grpSp>
        <p:nvGrpSpPr>
          <p:cNvPr id="12" name="Group 11">
            <a:extLst>
              <a:ext uri="{FF2B5EF4-FFF2-40B4-BE49-F238E27FC236}">
                <a16:creationId xmlns:a16="http://schemas.microsoft.com/office/drawing/2014/main" id="{F948F090-8335-47D2-B17F-5973846D0EAB}"/>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07B6DB19-7537-4529-9A11-48CB1FDEA94A}"/>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793DC0CF-6E00-4945-A009-D494739AB7C8}"/>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496127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631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Giant anteater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6CDAF325-453A-4488-B2F9-70D742F6945B}"/>
              </a:ext>
            </a:extLst>
          </p:cNvPr>
          <p:cNvPicPr>
            <a:picLocks noChangeAspect="1"/>
          </p:cNvPicPr>
          <p:nvPr/>
        </p:nvPicPr>
        <p:blipFill rotWithShape="1">
          <a:blip r:embed="rId2"/>
          <a:srcRect l="7610" b="31603"/>
          <a:stretch/>
        </p:blipFill>
        <p:spPr>
          <a:xfrm>
            <a:off x="130629" y="1665962"/>
            <a:ext cx="5018444" cy="2948567"/>
          </a:xfrm>
          <a:prstGeom prst="rect">
            <a:avLst/>
          </a:prstGeom>
        </p:spPr>
      </p:pic>
      <p:grpSp>
        <p:nvGrpSpPr>
          <p:cNvPr id="12" name="Group 11">
            <a:extLst>
              <a:ext uri="{FF2B5EF4-FFF2-40B4-BE49-F238E27FC236}">
                <a16:creationId xmlns:a16="http://schemas.microsoft.com/office/drawing/2014/main" id="{6E7A313B-2066-4CD7-B7C1-C03446D6A507}"/>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A8507653-39A9-44A2-BD6E-65D89EF2CA07}"/>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DEEEE041-2BFB-468E-8440-D8D56C52E7A0}"/>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463231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Wolf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23886ED3-21E1-45A3-9A95-6F2D6A6C118A}"/>
              </a:ext>
            </a:extLst>
          </p:cNvPr>
          <p:cNvPicPr>
            <a:picLocks noChangeAspect="1"/>
          </p:cNvPicPr>
          <p:nvPr/>
        </p:nvPicPr>
        <p:blipFill>
          <a:blip r:embed="rId2"/>
          <a:stretch>
            <a:fillRect/>
          </a:stretch>
        </p:blipFill>
        <p:spPr>
          <a:xfrm>
            <a:off x="324603" y="1665962"/>
            <a:ext cx="3715194" cy="2948567"/>
          </a:xfrm>
          <a:prstGeom prst="rect">
            <a:avLst/>
          </a:prstGeom>
        </p:spPr>
      </p:pic>
      <p:grpSp>
        <p:nvGrpSpPr>
          <p:cNvPr id="12" name="Group 11">
            <a:extLst>
              <a:ext uri="{FF2B5EF4-FFF2-40B4-BE49-F238E27FC236}">
                <a16:creationId xmlns:a16="http://schemas.microsoft.com/office/drawing/2014/main" id="{CBC9190C-CEE9-49A1-A31A-DB9E3C5A8085}"/>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5D1ED814-0C1D-4BEF-BF89-0B0F2CE1FFF1}"/>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83EF8DAE-7FF2-48A5-BE0B-5F5A8C38E77E}"/>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04997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Giant panda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2" name="Picture 11">
            <a:extLst>
              <a:ext uri="{FF2B5EF4-FFF2-40B4-BE49-F238E27FC236}">
                <a16:creationId xmlns:a16="http://schemas.microsoft.com/office/drawing/2014/main" id="{8655BB90-7E37-431C-8582-43D9079970D0}"/>
              </a:ext>
            </a:extLst>
          </p:cNvPr>
          <p:cNvPicPr>
            <a:picLocks noChangeAspect="1"/>
          </p:cNvPicPr>
          <p:nvPr/>
        </p:nvPicPr>
        <p:blipFill>
          <a:blip r:embed="rId2"/>
          <a:stretch>
            <a:fillRect/>
          </a:stretch>
        </p:blipFill>
        <p:spPr>
          <a:xfrm>
            <a:off x="343263" y="1665962"/>
            <a:ext cx="3715192" cy="2948566"/>
          </a:xfrm>
          <a:prstGeom prst="rect">
            <a:avLst/>
          </a:prstGeom>
        </p:spPr>
      </p:pic>
      <p:grpSp>
        <p:nvGrpSpPr>
          <p:cNvPr id="11" name="Group 10">
            <a:extLst>
              <a:ext uri="{FF2B5EF4-FFF2-40B4-BE49-F238E27FC236}">
                <a16:creationId xmlns:a16="http://schemas.microsoft.com/office/drawing/2014/main" id="{C13FA639-E3F7-43C0-B02D-BA44DD2CB5F9}"/>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2492F982-70E7-4F7E-A9B5-32C8AD69CDE5}"/>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0F57FFD4-14F9-476C-8F06-B397F91A5C01}"/>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414373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7243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Nubian giraffes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2" name="Picture 11">
            <a:extLst>
              <a:ext uri="{FF2B5EF4-FFF2-40B4-BE49-F238E27FC236}">
                <a16:creationId xmlns:a16="http://schemas.microsoft.com/office/drawing/2014/main" id="{FED4F5D2-8C55-4E05-83FF-9F3E7037F5C4}"/>
              </a:ext>
            </a:extLst>
          </p:cNvPr>
          <p:cNvPicPr>
            <a:picLocks noChangeAspect="1"/>
          </p:cNvPicPr>
          <p:nvPr/>
        </p:nvPicPr>
        <p:blipFill>
          <a:blip r:embed="rId2"/>
          <a:stretch>
            <a:fillRect/>
          </a:stretch>
        </p:blipFill>
        <p:spPr>
          <a:xfrm>
            <a:off x="296610" y="1665962"/>
            <a:ext cx="3715198" cy="2948566"/>
          </a:xfrm>
          <a:prstGeom prst="rect">
            <a:avLst/>
          </a:prstGeom>
        </p:spPr>
      </p:pic>
      <p:grpSp>
        <p:nvGrpSpPr>
          <p:cNvPr id="11" name="Group 10">
            <a:extLst>
              <a:ext uri="{FF2B5EF4-FFF2-40B4-BE49-F238E27FC236}">
                <a16:creationId xmlns:a16="http://schemas.microsoft.com/office/drawing/2014/main" id="{7E90EE55-964B-4097-B763-AEA8139D382E}"/>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4F1AEBC3-95E8-4994-AFB2-D119D7EC8F43}"/>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48594685-7059-4A04-A8F8-91E3A9E3976E}"/>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860592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 deer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2" name="Picture 11">
            <a:extLst>
              <a:ext uri="{FF2B5EF4-FFF2-40B4-BE49-F238E27FC236}">
                <a16:creationId xmlns:a16="http://schemas.microsoft.com/office/drawing/2014/main" id="{A365FDCF-35AD-4BC9-A82E-096102E426B5}"/>
              </a:ext>
            </a:extLst>
          </p:cNvPr>
          <p:cNvPicPr>
            <a:picLocks noChangeAspect="1"/>
          </p:cNvPicPr>
          <p:nvPr/>
        </p:nvPicPr>
        <p:blipFill>
          <a:blip r:embed="rId2"/>
          <a:stretch>
            <a:fillRect/>
          </a:stretch>
        </p:blipFill>
        <p:spPr>
          <a:xfrm>
            <a:off x="296609" y="1665962"/>
            <a:ext cx="3715192" cy="2948566"/>
          </a:xfrm>
          <a:prstGeom prst="rect">
            <a:avLst/>
          </a:prstGeom>
        </p:spPr>
      </p:pic>
      <p:grpSp>
        <p:nvGrpSpPr>
          <p:cNvPr id="11" name="Group 10">
            <a:extLst>
              <a:ext uri="{FF2B5EF4-FFF2-40B4-BE49-F238E27FC236}">
                <a16:creationId xmlns:a16="http://schemas.microsoft.com/office/drawing/2014/main" id="{71A577DA-A8E6-4262-81F7-96B3DE84FED8}"/>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9B670077-E63E-4370-B65F-623A558B9FD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4059D630-824B-4196-8B29-1E90608B0858}"/>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391447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Elk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2" name="Picture 11">
            <a:extLst>
              <a:ext uri="{FF2B5EF4-FFF2-40B4-BE49-F238E27FC236}">
                <a16:creationId xmlns:a16="http://schemas.microsoft.com/office/drawing/2014/main" id="{F18C1BAB-F680-4B99-951C-A6D71DA77C14}"/>
              </a:ext>
            </a:extLst>
          </p:cNvPr>
          <p:cNvPicPr>
            <a:picLocks noChangeAspect="1"/>
          </p:cNvPicPr>
          <p:nvPr/>
        </p:nvPicPr>
        <p:blipFill>
          <a:blip r:embed="rId2"/>
          <a:stretch>
            <a:fillRect/>
          </a:stretch>
        </p:blipFill>
        <p:spPr>
          <a:xfrm>
            <a:off x="363598" y="1665962"/>
            <a:ext cx="3715195" cy="2948567"/>
          </a:xfrm>
          <a:prstGeom prst="rect">
            <a:avLst/>
          </a:prstGeom>
        </p:spPr>
      </p:pic>
      <p:grpSp>
        <p:nvGrpSpPr>
          <p:cNvPr id="11" name="Group 10">
            <a:extLst>
              <a:ext uri="{FF2B5EF4-FFF2-40B4-BE49-F238E27FC236}">
                <a16:creationId xmlns:a16="http://schemas.microsoft.com/office/drawing/2014/main" id="{1013B6B0-961E-4E63-B8BD-90E7DAAEDB3A}"/>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627F0307-AB08-4586-9EE1-A76D8DED955C}"/>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7D955CC5-0220-4417-B2EB-A1E8FFEAE5AB}"/>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194474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9F147B-F6C0-4280-B31A-4542316E53AA}"/>
              </a:ext>
            </a:extLst>
          </p:cNvPr>
          <p:cNvPicPr>
            <a:picLocks noChangeAspect="1"/>
          </p:cNvPicPr>
          <p:nvPr/>
        </p:nvPicPr>
        <p:blipFill>
          <a:blip r:embed="rId2"/>
          <a:stretch>
            <a:fillRect/>
          </a:stretch>
        </p:blipFill>
        <p:spPr>
          <a:xfrm>
            <a:off x="295668" y="1665962"/>
            <a:ext cx="3715195" cy="2948567"/>
          </a:xfrm>
          <a:prstGeom prst="rect">
            <a:avLst/>
          </a:prstGeom>
        </p:spPr>
      </p:pic>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Tiger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887EF1B7-1AAD-4E37-AB48-E4C6AB2731ED}"/>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2EA0749B-24B9-4919-AB15-19AB0A4176B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75763D0D-23E3-49C9-BA1B-879D100609B6}"/>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561974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3184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A61E7FF3-D52D-47AE-B15A-4409C6D8EECB}"/>
              </a:ext>
            </a:extLst>
          </p:cNvPr>
          <p:cNvPicPr>
            <a:picLocks noChangeAspect="1"/>
          </p:cNvPicPr>
          <p:nvPr/>
        </p:nvPicPr>
        <p:blipFill>
          <a:blip r:embed="rId2"/>
          <a:stretch>
            <a:fillRect/>
          </a:stretch>
        </p:blipFill>
        <p:spPr>
          <a:xfrm>
            <a:off x="275107" y="1666391"/>
            <a:ext cx="3714654" cy="2948138"/>
          </a:xfrm>
          <a:prstGeom prst="rect">
            <a:avLst/>
          </a:prstGeom>
        </p:spPr>
      </p:pic>
      <p:grpSp>
        <p:nvGrpSpPr>
          <p:cNvPr id="12" name="Group 11">
            <a:extLst>
              <a:ext uri="{FF2B5EF4-FFF2-40B4-BE49-F238E27FC236}">
                <a16:creationId xmlns:a16="http://schemas.microsoft.com/office/drawing/2014/main" id="{02E54DF9-B25B-4FCE-B1EF-6C6413EA385F}"/>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3A184C6B-960E-4417-84B9-58CD40EC7135}"/>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E1D69406-4880-4244-8980-982D45FDEA93}"/>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285077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503610" y="1796307"/>
            <a:ext cx="18549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Penguin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2" name="Picture 1">
            <a:extLst>
              <a:ext uri="{FF2B5EF4-FFF2-40B4-BE49-F238E27FC236}">
                <a16:creationId xmlns:a16="http://schemas.microsoft.com/office/drawing/2014/main" id="{3557CB22-DD33-43F3-BB35-3CF70118323A}"/>
              </a:ext>
            </a:extLst>
          </p:cNvPr>
          <p:cNvPicPr>
            <a:picLocks noChangeAspect="1"/>
          </p:cNvPicPr>
          <p:nvPr/>
        </p:nvPicPr>
        <p:blipFill>
          <a:blip r:embed="rId2"/>
          <a:stretch>
            <a:fillRect/>
          </a:stretch>
        </p:blipFill>
        <p:spPr>
          <a:xfrm>
            <a:off x="376733" y="1663809"/>
            <a:ext cx="3712786" cy="2950720"/>
          </a:xfrm>
          <a:prstGeom prst="rect">
            <a:avLst/>
          </a:prstGeom>
        </p:spPr>
      </p:pic>
      <p:grpSp>
        <p:nvGrpSpPr>
          <p:cNvPr id="11" name="Group 10">
            <a:extLst>
              <a:ext uri="{FF2B5EF4-FFF2-40B4-BE49-F238E27FC236}">
                <a16:creationId xmlns:a16="http://schemas.microsoft.com/office/drawing/2014/main" id="{A4598762-2E5C-4D4C-AC9D-7B9F8E33307A}"/>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84F42CDB-E932-41F6-9702-4BDAB76FDCCF}"/>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0B5FAFB1-E89C-4C50-95AF-F0047674A787}"/>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191292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291315" y="1796307"/>
            <a:ext cx="17430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Binturong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pic>
        <p:nvPicPr>
          <p:cNvPr id="11" name="Picture 10">
            <a:extLst>
              <a:ext uri="{FF2B5EF4-FFF2-40B4-BE49-F238E27FC236}">
                <a16:creationId xmlns:a16="http://schemas.microsoft.com/office/drawing/2014/main" id="{4A8259DC-7EE7-45DF-A27D-53A2199A7747}"/>
              </a:ext>
            </a:extLst>
          </p:cNvPr>
          <p:cNvPicPr>
            <a:picLocks noChangeAspect="1"/>
          </p:cNvPicPr>
          <p:nvPr/>
        </p:nvPicPr>
        <p:blipFill>
          <a:blip r:embed="rId2"/>
          <a:stretch>
            <a:fillRect/>
          </a:stretch>
        </p:blipFill>
        <p:spPr>
          <a:xfrm>
            <a:off x="308960" y="1665962"/>
            <a:ext cx="3715195" cy="2948567"/>
          </a:xfrm>
          <a:prstGeom prst="rect">
            <a:avLst/>
          </a:prstGeom>
        </p:spPr>
      </p:pic>
      <p:grpSp>
        <p:nvGrpSpPr>
          <p:cNvPr id="12" name="Group 11">
            <a:extLst>
              <a:ext uri="{FF2B5EF4-FFF2-40B4-BE49-F238E27FC236}">
                <a16:creationId xmlns:a16="http://schemas.microsoft.com/office/drawing/2014/main" id="{1F1F240D-E698-4078-94CA-27A55028BD70}"/>
              </a:ext>
            </a:extLst>
          </p:cNvPr>
          <p:cNvGrpSpPr/>
          <p:nvPr/>
        </p:nvGrpSpPr>
        <p:grpSpPr>
          <a:xfrm>
            <a:off x="9986534" y="5922657"/>
            <a:ext cx="2488180" cy="812735"/>
            <a:chOff x="10070832" y="5882606"/>
            <a:chExt cx="2488180" cy="812735"/>
          </a:xfrm>
        </p:grpSpPr>
        <p:pic>
          <p:nvPicPr>
            <p:cNvPr id="13" name="Picture 12">
              <a:extLst>
                <a:ext uri="{FF2B5EF4-FFF2-40B4-BE49-F238E27FC236}">
                  <a16:creationId xmlns:a16="http://schemas.microsoft.com/office/drawing/2014/main" id="{4EB46C18-A786-4C6E-936A-E1710CDB236B}"/>
                </a:ext>
              </a:extLst>
            </p:cNvPr>
            <p:cNvPicPr>
              <a:picLocks noChangeAspect="1"/>
            </p:cNvPicPr>
            <p:nvPr/>
          </p:nvPicPr>
          <p:blipFill>
            <a:blip r:embed="rId3"/>
            <a:stretch>
              <a:fillRect/>
            </a:stretch>
          </p:blipFill>
          <p:spPr>
            <a:xfrm>
              <a:off x="10595944" y="6022410"/>
              <a:ext cx="1596056" cy="672931"/>
            </a:xfrm>
            <a:prstGeom prst="rect">
              <a:avLst/>
            </a:prstGeom>
          </p:spPr>
        </p:pic>
        <p:sp>
          <p:nvSpPr>
            <p:cNvPr id="14" name="TextBox 13">
              <a:extLst>
                <a:ext uri="{FF2B5EF4-FFF2-40B4-BE49-F238E27FC236}">
                  <a16:creationId xmlns:a16="http://schemas.microsoft.com/office/drawing/2014/main" id="{1B195AB4-019F-4BBE-BC4D-0A91B486B13E}"/>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spTree>
    <p:extLst>
      <p:ext uri="{BB962C8B-B14F-4D97-AF65-F5344CB8AC3E}">
        <p14:creationId xmlns:p14="http://schemas.microsoft.com/office/powerpoint/2010/main" val="325560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64826" y="1665962"/>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204132" y="1796307"/>
            <a:ext cx="19173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 panda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B80B7667-C7E3-450F-B2AC-E67A5778D3E1}"/>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E7D828D4-0CCB-463F-87B8-1FA977144027}"/>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A2A93876-F8C3-480A-BA2C-B2BFE423144E}"/>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descr="A red panda in a tree&#10;&#10;Description automatically generated">
            <a:extLst>
              <a:ext uri="{FF2B5EF4-FFF2-40B4-BE49-F238E27FC236}">
                <a16:creationId xmlns:a16="http://schemas.microsoft.com/office/drawing/2014/main" id="{599AD56B-9AE4-4072-BE74-118F2372314D}"/>
              </a:ext>
            </a:extLst>
          </p:cNvPr>
          <p:cNvPicPr>
            <a:picLocks noChangeAspect="1"/>
          </p:cNvPicPr>
          <p:nvPr/>
        </p:nvPicPr>
        <p:blipFill>
          <a:blip r:embed="rId3"/>
          <a:stretch>
            <a:fillRect/>
          </a:stretch>
        </p:blipFill>
        <p:spPr>
          <a:xfrm>
            <a:off x="441983" y="1662229"/>
            <a:ext cx="3697326" cy="2957396"/>
          </a:xfrm>
          <a:prstGeom prst="rect">
            <a:avLst/>
          </a:prstGeom>
        </p:spPr>
      </p:pic>
    </p:spTree>
    <p:extLst>
      <p:ext uri="{BB962C8B-B14F-4D97-AF65-F5344CB8AC3E}">
        <p14:creationId xmlns:p14="http://schemas.microsoft.com/office/powerpoint/2010/main" val="419994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A36972-4814-4927-ACFC-0219A0EB793C}"/>
              </a:ext>
            </a:extLst>
          </p:cNvPr>
          <p:cNvGrpSpPr/>
          <p:nvPr/>
        </p:nvGrpSpPr>
        <p:grpSpPr>
          <a:xfrm>
            <a:off x="5441412" y="1665961"/>
            <a:ext cx="5396007" cy="2948567"/>
            <a:chOff x="295667" y="1665961"/>
            <a:chExt cx="3715195" cy="2948567"/>
          </a:xfrm>
        </p:grpSpPr>
        <p:sp>
          <p:nvSpPr>
            <p:cNvPr id="8" name="Rectangle 7">
              <a:extLst>
                <a:ext uri="{FF2B5EF4-FFF2-40B4-BE49-F238E27FC236}">
                  <a16:creationId xmlns:a16="http://schemas.microsoft.com/office/drawing/2014/main" id="{AB6A4AE2-26D8-4EEC-BFA2-10E00AD6573C}"/>
                </a:ext>
              </a:extLst>
            </p:cNvPr>
            <p:cNvSpPr/>
            <p:nvPr/>
          </p:nvSpPr>
          <p:spPr>
            <a:xfrm>
              <a:off x="295667" y="1665961"/>
              <a:ext cx="3715195" cy="2948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4FA9B6-DD54-4B13-B995-CF7A396DCD64}"/>
                </a:ext>
              </a:extLst>
            </p:cNvPr>
            <p:cNvSpPr txBox="1"/>
            <p:nvPr/>
          </p:nvSpPr>
          <p:spPr>
            <a:xfrm>
              <a:off x="574158" y="2466753"/>
              <a:ext cx="312597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0" name="TextBox 9">
            <a:extLst>
              <a:ext uri="{FF2B5EF4-FFF2-40B4-BE49-F238E27FC236}">
                <a16:creationId xmlns:a16="http://schemas.microsoft.com/office/drawing/2014/main" id="{C94E237E-8FD9-4A63-B77E-08542C41B4EA}"/>
              </a:ext>
            </a:extLst>
          </p:cNvPr>
          <p:cNvSpPr txBox="1"/>
          <p:nvPr/>
        </p:nvSpPr>
        <p:spPr>
          <a:xfrm>
            <a:off x="7194715" y="1796307"/>
            <a:ext cx="18894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Wild horse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Facts</a:t>
            </a:r>
          </a:p>
        </p:txBody>
      </p:sp>
      <p:grpSp>
        <p:nvGrpSpPr>
          <p:cNvPr id="11" name="Group 10">
            <a:extLst>
              <a:ext uri="{FF2B5EF4-FFF2-40B4-BE49-F238E27FC236}">
                <a16:creationId xmlns:a16="http://schemas.microsoft.com/office/drawing/2014/main" id="{A99A6882-48B0-4C36-BAF4-9563118E58C9}"/>
              </a:ext>
            </a:extLst>
          </p:cNvPr>
          <p:cNvGrpSpPr/>
          <p:nvPr/>
        </p:nvGrpSpPr>
        <p:grpSpPr>
          <a:xfrm>
            <a:off x="9986534" y="5922657"/>
            <a:ext cx="2488180" cy="812735"/>
            <a:chOff x="10070832" y="5882606"/>
            <a:chExt cx="2488180" cy="812735"/>
          </a:xfrm>
        </p:grpSpPr>
        <p:pic>
          <p:nvPicPr>
            <p:cNvPr id="12" name="Picture 11">
              <a:extLst>
                <a:ext uri="{FF2B5EF4-FFF2-40B4-BE49-F238E27FC236}">
                  <a16:creationId xmlns:a16="http://schemas.microsoft.com/office/drawing/2014/main" id="{76E30A49-F542-417C-8181-3151AC5D4E95}"/>
                </a:ext>
              </a:extLst>
            </p:cNvPr>
            <p:cNvPicPr>
              <a:picLocks noChangeAspect="1"/>
            </p:cNvPicPr>
            <p:nvPr/>
          </p:nvPicPr>
          <p:blipFill>
            <a:blip r:embed="rId2"/>
            <a:stretch>
              <a:fillRect/>
            </a:stretch>
          </p:blipFill>
          <p:spPr>
            <a:xfrm>
              <a:off x="10595944" y="6022410"/>
              <a:ext cx="1596056" cy="672931"/>
            </a:xfrm>
            <a:prstGeom prst="rect">
              <a:avLst/>
            </a:prstGeom>
          </p:spPr>
        </p:pic>
        <p:sp>
          <p:nvSpPr>
            <p:cNvPr id="13" name="TextBox 12">
              <a:extLst>
                <a:ext uri="{FF2B5EF4-FFF2-40B4-BE49-F238E27FC236}">
                  <a16:creationId xmlns:a16="http://schemas.microsoft.com/office/drawing/2014/main" id="{350BA249-E9B6-4D57-BEA8-4DC91413DAC4}"/>
                </a:ext>
              </a:extLst>
            </p:cNvPr>
            <p:cNvSpPr txBox="1"/>
            <p:nvPr/>
          </p:nvSpPr>
          <p:spPr>
            <a:xfrm>
              <a:off x="10070832" y="5882606"/>
              <a:ext cx="24881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rgbClr val="70AD47"/>
                  </a:solidFill>
                </a:rPr>
                <a:t>In collaboration with:</a:t>
              </a:r>
              <a:endParaRPr lang="en-US" sz="1200" b="1" dirty="0">
                <a:solidFill>
                  <a:srgbClr val="70AD47"/>
                </a:solidFill>
                <a:ea typeface="Calibri"/>
                <a:cs typeface="Calibri"/>
              </a:endParaRPr>
            </a:p>
          </p:txBody>
        </p:sp>
      </p:grpSp>
      <p:pic>
        <p:nvPicPr>
          <p:cNvPr id="3" name="Picture 3" descr="A picture containing grass, mammal, outdoor, standing&#10;&#10;Description automatically generated">
            <a:extLst>
              <a:ext uri="{FF2B5EF4-FFF2-40B4-BE49-F238E27FC236}">
                <a16:creationId xmlns:a16="http://schemas.microsoft.com/office/drawing/2014/main" id="{4B234900-C748-9C5D-05CC-9ABA0D7999FC}"/>
              </a:ext>
            </a:extLst>
          </p:cNvPr>
          <p:cNvPicPr>
            <a:picLocks noChangeAspect="1"/>
          </p:cNvPicPr>
          <p:nvPr/>
        </p:nvPicPr>
        <p:blipFill>
          <a:blip r:embed="rId3"/>
          <a:stretch>
            <a:fillRect/>
          </a:stretch>
        </p:blipFill>
        <p:spPr>
          <a:xfrm>
            <a:off x="562788" y="1662229"/>
            <a:ext cx="3697326" cy="2957396"/>
          </a:xfrm>
          <a:prstGeom prst="rect">
            <a:avLst/>
          </a:prstGeom>
        </p:spPr>
      </p:pic>
    </p:spTree>
    <p:extLst>
      <p:ext uri="{BB962C8B-B14F-4D97-AF65-F5344CB8AC3E}">
        <p14:creationId xmlns:p14="http://schemas.microsoft.com/office/powerpoint/2010/main" val="2888197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mp;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2A2EC12FC6DE49A6994C54EAB48A08" ma:contentTypeVersion="16" ma:contentTypeDescription="Create a new document." ma:contentTypeScope="" ma:versionID="53cd683409057d7ce92aae2ee4172a2b">
  <xsd:schema xmlns:xsd="http://www.w3.org/2001/XMLSchema" xmlns:xs="http://www.w3.org/2001/XMLSchema" xmlns:p="http://schemas.microsoft.com/office/2006/metadata/properties" xmlns:ns2="cfe48091-da39-413d-a399-fa21cca84af0" xmlns:ns3="d1a3ffd3-cda9-4a78-b432-4e6eb49ce4ee" targetNamespace="http://schemas.microsoft.com/office/2006/metadata/properties" ma:root="true" ma:fieldsID="59befb7ffcfe992eda9d73847d3a38fa" ns2:_="" ns3:_="">
    <xsd:import namespace="cfe48091-da39-413d-a399-fa21cca84af0"/>
    <xsd:import namespace="d1a3ffd3-cda9-4a78-b432-4e6eb49ce4e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2:SharedWithUsers" minOccurs="0"/>
                <xsd:element ref="ns2:SharedWithDetail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e48091-da39-413d-a399-fa21cca84af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005d5c3-d8de-44a0-8051-eeb5b1f066de}" ma:internalName="TaxCatchAll" ma:showField="CatchAllData" ma:web="cfe48091-da39-413d-a399-fa21cca84a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1a3ffd3-cda9-4a78-b432-4e6eb49ce4e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2109655-3435-4a30-b52e-79b32fecaba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cfe48091-da39-413d-a399-fa21cca84af0">M2U35J3RFFY3-1711634508-1071</_dlc_DocId>
    <_dlc_DocIdUrl xmlns="cfe48091-da39-413d-a399-fa21cca84af0">
      <Url>https://ksbscotland.sharepoint.com/sites/KSBEducationPUBLIC/_layouts/15/DocIdRedir.aspx?ID=M2U35J3RFFY3-1711634508-1071</Url>
      <Description>M2U35J3RFFY3-1711634508-1071</Description>
    </_dlc_DocIdUrl>
    <lcf76f155ced4ddcb4097134ff3c332f xmlns="d1a3ffd3-cda9-4a78-b432-4e6eb49ce4ee">
      <Terms xmlns="http://schemas.microsoft.com/office/infopath/2007/PartnerControls"/>
    </lcf76f155ced4ddcb4097134ff3c332f>
    <TaxCatchAll xmlns="cfe48091-da39-413d-a399-fa21cca84af0" xsi:nil="true"/>
  </documentManagement>
</p:properties>
</file>

<file path=customXml/itemProps1.xml><?xml version="1.0" encoding="utf-8"?>
<ds:datastoreItem xmlns:ds="http://schemas.openxmlformats.org/officeDocument/2006/customXml" ds:itemID="{0E438AC1-E86B-47AC-AE51-E8D1E4F8C8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e48091-da39-413d-a399-fa21cca84af0"/>
    <ds:schemaRef ds:uri="d1a3ffd3-cda9-4a78-b432-4e6eb49ce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3C8958-D138-4681-AE46-E3849B040AF1}">
  <ds:schemaRefs>
    <ds:schemaRef ds:uri="http://schemas.microsoft.com/sharepoint/events"/>
  </ds:schemaRefs>
</ds:datastoreItem>
</file>

<file path=customXml/itemProps3.xml><?xml version="1.0" encoding="utf-8"?>
<ds:datastoreItem xmlns:ds="http://schemas.openxmlformats.org/officeDocument/2006/customXml" ds:itemID="{F211F42E-5896-4360-9177-841CA0A1B9DB}">
  <ds:schemaRefs>
    <ds:schemaRef ds:uri="http://schemas.microsoft.com/sharepoint/v3/contenttype/forms"/>
  </ds:schemaRefs>
</ds:datastoreItem>
</file>

<file path=customXml/itemProps4.xml><?xml version="1.0" encoding="utf-8"?>
<ds:datastoreItem xmlns:ds="http://schemas.openxmlformats.org/officeDocument/2006/customXml" ds:itemID="{685C382C-1A0B-428A-B314-3C180CA90A55}">
  <ds:schemaRefs>
    <ds:schemaRef ds:uri="http://schemas.microsoft.com/office/2006/metadata/properties"/>
    <ds:schemaRef ds:uri="http://schemas.microsoft.com/office/infopath/2007/PartnerControls"/>
    <ds:schemaRef ds:uri="cfe48091-da39-413d-a399-fa21cca84af0"/>
    <ds:schemaRef ds:uri="d1a3ffd3-cda9-4a78-b432-4e6eb49ce4ee"/>
  </ds:schemaRefs>
</ds:datastoreItem>
</file>

<file path=docProps/app.xml><?xml version="1.0" encoding="utf-8"?>
<Properties xmlns="http://schemas.openxmlformats.org/officeDocument/2006/extended-properties" xmlns:vt="http://schemas.openxmlformats.org/officeDocument/2006/docPropsVTypes">
  <TotalTime>407</TotalTime>
  <Words>963</Words>
  <Application>Microsoft Office PowerPoint</Application>
  <PresentationFormat>Widescreen</PresentationFormat>
  <Paragraphs>304</Paragraphs>
  <Slides>38</Slides>
  <Notes>2</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D&amp;L slides</vt:lpstr>
      <vt:lpstr>PowerPoint Presentation</vt:lpstr>
      <vt:lpstr>PowerPoint Presentation</vt:lpstr>
      <vt:lpstr>RZSS Animals Bingo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Gabriel</dc:creator>
  <cp:lastModifiedBy>Andrea Gabriel</cp:lastModifiedBy>
  <cp:revision>42</cp:revision>
  <dcterms:created xsi:type="dcterms:W3CDTF">2022-04-23T15:48:17Z</dcterms:created>
  <dcterms:modified xsi:type="dcterms:W3CDTF">2022-05-08T01:09:28Z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0x010100EC2A2EC12FC6DE49A6994C54EAB48A08</vt:lpwstr>
  </property>
  <property fmtid="{D5CDD505-2E9C-101B-9397-08002B2CF9AE}" pid="3" name="_dlc_DocIdItemGuid">
    <vt:lpwstr>e4ea30ac-7bf5-4f0d-a7b4-55decf612000</vt:lpwstr>
  </property>
  <property fmtid="{D5CDD505-2E9C-101B-9397-08002B2CF9AE}" pid="4" name="MediaServiceImageTags">
    <vt:lpwstr/>
  </property>
</Properties>
</file>