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 id="2147483744" r:id="rId6"/>
  </p:sldMasterIdLst>
  <p:notesMasterIdLst>
    <p:notesMasterId r:id="rId23"/>
  </p:notesMasterIdLst>
  <p:sldIdLst>
    <p:sldId id="353" r:id="rId7"/>
    <p:sldId id="323" r:id="rId8"/>
    <p:sldId id="356" r:id="rId9"/>
    <p:sldId id="324" r:id="rId10"/>
    <p:sldId id="334" r:id="rId11"/>
    <p:sldId id="327" r:id="rId12"/>
    <p:sldId id="357" r:id="rId13"/>
    <p:sldId id="350" r:id="rId14"/>
    <p:sldId id="355" r:id="rId15"/>
    <p:sldId id="259" r:id="rId16"/>
    <p:sldId id="267" r:id="rId17"/>
    <p:sldId id="358" r:id="rId18"/>
    <p:sldId id="271" r:id="rId19"/>
    <p:sldId id="272" r:id="rId20"/>
    <p:sldId id="269" r:id="rId21"/>
    <p:sldId id="273" r:id="rId2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579E"/>
    <a:srgbClr val="FF630D"/>
    <a:srgbClr val="FE860E"/>
    <a:srgbClr val="B6B52E"/>
    <a:srgbClr val="00ABC2"/>
    <a:srgbClr val="D95E25"/>
    <a:srgbClr val="FB2000"/>
    <a:srgbClr val="6F9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ECABE-DE4B-4E8B-B1EC-2150B6E1B4AF}" v="6450" dt="2023-09-17T15:36:40.727"/>
    <p1510:client id="{768ACB8F-42FF-4AF5-9639-DD6C2E3F2FF5}" v="181" vWet="183" dt="2023-09-17T14:09:24.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3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ickford" userId="0b5d8652-af8b-4036-b645-d1c77964965f" providerId="ADAL" clId="{290ECABE-DE4B-4E8B-B1EC-2150B6E1B4AF}"/>
    <pc:docChg chg="undo redo custSel modSld">
      <pc:chgData name="Emma Bickford" userId="0b5d8652-af8b-4036-b645-d1c77964965f" providerId="ADAL" clId="{290ECABE-DE4B-4E8B-B1EC-2150B6E1B4AF}" dt="2023-09-17T15:36:40.727" v="6448" actId="20577"/>
      <pc:docMkLst>
        <pc:docMk/>
      </pc:docMkLst>
      <pc:sldChg chg="modNotesTx">
        <pc:chgData name="Emma Bickford" userId="0b5d8652-af8b-4036-b645-d1c77964965f" providerId="ADAL" clId="{290ECABE-DE4B-4E8B-B1EC-2150B6E1B4AF}" dt="2023-09-17T15:06:33.245" v="3160" actId="20577"/>
        <pc:sldMkLst>
          <pc:docMk/>
          <pc:sldMk cId="1996650102" sldId="259"/>
        </pc:sldMkLst>
      </pc:sldChg>
      <pc:sldChg chg="addSp delSp modSp mod">
        <pc:chgData name="Emma Bickford" userId="0b5d8652-af8b-4036-b645-d1c77964965f" providerId="ADAL" clId="{290ECABE-DE4B-4E8B-B1EC-2150B6E1B4AF}" dt="2023-09-17T14:31:41.077" v="478" actId="164"/>
        <pc:sldMkLst>
          <pc:docMk/>
          <pc:sldMk cId="2861308929" sldId="267"/>
        </pc:sldMkLst>
        <pc:spChg chg="add mod ord">
          <ac:chgData name="Emma Bickford" userId="0b5d8652-af8b-4036-b645-d1c77964965f" providerId="ADAL" clId="{290ECABE-DE4B-4E8B-B1EC-2150B6E1B4AF}" dt="2023-09-17T14:14:15.505" v="54" actId="164"/>
          <ac:spMkLst>
            <pc:docMk/>
            <pc:sldMk cId="2861308929" sldId="267"/>
            <ac:spMk id="8" creationId="{FABB633E-C1F2-F9B6-7481-46FBBE27EDFA}"/>
          </ac:spMkLst>
        </pc:spChg>
        <pc:spChg chg="add del mod">
          <ac:chgData name="Emma Bickford" userId="0b5d8652-af8b-4036-b645-d1c77964965f" providerId="ADAL" clId="{290ECABE-DE4B-4E8B-B1EC-2150B6E1B4AF}" dt="2023-09-17T14:12:51.616" v="24"/>
          <ac:spMkLst>
            <pc:docMk/>
            <pc:sldMk cId="2861308929" sldId="267"/>
            <ac:spMk id="10" creationId="{B3A3F7A2-AAAD-0699-F676-7775D24D10B9}"/>
          </ac:spMkLst>
        </pc:spChg>
        <pc:spChg chg="add del mod">
          <ac:chgData name="Emma Bickford" userId="0b5d8652-af8b-4036-b645-d1c77964965f" providerId="ADAL" clId="{290ECABE-DE4B-4E8B-B1EC-2150B6E1B4AF}" dt="2023-09-17T14:12:58.547" v="29"/>
          <ac:spMkLst>
            <pc:docMk/>
            <pc:sldMk cId="2861308929" sldId="267"/>
            <ac:spMk id="11" creationId="{8C702F64-9AD5-4A0F-B460-DA72FBA2571B}"/>
          </ac:spMkLst>
        </pc:spChg>
        <pc:spChg chg="add mod ord">
          <ac:chgData name="Emma Bickford" userId="0b5d8652-af8b-4036-b645-d1c77964965f" providerId="ADAL" clId="{290ECABE-DE4B-4E8B-B1EC-2150B6E1B4AF}" dt="2023-09-17T14:14:15.505" v="54" actId="164"/>
          <ac:spMkLst>
            <pc:docMk/>
            <pc:sldMk cId="2861308929" sldId="267"/>
            <ac:spMk id="12" creationId="{BBA985EE-617E-6767-643D-27893B5A3E16}"/>
          </ac:spMkLst>
        </pc:spChg>
        <pc:spChg chg="mod">
          <ac:chgData name="Emma Bickford" userId="0b5d8652-af8b-4036-b645-d1c77964965f" providerId="ADAL" clId="{290ECABE-DE4B-4E8B-B1EC-2150B6E1B4AF}" dt="2023-09-17T14:24:19.441" v="209" actId="1076"/>
          <ac:spMkLst>
            <pc:docMk/>
            <pc:sldMk cId="2861308929" sldId="267"/>
            <ac:spMk id="16" creationId="{454CEBAF-C0D5-23DF-69B1-A70703C4C072}"/>
          </ac:spMkLst>
        </pc:spChg>
        <pc:spChg chg="mod">
          <ac:chgData name="Emma Bickford" userId="0b5d8652-af8b-4036-b645-d1c77964965f" providerId="ADAL" clId="{290ECABE-DE4B-4E8B-B1EC-2150B6E1B4AF}" dt="2023-09-17T14:25:49.691" v="238" actId="14100"/>
          <ac:spMkLst>
            <pc:docMk/>
            <pc:sldMk cId="2861308929" sldId="267"/>
            <ac:spMk id="17" creationId="{A85B2BB3-D2F5-32A0-87C5-622750C82104}"/>
          </ac:spMkLst>
        </pc:spChg>
        <pc:spChg chg="mod">
          <ac:chgData name="Emma Bickford" userId="0b5d8652-af8b-4036-b645-d1c77964965f" providerId="ADAL" clId="{290ECABE-DE4B-4E8B-B1EC-2150B6E1B4AF}" dt="2023-09-17T14:25:34.411" v="234" actId="14100"/>
          <ac:spMkLst>
            <pc:docMk/>
            <pc:sldMk cId="2861308929" sldId="267"/>
            <ac:spMk id="18" creationId="{0162E617-8B9E-C945-51FF-606CB26F458E}"/>
          </ac:spMkLst>
        </pc:spChg>
        <pc:spChg chg="mod">
          <ac:chgData name="Emma Bickford" userId="0b5d8652-af8b-4036-b645-d1c77964965f" providerId="ADAL" clId="{290ECABE-DE4B-4E8B-B1EC-2150B6E1B4AF}" dt="2023-09-17T14:25:45.771" v="237" actId="14100"/>
          <ac:spMkLst>
            <pc:docMk/>
            <pc:sldMk cId="2861308929" sldId="267"/>
            <ac:spMk id="19" creationId="{13E813B0-CAD4-610B-3AE6-7E50834679B4}"/>
          </ac:spMkLst>
        </pc:spChg>
        <pc:spChg chg="mod">
          <ac:chgData name="Emma Bickford" userId="0b5d8652-af8b-4036-b645-d1c77964965f" providerId="ADAL" clId="{290ECABE-DE4B-4E8B-B1EC-2150B6E1B4AF}" dt="2023-09-17T14:25:10.897" v="227" actId="20577"/>
          <ac:spMkLst>
            <pc:docMk/>
            <pc:sldMk cId="2861308929" sldId="267"/>
            <ac:spMk id="20" creationId="{784A8930-E17E-8679-59E3-3E00B49409AC}"/>
          </ac:spMkLst>
        </pc:spChg>
        <pc:spChg chg="add mod">
          <ac:chgData name="Emma Bickford" userId="0b5d8652-af8b-4036-b645-d1c77964965f" providerId="ADAL" clId="{290ECABE-DE4B-4E8B-B1EC-2150B6E1B4AF}" dt="2023-09-17T14:21:22.870" v="161" actId="164"/>
          <ac:spMkLst>
            <pc:docMk/>
            <pc:sldMk cId="2861308929" sldId="267"/>
            <ac:spMk id="24" creationId="{9BCACDDD-76B3-90FE-46A7-81A0F99E13E6}"/>
          </ac:spMkLst>
        </pc:spChg>
        <pc:spChg chg="add mod">
          <ac:chgData name="Emma Bickford" userId="0b5d8652-af8b-4036-b645-d1c77964965f" providerId="ADAL" clId="{290ECABE-DE4B-4E8B-B1EC-2150B6E1B4AF}" dt="2023-09-17T14:20:43.192" v="127" actId="14100"/>
          <ac:spMkLst>
            <pc:docMk/>
            <pc:sldMk cId="2861308929" sldId="267"/>
            <ac:spMk id="26" creationId="{0C612B1C-8F1F-FE62-747C-E4590D9F8E83}"/>
          </ac:spMkLst>
        </pc:spChg>
        <pc:spChg chg="del mod">
          <ac:chgData name="Emma Bickford" userId="0b5d8652-af8b-4036-b645-d1c77964965f" providerId="ADAL" clId="{290ECABE-DE4B-4E8B-B1EC-2150B6E1B4AF}" dt="2023-09-17T14:26:09.193" v="249" actId="478"/>
          <ac:spMkLst>
            <pc:docMk/>
            <pc:sldMk cId="2861308929" sldId="267"/>
            <ac:spMk id="28" creationId="{71170530-8681-E9C2-5745-D5C39BC8ACEE}"/>
          </ac:spMkLst>
        </pc:spChg>
        <pc:spChg chg="del">
          <ac:chgData name="Emma Bickford" userId="0b5d8652-af8b-4036-b645-d1c77964965f" providerId="ADAL" clId="{290ECABE-DE4B-4E8B-B1EC-2150B6E1B4AF}" dt="2023-09-17T14:26:09.763" v="250" actId="478"/>
          <ac:spMkLst>
            <pc:docMk/>
            <pc:sldMk cId="2861308929" sldId="267"/>
            <ac:spMk id="29" creationId="{19BDD1DB-EF8C-5BF1-348B-A58C82AF5195}"/>
          </ac:spMkLst>
        </pc:spChg>
        <pc:spChg chg="del mod">
          <ac:chgData name="Emma Bickford" userId="0b5d8652-af8b-4036-b645-d1c77964965f" providerId="ADAL" clId="{290ECABE-DE4B-4E8B-B1EC-2150B6E1B4AF}" dt="2023-09-17T14:25:53.763" v="241" actId="478"/>
          <ac:spMkLst>
            <pc:docMk/>
            <pc:sldMk cId="2861308929" sldId="267"/>
            <ac:spMk id="30" creationId="{569266EE-8A9F-E92D-508D-400868B9DAAE}"/>
          </ac:spMkLst>
        </pc:spChg>
        <pc:spChg chg="del">
          <ac:chgData name="Emma Bickford" userId="0b5d8652-af8b-4036-b645-d1c77964965f" providerId="ADAL" clId="{290ECABE-DE4B-4E8B-B1EC-2150B6E1B4AF}" dt="2023-09-17T14:25:54.873" v="242" actId="478"/>
          <ac:spMkLst>
            <pc:docMk/>
            <pc:sldMk cId="2861308929" sldId="267"/>
            <ac:spMk id="32" creationId="{2375585C-7044-F826-0F76-6A86D4C15EFA}"/>
          </ac:spMkLst>
        </pc:spChg>
        <pc:spChg chg="del">
          <ac:chgData name="Emma Bickford" userId="0b5d8652-af8b-4036-b645-d1c77964965f" providerId="ADAL" clId="{290ECABE-DE4B-4E8B-B1EC-2150B6E1B4AF}" dt="2023-09-17T14:25:18.893" v="231" actId="478"/>
          <ac:spMkLst>
            <pc:docMk/>
            <pc:sldMk cId="2861308929" sldId="267"/>
            <ac:spMk id="33" creationId="{FCD70E0E-22A3-6124-5FB5-C07B9CA697E0}"/>
          </ac:spMkLst>
        </pc:spChg>
        <pc:spChg chg="del mod">
          <ac:chgData name="Emma Bickford" userId="0b5d8652-af8b-4036-b645-d1c77964965f" providerId="ADAL" clId="{290ECABE-DE4B-4E8B-B1EC-2150B6E1B4AF}" dt="2023-09-17T14:25:18.261" v="230" actId="478"/>
          <ac:spMkLst>
            <pc:docMk/>
            <pc:sldMk cId="2861308929" sldId="267"/>
            <ac:spMk id="34" creationId="{09243FAE-2EAA-7E6F-C907-C9464B4EE602}"/>
          </ac:spMkLst>
        </pc:spChg>
        <pc:spChg chg="mod">
          <ac:chgData name="Emma Bickford" userId="0b5d8652-af8b-4036-b645-d1c77964965f" providerId="ADAL" clId="{290ECABE-DE4B-4E8B-B1EC-2150B6E1B4AF}" dt="2023-09-17T14:21:27.536" v="162"/>
          <ac:spMkLst>
            <pc:docMk/>
            <pc:sldMk cId="2861308929" sldId="267"/>
            <ac:spMk id="37" creationId="{437549E2-3D9E-0BB1-4B15-E35EE1153348}"/>
          </ac:spMkLst>
        </pc:spChg>
        <pc:spChg chg="add del mod">
          <ac:chgData name="Emma Bickford" userId="0b5d8652-af8b-4036-b645-d1c77964965f" providerId="ADAL" clId="{290ECABE-DE4B-4E8B-B1EC-2150B6E1B4AF}" dt="2023-09-17T14:15:15.219" v="64" actId="478"/>
          <ac:spMkLst>
            <pc:docMk/>
            <pc:sldMk cId="2861308929" sldId="267"/>
            <ac:spMk id="38" creationId="{B2ED9457-610B-0038-BF70-685828BBD476}"/>
          </ac:spMkLst>
        </pc:spChg>
        <pc:spChg chg="mod">
          <ac:chgData name="Emma Bickford" userId="0b5d8652-af8b-4036-b645-d1c77964965f" providerId="ADAL" clId="{290ECABE-DE4B-4E8B-B1EC-2150B6E1B4AF}" dt="2023-09-17T14:21:27.536" v="162"/>
          <ac:spMkLst>
            <pc:docMk/>
            <pc:sldMk cId="2861308929" sldId="267"/>
            <ac:spMk id="40" creationId="{193262D9-3BB3-1007-04E0-1A836D767104}"/>
          </ac:spMkLst>
        </pc:spChg>
        <pc:spChg chg="mod">
          <ac:chgData name="Emma Bickford" userId="0b5d8652-af8b-4036-b645-d1c77964965f" providerId="ADAL" clId="{290ECABE-DE4B-4E8B-B1EC-2150B6E1B4AF}" dt="2023-09-17T14:21:59.042" v="186"/>
          <ac:spMkLst>
            <pc:docMk/>
            <pc:sldMk cId="2861308929" sldId="267"/>
            <ac:spMk id="42" creationId="{064231C0-0AF0-D436-DD4D-B45D7CFD0ADE}"/>
          </ac:spMkLst>
        </pc:spChg>
        <pc:spChg chg="mod">
          <ac:chgData name="Emma Bickford" userId="0b5d8652-af8b-4036-b645-d1c77964965f" providerId="ADAL" clId="{290ECABE-DE4B-4E8B-B1EC-2150B6E1B4AF}" dt="2023-09-17T14:23:08.927" v="191" actId="20577"/>
          <ac:spMkLst>
            <pc:docMk/>
            <pc:sldMk cId="2861308929" sldId="267"/>
            <ac:spMk id="43" creationId="{C982771B-ECD9-FDAD-B1F8-0B85888735AE}"/>
          </ac:spMkLst>
        </pc:spChg>
        <pc:spChg chg="mod">
          <ac:chgData name="Emma Bickford" userId="0b5d8652-af8b-4036-b645-d1c77964965f" providerId="ADAL" clId="{290ECABE-DE4B-4E8B-B1EC-2150B6E1B4AF}" dt="2023-09-17T14:23:11.014" v="192"/>
          <ac:spMkLst>
            <pc:docMk/>
            <pc:sldMk cId="2861308929" sldId="267"/>
            <ac:spMk id="45" creationId="{8A479542-8BCB-CC92-683A-9B31BA4FAA3D}"/>
          </ac:spMkLst>
        </pc:spChg>
        <pc:spChg chg="mod">
          <ac:chgData name="Emma Bickford" userId="0b5d8652-af8b-4036-b645-d1c77964965f" providerId="ADAL" clId="{290ECABE-DE4B-4E8B-B1EC-2150B6E1B4AF}" dt="2023-09-17T14:23:29.934" v="196" actId="20577"/>
          <ac:spMkLst>
            <pc:docMk/>
            <pc:sldMk cId="2861308929" sldId="267"/>
            <ac:spMk id="46" creationId="{A4EE6057-6E64-22DA-9E47-9BBA5754EB88}"/>
          </ac:spMkLst>
        </pc:spChg>
        <pc:spChg chg="mod">
          <ac:chgData name="Emma Bickford" userId="0b5d8652-af8b-4036-b645-d1c77964965f" providerId="ADAL" clId="{290ECABE-DE4B-4E8B-B1EC-2150B6E1B4AF}" dt="2023-09-17T14:23:38.443" v="197"/>
          <ac:spMkLst>
            <pc:docMk/>
            <pc:sldMk cId="2861308929" sldId="267"/>
            <ac:spMk id="49" creationId="{15670B90-60BD-B9AD-D415-18AA6FF77691}"/>
          </ac:spMkLst>
        </pc:spChg>
        <pc:spChg chg="mod">
          <ac:chgData name="Emma Bickford" userId="0b5d8652-af8b-4036-b645-d1c77964965f" providerId="ADAL" clId="{290ECABE-DE4B-4E8B-B1EC-2150B6E1B4AF}" dt="2023-09-17T14:23:38.443" v="197"/>
          <ac:spMkLst>
            <pc:docMk/>
            <pc:sldMk cId="2861308929" sldId="267"/>
            <ac:spMk id="51" creationId="{4445678B-65FF-58AA-F03E-AC3BD33C841B}"/>
          </ac:spMkLst>
        </pc:spChg>
        <pc:spChg chg="mod">
          <ac:chgData name="Emma Bickford" userId="0b5d8652-af8b-4036-b645-d1c77964965f" providerId="ADAL" clId="{290ECABE-DE4B-4E8B-B1EC-2150B6E1B4AF}" dt="2023-09-17T14:25:23.264" v="232"/>
          <ac:spMkLst>
            <pc:docMk/>
            <pc:sldMk cId="2861308929" sldId="267"/>
            <ac:spMk id="53" creationId="{FDAEB2A7-34A0-6491-C3E6-C793A61FF877}"/>
          </ac:spMkLst>
        </pc:spChg>
        <pc:spChg chg="mod">
          <ac:chgData name="Emma Bickford" userId="0b5d8652-af8b-4036-b645-d1c77964965f" providerId="ADAL" clId="{290ECABE-DE4B-4E8B-B1EC-2150B6E1B4AF}" dt="2023-09-17T14:25:23.264" v="232"/>
          <ac:spMkLst>
            <pc:docMk/>
            <pc:sldMk cId="2861308929" sldId="267"/>
            <ac:spMk id="54" creationId="{84701D81-99C3-4A03-027B-FF69AA9AD9F9}"/>
          </ac:spMkLst>
        </pc:spChg>
        <pc:spChg chg="mod">
          <ac:chgData name="Emma Bickford" userId="0b5d8652-af8b-4036-b645-d1c77964965f" providerId="ADAL" clId="{290ECABE-DE4B-4E8B-B1EC-2150B6E1B4AF}" dt="2023-09-17T14:25:56.962" v="243"/>
          <ac:spMkLst>
            <pc:docMk/>
            <pc:sldMk cId="2861308929" sldId="267"/>
            <ac:spMk id="56" creationId="{6E928A8D-085B-62F2-ECFE-ED0D96FD55F7}"/>
          </ac:spMkLst>
        </pc:spChg>
        <pc:spChg chg="mod">
          <ac:chgData name="Emma Bickford" userId="0b5d8652-af8b-4036-b645-d1c77964965f" providerId="ADAL" clId="{290ECABE-DE4B-4E8B-B1EC-2150B6E1B4AF}" dt="2023-09-17T14:25:56.962" v="243"/>
          <ac:spMkLst>
            <pc:docMk/>
            <pc:sldMk cId="2861308929" sldId="267"/>
            <ac:spMk id="57" creationId="{B3E2150D-0316-F6AC-F6E3-3BD2F755E581}"/>
          </ac:spMkLst>
        </pc:spChg>
        <pc:spChg chg="mod">
          <ac:chgData name="Emma Bickford" userId="0b5d8652-af8b-4036-b645-d1c77964965f" providerId="ADAL" clId="{290ECABE-DE4B-4E8B-B1EC-2150B6E1B4AF}" dt="2023-09-17T14:26:13.402" v="251"/>
          <ac:spMkLst>
            <pc:docMk/>
            <pc:sldMk cId="2861308929" sldId="267"/>
            <ac:spMk id="59" creationId="{34749A25-C5C7-6066-96F4-3DCF11D67BBE}"/>
          </ac:spMkLst>
        </pc:spChg>
        <pc:spChg chg="mod">
          <ac:chgData name="Emma Bickford" userId="0b5d8652-af8b-4036-b645-d1c77964965f" providerId="ADAL" clId="{290ECABE-DE4B-4E8B-B1EC-2150B6E1B4AF}" dt="2023-09-17T14:26:13.402" v="251"/>
          <ac:spMkLst>
            <pc:docMk/>
            <pc:sldMk cId="2861308929" sldId="267"/>
            <ac:spMk id="60" creationId="{1B21C15B-C11F-2C55-02BC-420CD29A08BA}"/>
          </ac:spMkLst>
        </pc:spChg>
        <pc:grpChg chg="mod">
          <ac:chgData name="Emma Bickford" userId="0b5d8652-af8b-4036-b645-d1c77964965f" providerId="ADAL" clId="{290ECABE-DE4B-4E8B-B1EC-2150B6E1B4AF}" dt="2023-09-17T14:25:42.645" v="235" actId="14100"/>
          <ac:grpSpMkLst>
            <pc:docMk/>
            <pc:sldMk cId="2861308929" sldId="267"/>
            <ac:grpSpMk id="15" creationId="{94CE4412-A2D3-20D7-3313-3E2B7F29FE3E}"/>
          </ac:grpSpMkLst>
        </pc:grpChg>
        <pc:grpChg chg="add mod ord">
          <ac:chgData name="Emma Bickford" userId="0b5d8652-af8b-4036-b645-d1c77964965f" providerId="ADAL" clId="{290ECABE-DE4B-4E8B-B1EC-2150B6E1B4AF}" dt="2023-09-17T14:13:26.673" v="41" actId="164"/>
          <ac:grpSpMkLst>
            <pc:docMk/>
            <pc:sldMk cId="2861308929" sldId="267"/>
            <ac:grpSpMk id="22" creationId="{883A1BBA-FDF9-5179-5149-C2DA49369727}"/>
          </ac:grpSpMkLst>
        </pc:grpChg>
        <pc:grpChg chg="add mod">
          <ac:chgData name="Emma Bickford" userId="0b5d8652-af8b-4036-b645-d1c77964965f" providerId="ADAL" clId="{290ECABE-DE4B-4E8B-B1EC-2150B6E1B4AF}" dt="2023-09-17T14:31:41.077" v="478" actId="164"/>
          <ac:grpSpMkLst>
            <pc:docMk/>
            <pc:sldMk cId="2861308929" sldId="267"/>
            <ac:grpSpMk id="23" creationId="{6B047785-F10A-282D-9039-FDFF8E892E4B}"/>
          </ac:grpSpMkLst>
        </pc:grpChg>
        <pc:grpChg chg="add mod ord">
          <ac:chgData name="Emma Bickford" userId="0b5d8652-af8b-4036-b645-d1c77964965f" providerId="ADAL" clId="{290ECABE-DE4B-4E8B-B1EC-2150B6E1B4AF}" dt="2023-09-17T14:21:22.870" v="161" actId="164"/>
          <ac:grpSpMkLst>
            <pc:docMk/>
            <pc:sldMk cId="2861308929" sldId="267"/>
            <ac:grpSpMk id="27" creationId="{337BFEEC-A118-91B4-7854-8C318C63A58A}"/>
          </ac:grpSpMkLst>
        </pc:grpChg>
        <pc:grpChg chg="add mod">
          <ac:chgData name="Emma Bickford" userId="0b5d8652-af8b-4036-b645-d1c77964965f" providerId="ADAL" clId="{290ECABE-DE4B-4E8B-B1EC-2150B6E1B4AF}" dt="2023-09-17T14:21:22.870" v="161" actId="164"/>
          <ac:grpSpMkLst>
            <pc:docMk/>
            <pc:sldMk cId="2861308929" sldId="267"/>
            <ac:grpSpMk id="31" creationId="{071F59EF-582C-768A-F7EF-5E6006E87792}"/>
          </ac:grpSpMkLst>
        </pc:grpChg>
        <pc:grpChg chg="add mod">
          <ac:chgData name="Emma Bickford" userId="0b5d8652-af8b-4036-b645-d1c77964965f" providerId="ADAL" clId="{290ECABE-DE4B-4E8B-B1EC-2150B6E1B4AF}" dt="2023-09-17T14:21:54.440" v="185" actId="1035"/>
          <ac:grpSpMkLst>
            <pc:docMk/>
            <pc:sldMk cId="2861308929" sldId="267"/>
            <ac:grpSpMk id="35" creationId="{5069260F-5BA1-B724-5A62-CCBA8B39296D}"/>
          </ac:grpSpMkLst>
        </pc:grpChg>
        <pc:grpChg chg="mod">
          <ac:chgData name="Emma Bickford" userId="0b5d8652-af8b-4036-b645-d1c77964965f" providerId="ADAL" clId="{290ECABE-DE4B-4E8B-B1EC-2150B6E1B4AF}" dt="2023-09-17T14:21:27.536" v="162"/>
          <ac:grpSpMkLst>
            <pc:docMk/>
            <pc:sldMk cId="2861308929" sldId="267"/>
            <ac:grpSpMk id="36" creationId="{29D416F6-A233-5262-A042-0F87DC66B131}"/>
          </ac:grpSpMkLst>
        </pc:grpChg>
        <pc:grpChg chg="add mod">
          <ac:chgData name="Emma Bickford" userId="0b5d8652-af8b-4036-b645-d1c77964965f" providerId="ADAL" clId="{290ECABE-DE4B-4E8B-B1EC-2150B6E1B4AF}" dt="2023-09-17T14:31:41.077" v="478" actId="164"/>
          <ac:grpSpMkLst>
            <pc:docMk/>
            <pc:sldMk cId="2861308929" sldId="267"/>
            <ac:grpSpMk id="41" creationId="{F3B727F7-35D4-608C-B945-F4B3BB46AD06}"/>
          </ac:grpSpMkLst>
        </pc:grpChg>
        <pc:grpChg chg="add mod">
          <ac:chgData name="Emma Bickford" userId="0b5d8652-af8b-4036-b645-d1c77964965f" providerId="ADAL" clId="{290ECABE-DE4B-4E8B-B1EC-2150B6E1B4AF}" dt="2023-09-17T14:31:41.077" v="478" actId="164"/>
          <ac:grpSpMkLst>
            <pc:docMk/>
            <pc:sldMk cId="2861308929" sldId="267"/>
            <ac:grpSpMk id="44" creationId="{365868DA-F482-55A4-BF41-33AD1FD30A38}"/>
          </ac:grpSpMkLst>
        </pc:grpChg>
        <pc:grpChg chg="add mod">
          <ac:chgData name="Emma Bickford" userId="0b5d8652-af8b-4036-b645-d1c77964965f" providerId="ADAL" clId="{290ECABE-DE4B-4E8B-B1EC-2150B6E1B4AF}" dt="2023-09-17T14:23:53.155" v="204" actId="1076"/>
          <ac:grpSpMkLst>
            <pc:docMk/>
            <pc:sldMk cId="2861308929" sldId="267"/>
            <ac:grpSpMk id="47" creationId="{CF532135-2432-01A4-5077-6629F47BFC66}"/>
          </ac:grpSpMkLst>
        </pc:grpChg>
        <pc:grpChg chg="mod">
          <ac:chgData name="Emma Bickford" userId="0b5d8652-af8b-4036-b645-d1c77964965f" providerId="ADAL" clId="{290ECABE-DE4B-4E8B-B1EC-2150B6E1B4AF}" dt="2023-09-17T14:23:38.443" v="197"/>
          <ac:grpSpMkLst>
            <pc:docMk/>
            <pc:sldMk cId="2861308929" sldId="267"/>
            <ac:grpSpMk id="48" creationId="{8D942A75-786E-B4E9-21A2-3C0AA0614E5E}"/>
          </ac:grpSpMkLst>
        </pc:grpChg>
        <pc:grpChg chg="add mod">
          <ac:chgData name="Emma Bickford" userId="0b5d8652-af8b-4036-b645-d1c77964965f" providerId="ADAL" clId="{290ECABE-DE4B-4E8B-B1EC-2150B6E1B4AF}" dt="2023-09-17T14:25:26.952" v="233" actId="1076"/>
          <ac:grpSpMkLst>
            <pc:docMk/>
            <pc:sldMk cId="2861308929" sldId="267"/>
            <ac:grpSpMk id="52" creationId="{DA5DDB3D-1EB7-D5E9-F36B-45E12ED2C974}"/>
          </ac:grpSpMkLst>
        </pc:grpChg>
        <pc:grpChg chg="add mod">
          <ac:chgData name="Emma Bickford" userId="0b5d8652-af8b-4036-b645-d1c77964965f" providerId="ADAL" clId="{290ECABE-DE4B-4E8B-B1EC-2150B6E1B4AF}" dt="2023-09-17T14:26:02.439" v="244" actId="1076"/>
          <ac:grpSpMkLst>
            <pc:docMk/>
            <pc:sldMk cId="2861308929" sldId="267"/>
            <ac:grpSpMk id="55" creationId="{4432C21E-F3A9-FD22-A926-4F6772B191A3}"/>
          </ac:grpSpMkLst>
        </pc:grpChg>
        <pc:grpChg chg="add mod">
          <ac:chgData name="Emma Bickford" userId="0b5d8652-af8b-4036-b645-d1c77964965f" providerId="ADAL" clId="{290ECABE-DE4B-4E8B-B1EC-2150B6E1B4AF}" dt="2023-09-17T14:26:20.725" v="255" actId="1035"/>
          <ac:grpSpMkLst>
            <pc:docMk/>
            <pc:sldMk cId="2861308929" sldId="267"/>
            <ac:grpSpMk id="58" creationId="{B48A3C10-B7DF-A05F-B243-591902A447A1}"/>
          </ac:grpSpMkLst>
        </pc:grpChg>
        <pc:grpChg chg="add mod">
          <ac:chgData name="Emma Bickford" userId="0b5d8652-af8b-4036-b645-d1c77964965f" providerId="ADAL" clId="{290ECABE-DE4B-4E8B-B1EC-2150B6E1B4AF}" dt="2023-09-17T14:31:41.077" v="478" actId="164"/>
          <ac:grpSpMkLst>
            <pc:docMk/>
            <pc:sldMk cId="2861308929" sldId="267"/>
            <ac:grpSpMk id="61" creationId="{9EEDD48F-104C-4BB1-6C05-434ED5069479}"/>
          </ac:grpSpMkLst>
        </pc:grpChg>
        <pc:picChg chg="add del mod">
          <ac:chgData name="Emma Bickford" userId="0b5d8652-af8b-4036-b645-d1c77964965f" providerId="ADAL" clId="{290ECABE-DE4B-4E8B-B1EC-2150B6E1B4AF}" dt="2023-09-17T14:12:24.246" v="13"/>
          <ac:picMkLst>
            <pc:docMk/>
            <pc:sldMk cId="2861308929" sldId="267"/>
            <ac:picMk id="3" creationId="{B23EA13A-B847-799F-57DA-8C35C311F6BD}"/>
          </ac:picMkLst>
        </pc:picChg>
        <pc:picChg chg="mod">
          <ac:chgData name="Emma Bickford" userId="0b5d8652-af8b-4036-b645-d1c77964965f" providerId="ADAL" clId="{290ECABE-DE4B-4E8B-B1EC-2150B6E1B4AF}" dt="2023-09-17T14:23:42.225" v="201" actId="1076"/>
          <ac:picMkLst>
            <pc:docMk/>
            <pc:sldMk cId="2861308929" sldId="267"/>
            <ac:picMk id="7" creationId="{D2A8751D-6CC5-7375-BAB1-31BF19332FAD}"/>
          </ac:picMkLst>
        </pc:picChg>
        <pc:picChg chg="mod">
          <ac:chgData name="Emma Bickford" userId="0b5d8652-af8b-4036-b645-d1c77964965f" providerId="ADAL" clId="{290ECABE-DE4B-4E8B-B1EC-2150B6E1B4AF}" dt="2023-09-17T14:19:39.534" v="113" actId="1076"/>
          <ac:picMkLst>
            <pc:docMk/>
            <pc:sldMk cId="2861308929" sldId="267"/>
            <ac:picMk id="9" creationId="{65D23585-8D1C-F333-D06D-3064EEAFC42A}"/>
          </ac:picMkLst>
        </pc:picChg>
        <pc:picChg chg="add mod modCrop">
          <ac:chgData name="Emma Bickford" userId="0b5d8652-af8b-4036-b645-d1c77964965f" providerId="ADAL" clId="{290ECABE-DE4B-4E8B-B1EC-2150B6E1B4AF}" dt="2023-09-17T14:18:26.440" v="90" actId="164"/>
          <ac:picMkLst>
            <pc:docMk/>
            <pc:sldMk cId="2861308929" sldId="267"/>
            <ac:picMk id="25" creationId="{50556CC5-BF7F-CBFE-C73F-2C7EBE6990F9}"/>
          </ac:picMkLst>
        </pc:picChg>
        <pc:picChg chg="mod">
          <ac:chgData name="Emma Bickford" userId="0b5d8652-af8b-4036-b645-d1c77964965f" providerId="ADAL" clId="{290ECABE-DE4B-4E8B-B1EC-2150B6E1B4AF}" dt="2023-09-17T14:21:27.536" v="162"/>
          <ac:picMkLst>
            <pc:docMk/>
            <pc:sldMk cId="2861308929" sldId="267"/>
            <ac:picMk id="39" creationId="{B480E5FA-3E0A-F2AE-D812-C7C2DFB3A05F}"/>
          </ac:picMkLst>
        </pc:picChg>
        <pc:picChg chg="mod">
          <ac:chgData name="Emma Bickford" userId="0b5d8652-af8b-4036-b645-d1c77964965f" providerId="ADAL" clId="{290ECABE-DE4B-4E8B-B1EC-2150B6E1B4AF}" dt="2023-09-17T14:23:38.443" v="197"/>
          <ac:picMkLst>
            <pc:docMk/>
            <pc:sldMk cId="2861308929" sldId="267"/>
            <ac:picMk id="50" creationId="{E2371F4D-2129-0EA6-F9B5-B22BC3824C8F}"/>
          </ac:picMkLst>
        </pc:picChg>
        <pc:picChg chg="add del mod">
          <ac:chgData name="Emma Bickford" userId="0b5d8652-af8b-4036-b645-d1c77964965f" providerId="ADAL" clId="{290ECABE-DE4B-4E8B-B1EC-2150B6E1B4AF}" dt="2023-09-17T14:16:49.966" v="73" actId="478"/>
          <ac:picMkLst>
            <pc:docMk/>
            <pc:sldMk cId="2861308929" sldId="267"/>
            <ac:picMk id="1026" creationId="{9F724099-7764-6696-4A42-A7E8920B7FDF}"/>
          </ac:picMkLst>
        </pc:picChg>
      </pc:sldChg>
      <pc:sldChg chg="addSp delSp modSp mod modNotesTx">
        <pc:chgData name="Emma Bickford" userId="0b5d8652-af8b-4036-b645-d1c77964965f" providerId="ADAL" clId="{290ECABE-DE4B-4E8B-B1EC-2150B6E1B4AF}" dt="2023-09-17T14:40:53.300" v="806" actId="688"/>
        <pc:sldMkLst>
          <pc:docMk/>
          <pc:sldMk cId="739197178" sldId="269"/>
        </pc:sldMkLst>
        <pc:spChg chg="del">
          <ac:chgData name="Emma Bickford" userId="0b5d8652-af8b-4036-b645-d1c77964965f" providerId="ADAL" clId="{290ECABE-DE4B-4E8B-B1EC-2150B6E1B4AF}" dt="2023-09-17T14:26:49.758" v="261" actId="478"/>
          <ac:spMkLst>
            <pc:docMk/>
            <pc:sldMk cId="739197178" sldId="269"/>
            <ac:spMk id="7" creationId="{C12A6C55-9478-36BF-71FA-7D0E01A43355}"/>
          </ac:spMkLst>
        </pc:spChg>
        <pc:spChg chg="mod">
          <ac:chgData name="Emma Bickford" userId="0b5d8652-af8b-4036-b645-d1c77964965f" providerId="ADAL" clId="{290ECABE-DE4B-4E8B-B1EC-2150B6E1B4AF}" dt="2023-09-17T14:38:37.649" v="767" actId="14100"/>
          <ac:spMkLst>
            <pc:docMk/>
            <pc:sldMk cId="739197178" sldId="269"/>
            <ac:spMk id="9" creationId="{9F02FC38-8931-C44D-E703-A1590FE2F10C}"/>
          </ac:spMkLst>
        </pc:spChg>
        <pc:spChg chg="del">
          <ac:chgData name="Emma Bickford" userId="0b5d8652-af8b-4036-b645-d1c77964965f" providerId="ADAL" clId="{290ECABE-DE4B-4E8B-B1EC-2150B6E1B4AF}" dt="2023-09-17T14:26:47.670" v="260" actId="478"/>
          <ac:spMkLst>
            <pc:docMk/>
            <pc:sldMk cId="739197178" sldId="269"/>
            <ac:spMk id="11" creationId="{EDC79325-4252-A4DF-4A5E-8883F58A5E6C}"/>
          </ac:spMkLst>
        </pc:spChg>
        <pc:spChg chg="mod">
          <ac:chgData name="Emma Bickford" userId="0b5d8652-af8b-4036-b645-d1c77964965f" providerId="ADAL" clId="{290ECABE-DE4B-4E8B-B1EC-2150B6E1B4AF}" dt="2023-09-17T14:38:40.884" v="768" actId="14100"/>
          <ac:spMkLst>
            <pc:docMk/>
            <pc:sldMk cId="739197178" sldId="269"/>
            <ac:spMk id="12" creationId="{76FEE853-4E65-A5A7-F237-86427DDB5E6F}"/>
          </ac:spMkLst>
        </pc:spChg>
        <pc:spChg chg="mod">
          <ac:chgData name="Emma Bickford" userId="0b5d8652-af8b-4036-b645-d1c77964965f" providerId="ADAL" clId="{290ECABE-DE4B-4E8B-B1EC-2150B6E1B4AF}" dt="2023-09-17T14:38:55.583" v="771" actId="14100"/>
          <ac:spMkLst>
            <pc:docMk/>
            <pc:sldMk cId="739197178" sldId="269"/>
            <ac:spMk id="13" creationId="{6A07CE8F-C49E-F9DA-9DF8-813B521EE389}"/>
          </ac:spMkLst>
        </pc:spChg>
        <pc:spChg chg="mod">
          <ac:chgData name="Emma Bickford" userId="0b5d8652-af8b-4036-b645-d1c77964965f" providerId="ADAL" clId="{290ECABE-DE4B-4E8B-B1EC-2150B6E1B4AF}" dt="2023-09-17T14:37:25.641" v="701" actId="20577"/>
          <ac:spMkLst>
            <pc:docMk/>
            <pc:sldMk cId="739197178" sldId="269"/>
            <ac:spMk id="15" creationId="{97B29AC8-8B00-4891-E1CE-7B1F03B2C31E}"/>
          </ac:spMkLst>
        </pc:spChg>
        <pc:spChg chg="mod">
          <ac:chgData name="Emma Bickford" userId="0b5d8652-af8b-4036-b645-d1c77964965f" providerId="ADAL" clId="{290ECABE-DE4B-4E8B-B1EC-2150B6E1B4AF}" dt="2023-09-17T14:38:49.961" v="770" actId="1076"/>
          <ac:spMkLst>
            <pc:docMk/>
            <pc:sldMk cId="739197178" sldId="269"/>
            <ac:spMk id="17" creationId="{B043FBAB-3021-BBFB-97DD-32770715C941}"/>
          </ac:spMkLst>
        </pc:spChg>
        <pc:spChg chg="mod">
          <ac:chgData name="Emma Bickford" userId="0b5d8652-af8b-4036-b645-d1c77964965f" providerId="ADAL" clId="{290ECABE-DE4B-4E8B-B1EC-2150B6E1B4AF}" dt="2023-09-17T14:39:05.630" v="773" actId="1076"/>
          <ac:spMkLst>
            <pc:docMk/>
            <pc:sldMk cId="739197178" sldId="269"/>
            <ac:spMk id="18" creationId="{BAD5D147-C84A-D94C-EBB5-EEB9CA64873B}"/>
          </ac:spMkLst>
        </pc:spChg>
        <pc:spChg chg="del">
          <ac:chgData name="Emma Bickford" userId="0b5d8652-af8b-4036-b645-d1c77964965f" providerId="ADAL" clId="{290ECABE-DE4B-4E8B-B1EC-2150B6E1B4AF}" dt="2023-09-17T14:33:10.042" v="508" actId="478"/>
          <ac:spMkLst>
            <pc:docMk/>
            <pc:sldMk cId="739197178" sldId="269"/>
            <ac:spMk id="22" creationId="{51C93500-8A9E-393E-0DB5-DB4A6993DD9C}"/>
          </ac:spMkLst>
        </pc:spChg>
        <pc:spChg chg="mod">
          <ac:chgData name="Emma Bickford" userId="0b5d8652-af8b-4036-b645-d1c77964965f" providerId="ADAL" clId="{290ECABE-DE4B-4E8B-B1EC-2150B6E1B4AF}" dt="2023-09-17T14:38:30.358" v="765" actId="165"/>
          <ac:spMkLst>
            <pc:docMk/>
            <pc:sldMk cId="739197178" sldId="269"/>
            <ac:spMk id="25" creationId="{6E2F0DB1-0BE7-5764-8396-BA68F2CE7486}"/>
          </ac:spMkLst>
        </pc:spChg>
        <pc:spChg chg="mod">
          <ac:chgData name="Emma Bickford" userId="0b5d8652-af8b-4036-b645-d1c77964965f" providerId="ADAL" clId="{290ECABE-DE4B-4E8B-B1EC-2150B6E1B4AF}" dt="2023-09-17T14:38:30.358" v="765" actId="165"/>
          <ac:spMkLst>
            <pc:docMk/>
            <pc:sldMk cId="739197178" sldId="269"/>
            <ac:spMk id="26" creationId="{FA4D3394-1298-3486-2838-2355F39BE960}"/>
          </ac:spMkLst>
        </pc:spChg>
        <pc:spChg chg="mod">
          <ac:chgData name="Emma Bickford" userId="0b5d8652-af8b-4036-b645-d1c77964965f" providerId="ADAL" clId="{290ECABE-DE4B-4E8B-B1EC-2150B6E1B4AF}" dt="2023-09-17T14:38:30.358" v="765" actId="165"/>
          <ac:spMkLst>
            <pc:docMk/>
            <pc:sldMk cId="739197178" sldId="269"/>
            <ac:spMk id="27" creationId="{393E7E0B-AB00-409E-93EE-037A1CEB59A0}"/>
          </ac:spMkLst>
        </pc:spChg>
        <pc:spChg chg="mod">
          <ac:chgData name="Emma Bickford" userId="0b5d8652-af8b-4036-b645-d1c77964965f" providerId="ADAL" clId="{290ECABE-DE4B-4E8B-B1EC-2150B6E1B4AF}" dt="2023-09-17T14:38:30.358" v="765" actId="165"/>
          <ac:spMkLst>
            <pc:docMk/>
            <pc:sldMk cId="739197178" sldId="269"/>
            <ac:spMk id="28" creationId="{03725D3C-8B18-037C-C650-FA025C6ED6D2}"/>
          </ac:spMkLst>
        </pc:spChg>
        <pc:spChg chg="mod">
          <ac:chgData name="Emma Bickford" userId="0b5d8652-af8b-4036-b645-d1c77964965f" providerId="ADAL" clId="{290ECABE-DE4B-4E8B-B1EC-2150B6E1B4AF}" dt="2023-09-17T14:38:30.358" v="765" actId="165"/>
          <ac:spMkLst>
            <pc:docMk/>
            <pc:sldMk cId="739197178" sldId="269"/>
            <ac:spMk id="29" creationId="{84D994E8-83D7-C508-3DDD-A45246B415D8}"/>
          </ac:spMkLst>
        </pc:spChg>
        <pc:spChg chg="mod">
          <ac:chgData name="Emma Bickford" userId="0b5d8652-af8b-4036-b645-d1c77964965f" providerId="ADAL" clId="{290ECABE-DE4B-4E8B-B1EC-2150B6E1B4AF}" dt="2023-09-17T14:38:30.358" v="765" actId="165"/>
          <ac:spMkLst>
            <pc:docMk/>
            <pc:sldMk cId="739197178" sldId="269"/>
            <ac:spMk id="30" creationId="{10C73AF9-E6F0-D820-3A7A-C963791AAC14}"/>
          </ac:spMkLst>
        </pc:spChg>
        <pc:spChg chg="mod">
          <ac:chgData name="Emma Bickford" userId="0b5d8652-af8b-4036-b645-d1c77964965f" providerId="ADAL" clId="{290ECABE-DE4B-4E8B-B1EC-2150B6E1B4AF}" dt="2023-09-17T14:33:29.841" v="514" actId="165"/>
          <ac:spMkLst>
            <pc:docMk/>
            <pc:sldMk cId="739197178" sldId="269"/>
            <ac:spMk id="37" creationId="{0AC7407A-5867-D4B7-C481-4E8C39F19B2C}"/>
          </ac:spMkLst>
        </pc:spChg>
        <pc:spChg chg="mod">
          <ac:chgData name="Emma Bickford" userId="0b5d8652-af8b-4036-b645-d1c77964965f" providerId="ADAL" clId="{290ECABE-DE4B-4E8B-B1EC-2150B6E1B4AF}" dt="2023-09-17T14:33:29.841" v="514" actId="165"/>
          <ac:spMkLst>
            <pc:docMk/>
            <pc:sldMk cId="739197178" sldId="269"/>
            <ac:spMk id="38" creationId="{15BCD283-9763-7626-1E7A-D9880D10197F}"/>
          </ac:spMkLst>
        </pc:spChg>
        <pc:spChg chg="mod">
          <ac:chgData name="Emma Bickford" userId="0b5d8652-af8b-4036-b645-d1c77964965f" providerId="ADAL" clId="{290ECABE-DE4B-4E8B-B1EC-2150B6E1B4AF}" dt="2023-09-17T14:33:29.841" v="514" actId="165"/>
          <ac:spMkLst>
            <pc:docMk/>
            <pc:sldMk cId="739197178" sldId="269"/>
            <ac:spMk id="39" creationId="{E772BC81-7565-14AF-EE6D-86691BCEE41E}"/>
          </ac:spMkLst>
        </pc:spChg>
        <pc:spChg chg="mod">
          <ac:chgData name="Emma Bickford" userId="0b5d8652-af8b-4036-b645-d1c77964965f" providerId="ADAL" clId="{290ECABE-DE4B-4E8B-B1EC-2150B6E1B4AF}" dt="2023-09-17T14:33:29.841" v="514" actId="165"/>
          <ac:spMkLst>
            <pc:docMk/>
            <pc:sldMk cId="739197178" sldId="269"/>
            <ac:spMk id="40" creationId="{8CE95100-9567-4DA5-9C80-0107BDC5DF35}"/>
          </ac:spMkLst>
        </pc:spChg>
        <pc:spChg chg="mod">
          <ac:chgData name="Emma Bickford" userId="0b5d8652-af8b-4036-b645-d1c77964965f" providerId="ADAL" clId="{290ECABE-DE4B-4E8B-B1EC-2150B6E1B4AF}" dt="2023-09-17T14:33:29.841" v="514" actId="165"/>
          <ac:spMkLst>
            <pc:docMk/>
            <pc:sldMk cId="739197178" sldId="269"/>
            <ac:spMk id="41" creationId="{2B04FBDD-8B06-67BA-BA43-2D82B2582534}"/>
          </ac:spMkLst>
        </pc:spChg>
        <pc:spChg chg="mod">
          <ac:chgData name="Emma Bickford" userId="0b5d8652-af8b-4036-b645-d1c77964965f" providerId="ADAL" clId="{290ECABE-DE4B-4E8B-B1EC-2150B6E1B4AF}" dt="2023-09-17T14:33:29.841" v="514" actId="165"/>
          <ac:spMkLst>
            <pc:docMk/>
            <pc:sldMk cId="739197178" sldId="269"/>
            <ac:spMk id="42" creationId="{387B93E1-FA5F-00A4-08BD-93EC9BB0769C}"/>
          </ac:spMkLst>
        </pc:spChg>
        <pc:spChg chg="mod">
          <ac:chgData name="Emma Bickford" userId="0b5d8652-af8b-4036-b645-d1c77964965f" providerId="ADAL" clId="{290ECABE-DE4B-4E8B-B1EC-2150B6E1B4AF}" dt="2023-09-17T14:40:08.172" v="788"/>
          <ac:spMkLst>
            <pc:docMk/>
            <pc:sldMk cId="739197178" sldId="269"/>
            <ac:spMk id="45" creationId="{AEDAA75E-BFD3-3BFB-B3BE-BD6AADF058F6}"/>
          </ac:spMkLst>
        </pc:spChg>
        <pc:spChg chg="mod">
          <ac:chgData name="Emma Bickford" userId="0b5d8652-af8b-4036-b645-d1c77964965f" providerId="ADAL" clId="{290ECABE-DE4B-4E8B-B1EC-2150B6E1B4AF}" dt="2023-09-17T14:40:08.172" v="788"/>
          <ac:spMkLst>
            <pc:docMk/>
            <pc:sldMk cId="739197178" sldId="269"/>
            <ac:spMk id="47" creationId="{90B06436-8F5A-7982-49A7-07514EE52022}"/>
          </ac:spMkLst>
        </pc:spChg>
        <pc:spChg chg="mod">
          <ac:chgData name="Emma Bickford" userId="0b5d8652-af8b-4036-b645-d1c77964965f" providerId="ADAL" clId="{290ECABE-DE4B-4E8B-B1EC-2150B6E1B4AF}" dt="2023-09-17T14:40:28.144" v="798"/>
          <ac:spMkLst>
            <pc:docMk/>
            <pc:sldMk cId="739197178" sldId="269"/>
            <ac:spMk id="50" creationId="{4D2342B3-1210-F9E0-F366-698067250716}"/>
          </ac:spMkLst>
        </pc:spChg>
        <pc:spChg chg="mod">
          <ac:chgData name="Emma Bickford" userId="0b5d8652-af8b-4036-b645-d1c77964965f" providerId="ADAL" clId="{290ECABE-DE4B-4E8B-B1EC-2150B6E1B4AF}" dt="2023-09-17T14:40:28.144" v="798"/>
          <ac:spMkLst>
            <pc:docMk/>
            <pc:sldMk cId="739197178" sldId="269"/>
            <ac:spMk id="52" creationId="{B4C0990B-DE35-76B4-95F7-402FC9B22B85}"/>
          </ac:spMkLst>
        </pc:spChg>
        <pc:spChg chg="mod">
          <ac:chgData name="Emma Bickford" userId="0b5d8652-af8b-4036-b645-d1c77964965f" providerId="ADAL" clId="{290ECABE-DE4B-4E8B-B1EC-2150B6E1B4AF}" dt="2023-09-17T14:40:45.471" v="803"/>
          <ac:spMkLst>
            <pc:docMk/>
            <pc:sldMk cId="739197178" sldId="269"/>
            <ac:spMk id="55" creationId="{27834E71-07B3-65A1-F45B-9533170CA9D0}"/>
          </ac:spMkLst>
        </pc:spChg>
        <pc:spChg chg="mod">
          <ac:chgData name="Emma Bickford" userId="0b5d8652-af8b-4036-b645-d1c77964965f" providerId="ADAL" clId="{290ECABE-DE4B-4E8B-B1EC-2150B6E1B4AF}" dt="2023-09-17T14:40:45.471" v="803"/>
          <ac:spMkLst>
            <pc:docMk/>
            <pc:sldMk cId="739197178" sldId="269"/>
            <ac:spMk id="57" creationId="{C8F1C2C7-B455-ED29-EFE9-D6CCBEE7E4CF}"/>
          </ac:spMkLst>
        </pc:spChg>
        <pc:grpChg chg="del">
          <ac:chgData name="Emma Bickford" userId="0b5d8652-af8b-4036-b645-d1c77964965f" providerId="ADAL" clId="{290ECABE-DE4B-4E8B-B1EC-2150B6E1B4AF}" dt="2023-09-17T14:26:51.140" v="262" actId="478"/>
          <ac:grpSpMkLst>
            <pc:docMk/>
            <pc:sldMk cId="739197178" sldId="269"/>
            <ac:grpSpMk id="3" creationId="{A3A8C94F-38FA-D26D-E3B7-1EE6A8633A36}"/>
          </ac:grpSpMkLst>
        </pc:grpChg>
        <pc:grpChg chg="add del mod">
          <ac:chgData name="Emma Bickford" userId="0b5d8652-af8b-4036-b645-d1c77964965f" providerId="ADAL" clId="{290ECABE-DE4B-4E8B-B1EC-2150B6E1B4AF}" dt="2023-09-17T14:38:30.358" v="765" actId="165"/>
          <ac:grpSpMkLst>
            <pc:docMk/>
            <pc:sldMk cId="739197178" sldId="269"/>
            <ac:grpSpMk id="16" creationId="{9EC7EF66-219D-BD1C-FB77-43AF28F329EF}"/>
          </ac:grpSpMkLst>
        </pc:grpChg>
        <pc:grpChg chg="mod topLvl">
          <ac:chgData name="Emma Bickford" userId="0b5d8652-af8b-4036-b645-d1c77964965f" providerId="ADAL" clId="{290ECABE-DE4B-4E8B-B1EC-2150B6E1B4AF}" dt="2023-09-17T14:38:44.709" v="769" actId="1076"/>
          <ac:grpSpMkLst>
            <pc:docMk/>
            <pc:sldMk cId="739197178" sldId="269"/>
            <ac:grpSpMk id="19" creationId="{0CCCA769-2874-13E8-B67C-B5AF8F11CEC0}"/>
          </ac:grpSpMkLst>
        </pc:grpChg>
        <pc:grpChg chg="mod topLvl">
          <ac:chgData name="Emma Bickford" userId="0b5d8652-af8b-4036-b645-d1c77964965f" providerId="ADAL" clId="{290ECABE-DE4B-4E8B-B1EC-2150B6E1B4AF}" dt="2023-09-17T14:38:35.076" v="766" actId="1076"/>
          <ac:grpSpMkLst>
            <pc:docMk/>
            <pc:sldMk cId="739197178" sldId="269"/>
            <ac:grpSpMk id="23" creationId="{E5E14338-83C1-6F9C-5A66-4D83AEEAA698}"/>
          </ac:grpSpMkLst>
        </pc:grpChg>
        <pc:grpChg chg="mod topLvl">
          <ac:chgData name="Emma Bickford" userId="0b5d8652-af8b-4036-b645-d1c77964965f" providerId="ADAL" clId="{290ECABE-DE4B-4E8B-B1EC-2150B6E1B4AF}" dt="2023-09-17T14:39:03.175" v="772" actId="1076"/>
          <ac:grpSpMkLst>
            <pc:docMk/>
            <pc:sldMk cId="739197178" sldId="269"/>
            <ac:grpSpMk id="24" creationId="{810824D7-A083-E7A2-A409-A5616020EAE7}"/>
          </ac:grpSpMkLst>
        </pc:grpChg>
        <pc:grpChg chg="add del mod">
          <ac:chgData name="Emma Bickford" userId="0b5d8652-af8b-4036-b645-d1c77964965f" providerId="ADAL" clId="{290ECABE-DE4B-4E8B-B1EC-2150B6E1B4AF}" dt="2023-09-17T14:33:29.841" v="514" actId="165"/>
          <ac:grpSpMkLst>
            <pc:docMk/>
            <pc:sldMk cId="739197178" sldId="269"/>
            <ac:grpSpMk id="33" creationId="{2723390E-6BF6-3D6A-8657-AD66D79811AE}"/>
          </ac:grpSpMkLst>
        </pc:grpChg>
        <pc:grpChg chg="mod topLvl">
          <ac:chgData name="Emma Bickford" userId="0b5d8652-af8b-4036-b645-d1c77964965f" providerId="ADAL" clId="{290ECABE-DE4B-4E8B-B1EC-2150B6E1B4AF}" dt="2023-09-17T14:33:29.841" v="514" actId="165"/>
          <ac:grpSpMkLst>
            <pc:docMk/>
            <pc:sldMk cId="739197178" sldId="269"/>
            <ac:grpSpMk id="34" creationId="{50FA1C8A-D2F2-0F79-E4C9-F84C0A33FB7F}"/>
          </ac:grpSpMkLst>
        </pc:grpChg>
        <pc:grpChg chg="mod topLvl">
          <ac:chgData name="Emma Bickford" userId="0b5d8652-af8b-4036-b645-d1c77964965f" providerId="ADAL" clId="{290ECABE-DE4B-4E8B-B1EC-2150B6E1B4AF}" dt="2023-09-17T14:33:35.829" v="515" actId="1076"/>
          <ac:grpSpMkLst>
            <pc:docMk/>
            <pc:sldMk cId="739197178" sldId="269"/>
            <ac:grpSpMk id="35" creationId="{AB22C202-22BD-339D-C2B3-36645927C159}"/>
          </ac:grpSpMkLst>
        </pc:grpChg>
        <pc:grpChg chg="mod topLvl">
          <ac:chgData name="Emma Bickford" userId="0b5d8652-af8b-4036-b645-d1c77964965f" providerId="ADAL" clId="{290ECABE-DE4B-4E8B-B1EC-2150B6E1B4AF}" dt="2023-09-17T14:33:39.202" v="516" actId="1076"/>
          <ac:grpSpMkLst>
            <pc:docMk/>
            <pc:sldMk cId="739197178" sldId="269"/>
            <ac:grpSpMk id="36" creationId="{9D8CE08A-89DD-2278-D2E1-F2C181D82D33}"/>
          </ac:grpSpMkLst>
        </pc:grpChg>
        <pc:grpChg chg="add mod">
          <ac:chgData name="Emma Bickford" userId="0b5d8652-af8b-4036-b645-d1c77964965f" providerId="ADAL" clId="{290ECABE-DE4B-4E8B-B1EC-2150B6E1B4AF}" dt="2023-09-17T14:40:43.494" v="802" actId="1076"/>
          <ac:grpSpMkLst>
            <pc:docMk/>
            <pc:sldMk cId="739197178" sldId="269"/>
            <ac:grpSpMk id="43" creationId="{F3BAF80B-9CC9-B06F-06EA-7A5A5C29E38E}"/>
          </ac:grpSpMkLst>
        </pc:grpChg>
        <pc:grpChg chg="mod">
          <ac:chgData name="Emma Bickford" userId="0b5d8652-af8b-4036-b645-d1c77964965f" providerId="ADAL" clId="{290ECABE-DE4B-4E8B-B1EC-2150B6E1B4AF}" dt="2023-09-17T14:40:08.172" v="788"/>
          <ac:grpSpMkLst>
            <pc:docMk/>
            <pc:sldMk cId="739197178" sldId="269"/>
            <ac:grpSpMk id="44" creationId="{7AF330CB-587C-05C7-D522-2453076711EC}"/>
          </ac:grpSpMkLst>
        </pc:grpChg>
        <pc:grpChg chg="add mod">
          <ac:chgData name="Emma Bickford" userId="0b5d8652-af8b-4036-b645-d1c77964965f" providerId="ADAL" clId="{290ECABE-DE4B-4E8B-B1EC-2150B6E1B4AF}" dt="2023-09-17T14:40:28.144" v="798"/>
          <ac:grpSpMkLst>
            <pc:docMk/>
            <pc:sldMk cId="739197178" sldId="269"/>
            <ac:grpSpMk id="48" creationId="{2C46D399-BD60-598A-E8F1-DE738A65BC05}"/>
          </ac:grpSpMkLst>
        </pc:grpChg>
        <pc:grpChg chg="mod">
          <ac:chgData name="Emma Bickford" userId="0b5d8652-af8b-4036-b645-d1c77964965f" providerId="ADAL" clId="{290ECABE-DE4B-4E8B-B1EC-2150B6E1B4AF}" dt="2023-09-17T14:40:28.144" v="798"/>
          <ac:grpSpMkLst>
            <pc:docMk/>
            <pc:sldMk cId="739197178" sldId="269"/>
            <ac:grpSpMk id="49" creationId="{5018A961-B67D-32B7-4520-6B6488038827}"/>
          </ac:grpSpMkLst>
        </pc:grpChg>
        <pc:grpChg chg="add mod">
          <ac:chgData name="Emma Bickford" userId="0b5d8652-af8b-4036-b645-d1c77964965f" providerId="ADAL" clId="{290ECABE-DE4B-4E8B-B1EC-2150B6E1B4AF}" dt="2023-09-17T14:40:53.300" v="806" actId="688"/>
          <ac:grpSpMkLst>
            <pc:docMk/>
            <pc:sldMk cId="739197178" sldId="269"/>
            <ac:grpSpMk id="53" creationId="{3B47196D-EFB0-257F-2D1B-207C8F749840}"/>
          </ac:grpSpMkLst>
        </pc:grpChg>
        <pc:grpChg chg="mod">
          <ac:chgData name="Emma Bickford" userId="0b5d8652-af8b-4036-b645-d1c77964965f" providerId="ADAL" clId="{290ECABE-DE4B-4E8B-B1EC-2150B6E1B4AF}" dt="2023-09-17T14:40:45.471" v="803"/>
          <ac:grpSpMkLst>
            <pc:docMk/>
            <pc:sldMk cId="739197178" sldId="269"/>
            <ac:grpSpMk id="54" creationId="{67A9F8DA-EF80-E8CF-713C-AD87E9E843F8}"/>
          </ac:grpSpMkLst>
        </pc:grpChg>
        <pc:picChg chg="mod">
          <ac:chgData name="Emma Bickford" userId="0b5d8652-af8b-4036-b645-d1c77964965f" providerId="ADAL" clId="{290ECABE-DE4B-4E8B-B1EC-2150B6E1B4AF}" dt="2023-09-17T14:40:16.431" v="793" actId="1076"/>
          <ac:picMkLst>
            <pc:docMk/>
            <pc:sldMk cId="739197178" sldId="269"/>
            <ac:picMk id="20" creationId="{3D40EBBB-E4A7-B973-4957-D0D0D7C628BD}"/>
          </ac:picMkLst>
        </pc:picChg>
        <pc:picChg chg="mod">
          <ac:chgData name="Emma Bickford" userId="0b5d8652-af8b-4036-b645-d1c77964965f" providerId="ADAL" clId="{290ECABE-DE4B-4E8B-B1EC-2150B6E1B4AF}" dt="2023-09-17T14:40:08.172" v="788"/>
          <ac:picMkLst>
            <pc:docMk/>
            <pc:sldMk cId="739197178" sldId="269"/>
            <ac:picMk id="46" creationId="{E97398F5-DD9B-D253-66BF-4D2FD93912DA}"/>
          </ac:picMkLst>
        </pc:picChg>
        <pc:picChg chg="mod">
          <ac:chgData name="Emma Bickford" userId="0b5d8652-af8b-4036-b645-d1c77964965f" providerId="ADAL" clId="{290ECABE-DE4B-4E8B-B1EC-2150B6E1B4AF}" dt="2023-09-17T14:40:28.144" v="798"/>
          <ac:picMkLst>
            <pc:docMk/>
            <pc:sldMk cId="739197178" sldId="269"/>
            <ac:picMk id="51" creationId="{9DFB71E4-3C3A-EC84-9390-68C5EF1712C1}"/>
          </ac:picMkLst>
        </pc:picChg>
        <pc:picChg chg="mod">
          <ac:chgData name="Emma Bickford" userId="0b5d8652-af8b-4036-b645-d1c77964965f" providerId="ADAL" clId="{290ECABE-DE4B-4E8B-B1EC-2150B6E1B4AF}" dt="2023-09-17T14:40:45.471" v="803"/>
          <ac:picMkLst>
            <pc:docMk/>
            <pc:sldMk cId="739197178" sldId="269"/>
            <ac:picMk id="56" creationId="{9AAB8DCE-8F10-3DDB-B11F-F570A3536C98}"/>
          </ac:picMkLst>
        </pc:picChg>
      </pc:sldChg>
      <pc:sldChg chg="addSp delSp modSp mod modNotesTx">
        <pc:chgData name="Emma Bickford" userId="0b5d8652-af8b-4036-b645-d1c77964965f" providerId="ADAL" clId="{290ECABE-DE4B-4E8B-B1EC-2150B6E1B4AF}" dt="2023-09-17T14:39:56.583" v="785" actId="1076"/>
        <pc:sldMkLst>
          <pc:docMk/>
          <pc:sldMk cId="4008932192" sldId="271"/>
        </pc:sldMkLst>
        <pc:spChg chg="mod">
          <ac:chgData name="Emma Bickford" userId="0b5d8652-af8b-4036-b645-d1c77964965f" providerId="ADAL" clId="{290ECABE-DE4B-4E8B-B1EC-2150B6E1B4AF}" dt="2023-09-17T14:31:18.107" v="474" actId="14100"/>
          <ac:spMkLst>
            <pc:docMk/>
            <pc:sldMk cId="4008932192" sldId="271"/>
            <ac:spMk id="7" creationId="{74BFA299-B5CD-51EB-9CC1-F823CD446676}"/>
          </ac:spMkLst>
        </pc:spChg>
        <pc:spChg chg="del">
          <ac:chgData name="Emma Bickford" userId="0b5d8652-af8b-4036-b645-d1c77964965f" providerId="ADAL" clId="{290ECABE-DE4B-4E8B-B1EC-2150B6E1B4AF}" dt="2023-09-17T14:26:39.306" v="257" actId="478"/>
          <ac:spMkLst>
            <pc:docMk/>
            <pc:sldMk cId="4008932192" sldId="271"/>
            <ac:spMk id="8" creationId="{158796BC-0265-A58E-7BF1-7AFD5D2CC8FB}"/>
          </ac:spMkLst>
        </pc:spChg>
        <pc:spChg chg="del">
          <ac:chgData name="Emma Bickford" userId="0b5d8652-af8b-4036-b645-d1c77964965f" providerId="ADAL" clId="{290ECABE-DE4B-4E8B-B1EC-2150B6E1B4AF}" dt="2023-09-17T14:26:41.308" v="258" actId="478"/>
          <ac:spMkLst>
            <pc:docMk/>
            <pc:sldMk cId="4008932192" sldId="271"/>
            <ac:spMk id="9" creationId="{1DE198AE-F222-E029-34C7-3D8F30449879}"/>
          </ac:spMkLst>
        </pc:spChg>
        <pc:spChg chg="mod">
          <ac:chgData name="Emma Bickford" userId="0b5d8652-af8b-4036-b645-d1c77964965f" providerId="ADAL" clId="{290ECABE-DE4B-4E8B-B1EC-2150B6E1B4AF}" dt="2023-09-17T14:31:27.117" v="476" actId="14100"/>
          <ac:spMkLst>
            <pc:docMk/>
            <pc:sldMk cId="4008932192" sldId="271"/>
            <ac:spMk id="10" creationId="{96686B68-A0BD-5AE3-13F0-08AE453EF117}"/>
          </ac:spMkLst>
        </pc:spChg>
        <pc:spChg chg="del">
          <ac:chgData name="Emma Bickford" userId="0b5d8652-af8b-4036-b645-d1c77964965f" providerId="ADAL" clId="{290ECABE-DE4B-4E8B-B1EC-2150B6E1B4AF}" dt="2023-09-17T14:26:42.879" v="259" actId="478"/>
          <ac:spMkLst>
            <pc:docMk/>
            <pc:sldMk cId="4008932192" sldId="271"/>
            <ac:spMk id="11" creationId="{9299C15D-3F6F-68D8-D614-5A0C169BBB97}"/>
          </ac:spMkLst>
        </pc:spChg>
        <pc:spChg chg="mod">
          <ac:chgData name="Emma Bickford" userId="0b5d8652-af8b-4036-b645-d1c77964965f" providerId="ADAL" clId="{290ECABE-DE4B-4E8B-B1EC-2150B6E1B4AF}" dt="2023-09-17T14:32:56.720" v="506" actId="14100"/>
          <ac:spMkLst>
            <pc:docMk/>
            <pc:sldMk cId="4008932192" sldId="271"/>
            <ac:spMk id="12" creationId="{0ECD5449-5C18-FEA9-9BF1-6F3E8AC7016D}"/>
          </ac:spMkLst>
        </pc:spChg>
        <pc:spChg chg="mod">
          <ac:chgData name="Emma Bickford" userId="0b5d8652-af8b-4036-b645-d1c77964965f" providerId="ADAL" clId="{290ECABE-DE4B-4E8B-B1EC-2150B6E1B4AF}" dt="2023-09-17T14:31:08.272" v="470" actId="1036"/>
          <ac:spMkLst>
            <pc:docMk/>
            <pc:sldMk cId="4008932192" sldId="271"/>
            <ac:spMk id="13" creationId="{03B9C50E-6EA7-6530-421C-0DE4895E8FD0}"/>
          </ac:spMkLst>
        </pc:spChg>
        <pc:spChg chg="del">
          <ac:chgData name="Emma Bickford" userId="0b5d8652-af8b-4036-b645-d1c77964965f" providerId="ADAL" clId="{290ECABE-DE4B-4E8B-B1EC-2150B6E1B4AF}" dt="2023-09-17T14:26:37.573" v="256" actId="478"/>
          <ac:spMkLst>
            <pc:docMk/>
            <pc:sldMk cId="4008932192" sldId="271"/>
            <ac:spMk id="16" creationId="{FF91793B-D662-F072-2FCF-57F2C09DB2C3}"/>
          </ac:spMkLst>
        </pc:spChg>
        <pc:spChg chg="mod">
          <ac:chgData name="Emma Bickford" userId="0b5d8652-af8b-4036-b645-d1c77964965f" providerId="ADAL" clId="{290ECABE-DE4B-4E8B-B1EC-2150B6E1B4AF}" dt="2023-09-17T14:31:48.965" v="480" actId="165"/>
          <ac:spMkLst>
            <pc:docMk/>
            <pc:sldMk cId="4008932192" sldId="271"/>
            <ac:spMk id="19" creationId="{650FFCC4-87D0-CFBB-2919-66D85A1D4EAC}"/>
          </ac:spMkLst>
        </pc:spChg>
        <pc:spChg chg="mod">
          <ac:chgData name="Emma Bickford" userId="0b5d8652-af8b-4036-b645-d1c77964965f" providerId="ADAL" clId="{290ECABE-DE4B-4E8B-B1EC-2150B6E1B4AF}" dt="2023-09-17T14:31:48.965" v="480" actId="165"/>
          <ac:spMkLst>
            <pc:docMk/>
            <pc:sldMk cId="4008932192" sldId="271"/>
            <ac:spMk id="20" creationId="{DFED4DCA-71FF-4DA7-7F84-14257FC0A973}"/>
          </ac:spMkLst>
        </pc:spChg>
        <pc:spChg chg="mod topLvl">
          <ac:chgData name="Emma Bickford" userId="0b5d8652-af8b-4036-b645-d1c77964965f" providerId="ADAL" clId="{290ECABE-DE4B-4E8B-B1EC-2150B6E1B4AF}" dt="2023-09-17T14:31:22.897" v="475" actId="14100"/>
          <ac:spMkLst>
            <pc:docMk/>
            <pc:sldMk cId="4008932192" sldId="271"/>
            <ac:spMk id="24" creationId="{C4C1D4E8-6F41-07D9-7DC0-636F2A1607CF}"/>
          </ac:spMkLst>
        </pc:spChg>
        <pc:spChg chg="mod topLvl">
          <ac:chgData name="Emma Bickford" userId="0b5d8652-af8b-4036-b645-d1c77964965f" providerId="ADAL" clId="{290ECABE-DE4B-4E8B-B1EC-2150B6E1B4AF}" dt="2023-09-17T14:33:01.046" v="507" actId="14100"/>
          <ac:spMkLst>
            <pc:docMk/>
            <pc:sldMk cId="4008932192" sldId="271"/>
            <ac:spMk id="25" creationId="{09C50815-E48D-51AF-B90A-E6C70638254F}"/>
          </ac:spMkLst>
        </pc:spChg>
        <pc:spChg chg="mod">
          <ac:chgData name="Emma Bickford" userId="0b5d8652-af8b-4036-b645-d1c77964965f" providerId="ADAL" clId="{290ECABE-DE4B-4E8B-B1EC-2150B6E1B4AF}" dt="2023-09-17T14:31:48.965" v="480" actId="165"/>
          <ac:spMkLst>
            <pc:docMk/>
            <pc:sldMk cId="4008932192" sldId="271"/>
            <ac:spMk id="26" creationId="{E29676B7-304A-8BBA-7B8A-9B91271BB544}"/>
          </ac:spMkLst>
        </pc:spChg>
        <pc:spChg chg="mod">
          <ac:chgData name="Emma Bickford" userId="0b5d8652-af8b-4036-b645-d1c77964965f" providerId="ADAL" clId="{290ECABE-DE4B-4E8B-B1EC-2150B6E1B4AF}" dt="2023-09-17T14:31:48.965" v="480" actId="165"/>
          <ac:spMkLst>
            <pc:docMk/>
            <pc:sldMk cId="4008932192" sldId="271"/>
            <ac:spMk id="27" creationId="{6D493BEE-5BE8-94E9-59D7-F179CAFDFF4E}"/>
          </ac:spMkLst>
        </pc:spChg>
        <pc:spChg chg="mod">
          <ac:chgData name="Emma Bickford" userId="0b5d8652-af8b-4036-b645-d1c77964965f" providerId="ADAL" clId="{290ECABE-DE4B-4E8B-B1EC-2150B6E1B4AF}" dt="2023-09-17T14:31:48.965" v="480" actId="165"/>
          <ac:spMkLst>
            <pc:docMk/>
            <pc:sldMk cId="4008932192" sldId="271"/>
            <ac:spMk id="28" creationId="{C9E68C05-6D5D-3790-9B64-07386FF5FD06}"/>
          </ac:spMkLst>
        </pc:spChg>
        <pc:spChg chg="mod">
          <ac:chgData name="Emma Bickford" userId="0b5d8652-af8b-4036-b645-d1c77964965f" providerId="ADAL" clId="{290ECABE-DE4B-4E8B-B1EC-2150B6E1B4AF}" dt="2023-09-17T14:31:48.965" v="480" actId="165"/>
          <ac:spMkLst>
            <pc:docMk/>
            <pc:sldMk cId="4008932192" sldId="271"/>
            <ac:spMk id="29" creationId="{D501B198-0431-6FD5-F668-4537D5DEC140}"/>
          </ac:spMkLst>
        </pc:spChg>
        <pc:spChg chg="mod">
          <ac:chgData name="Emma Bickford" userId="0b5d8652-af8b-4036-b645-d1c77964965f" providerId="ADAL" clId="{290ECABE-DE4B-4E8B-B1EC-2150B6E1B4AF}" dt="2023-09-17T14:32:36.312" v="489" actId="165"/>
          <ac:spMkLst>
            <pc:docMk/>
            <pc:sldMk cId="4008932192" sldId="271"/>
            <ac:spMk id="34" creationId="{EACB9C47-822C-C1DE-D5B4-370848745C2F}"/>
          </ac:spMkLst>
        </pc:spChg>
        <pc:spChg chg="mod">
          <ac:chgData name="Emma Bickford" userId="0b5d8652-af8b-4036-b645-d1c77964965f" providerId="ADAL" clId="{290ECABE-DE4B-4E8B-B1EC-2150B6E1B4AF}" dt="2023-09-17T14:32:36.312" v="489" actId="165"/>
          <ac:spMkLst>
            <pc:docMk/>
            <pc:sldMk cId="4008932192" sldId="271"/>
            <ac:spMk id="35" creationId="{90C7F2B7-4254-3B54-11DC-5A7A9499B055}"/>
          </ac:spMkLst>
        </pc:spChg>
        <pc:spChg chg="mod">
          <ac:chgData name="Emma Bickford" userId="0b5d8652-af8b-4036-b645-d1c77964965f" providerId="ADAL" clId="{290ECABE-DE4B-4E8B-B1EC-2150B6E1B4AF}" dt="2023-09-17T14:32:36.312" v="489" actId="165"/>
          <ac:spMkLst>
            <pc:docMk/>
            <pc:sldMk cId="4008932192" sldId="271"/>
            <ac:spMk id="36" creationId="{4588C0F1-9080-A59F-88A9-71C4D8EDE9F4}"/>
          </ac:spMkLst>
        </pc:spChg>
        <pc:spChg chg="mod">
          <ac:chgData name="Emma Bickford" userId="0b5d8652-af8b-4036-b645-d1c77964965f" providerId="ADAL" clId="{290ECABE-DE4B-4E8B-B1EC-2150B6E1B4AF}" dt="2023-09-17T14:32:36.312" v="489" actId="165"/>
          <ac:spMkLst>
            <pc:docMk/>
            <pc:sldMk cId="4008932192" sldId="271"/>
            <ac:spMk id="37" creationId="{6707AC9F-6DA1-C6F0-B75A-A79669B8B71E}"/>
          </ac:spMkLst>
        </pc:spChg>
        <pc:spChg chg="mod">
          <ac:chgData name="Emma Bickford" userId="0b5d8652-af8b-4036-b645-d1c77964965f" providerId="ADAL" clId="{290ECABE-DE4B-4E8B-B1EC-2150B6E1B4AF}" dt="2023-09-17T14:32:36.312" v="489" actId="165"/>
          <ac:spMkLst>
            <pc:docMk/>
            <pc:sldMk cId="4008932192" sldId="271"/>
            <ac:spMk id="38" creationId="{FC97CE8A-31A3-8880-DAB3-F88E84E2EF44}"/>
          </ac:spMkLst>
        </pc:spChg>
        <pc:spChg chg="mod">
          <ac:chgData name="Emma Bickford" userId="0b5d8652-af8b-4036-b645-d1c77964965f" providerId="ADAL" clId="{290ECABE-DE4B-4E8B-B1EC-2150B6E1B4AF}" dt="2023-09-17T14:32:36.312" v="489" actId="165"/>
          <ac:spMkLst>
            <pc:docMk/>
            <pc:sldMk cId="4008932192" sldId="271"/>
            <ac:spMk id="39" creationId="{D132CF70-1E80-78BD-0BA1-77CC768989F1}"/>
          </ac:spMkLst>
        </pc:spChg>
        <pc:spChg chg="mod">
          <ac:chgData name="Emma Bickford" userId="0b5d8652-af8b-4036-b645-d1c77964965f" providerId="ADAL" clId="{290ECABE-DE4B-4E8B-B1EC-2150B6E1B4AF}" dt="2023-09-17T14:39:21.927" v="774"/>
          <ac:spMkLst>
            <pc:docMk/>
            <pc:sldMk cId="4008932192" sldId="271"/>
            <ac:spMk id="42" creationId="{29402644-6664-5872-BEC7-7449311FCDAF}"/>
          </ac:spMkLst>
        </pc:spChg>
        <pc:spChg chg="mod">
          <ac:chgData name="Emma Bickford" userId="0b5d8652-af8b-4036-b645-d1c77964965f" providerId="ADAL" clId="{290ECABE-DE4B-4E8B-B1EC-2150B6E1B4AF}" dt="2023-09-17T14:39:21.927" v="774"/>
          <ac:spMkLst>
            <pc:docMk/>
            <pc:sldMk cId="4008932192" sldId="271"/>
            <ac:spMk id="44" creationId="{78376C52-CCC1-10CF-D04D-40638B1BE357}"/>
          </ac:spMkLst>
        </pc:spChg>
        <pc:spChg chg="mod">
          <ac:chgData name="Emma Bickford" userId="0b5d8652-af8b-4036-b645-d1c77964965f" providerId="ADAL" clId="{290ECABE-DE4B-4E8B-B1EC-2150B6E1B4AF}" dt="2023-09-17T14:39:37.455" v="779"/>
          <ac:spMkLst>
            <pc:docMk/>
            <pc:sldMk cId="4008932192" sldId="271"/>
            <ac:spMk id="47" creationId="{E883CB24-5FFB-31E9-6EFD-A87C2B84DCF8}"/>
          </ac:spMkLst>
        </pc:spChg>
        <pc:spChg chg="mod">
          <ac:chgData name="Emma Bickford" userId="0b5d8652-af8b-4036-b645-d1c77964965f" providerId="ADAL" clId="{290ECABE-DE4B-4E8B-B1EC-2150B6E1B4AF}" dt="2023-09-17T14:39:37.455" v="779"/>
          <ac:spMkLst>
            <pc:docMk/>
            <pc:sldMk cId="4008932192" sldId="271"/>
            <ac:spMk id="49" creationId="{C2557DD2-FCC8-EE52-E543-C72359AB97F0}"/>
          </ac:spMkLst>
        </pc:spChg>
        <pc:spChg chg="mod">
          <ac:chgData name="Emma Bickford" userId="0b5d8652-af8b-4036-b645-d1c77964965f" providerId="ADAL" clId="{290ECABE-DE4B-4E8B-B1EC-2150B6E1B4AF}" dt="2023-09-17T14:39:52.905" v="784"/>
          <ac:spMkLst>
            <pc:docMk/>
            <pc:sldMk cId="4008932192" sldId="271"/>
            <ac:spMk id="52" creationId="{E4C6A934-2069-BB8A-A418-BF9638133BEE}"/>
          </ac:spMkLst>
        </pc:spChg>
        <pc:spChg chg="mod">
          <ac:chgData name="Emma Bickford" userId="0b5d8652-af8b-4036-b645-d1c77964965f" providerId="ADAL" clId="{290ECABE-DE4B-4E8B-B1EC-2150B6E1B4AF}" dt="2023-09-17T14:39:52.905" v="784"/>
          <ac:spMkLst>
            <pc:docMk/>
            <pc:sldMk cId="4008932192" sldId="271"/>
            <ac:spMk id="54" creationId="{58895FF5-1426-DC54-E591-E8E1C9EC0F61}"/>
          </ac:spMkLst>
        </pc:spChg>
        <pc:grpChg chg="add del mod">
          <ac:chgData name="Emma Bickford" userId="0b5d8652-af8b-4036-b645-d1c77964965f" providerId="ADAL" clId="{290ECABE-DE4B-4E8B-B1EC-2150B6E1B4AF}" dt="2023-09-17T14:31:48.965" v="480" actId="165"/>
          <ac:grpSpMkLst>
            <pc:docMk/>
            <pc:sldMk cId="4008932192" sldId="271"/>
            <ac:grpSpMk id="3" creationId="{CC5FF0B0-F696-BACF-6434-814FB9C6DB20}"/>
          </ac:grpSpMkLst>
        </pc:grpChg>
        <pc:grpChg chg="mod topLvl">
          <ac:chgData name="Emma Bickford" userId="0b5d8652-af8b-4036-b645-d1c77964965f" providerId="ADAL" clId="{290ECABE-DE4B-4E8B-B1EC-2150B6E1B4AF}" dt="2023-09-17T14:32:23.157" v="486" actId="1076"/>
          <ac:grpSpMkLst>
            <pc:docMk/>
            <pc:sldMk cId="4008932192" sldId="271"/>
            <ac:grpSpMk id="15" creationId="{04693730-55DB-CF87-3CDD-73C6D0981DA2}"/>
          </ac:grpSpMkLst>
        </pc:grpChg>
        <pc:grpChg chg="mod topLvl">
          <ac:chgData name="Emma Bickford" userId="0b5d8652-af8b-4036-b645-d1c77964965f" providerId="ADAL" clId="{290ECABE-DE4B-4E8B-B1EC-2150B6E1B4AF}" dt="2023-09-17T14:32:02.433" v="482" actId="1076"/>
          <ac:grpSpMkLst>
            <pc:docMk/>
            <pc:sldMk cId="4008932192" sldId="271"/>
            <ac:grpSpMk id="17" creationId="{007CE8FF-0959-B2BB-7D5B-8C13395004C4}"/>
          </ac:grpSpMkLst>
        </pc:grpChg>
        <pc:grpChg chg="mod topLvl">
          <ac:chgData name="Emma Bickford" userId="0b5d8652-af8b-4036-b645-d1c77964965f" providerId="ADAL" clId="{290ECABE-DE4B-4E8B-B1EC-2150B6E1B4AF}" dt="2023-09-17T14:32:14.318" v="485" actId="1076"/>
          <ac:grpSpMkLst>
            <pc:docMk/>
            <pc:sldMk cId="4008932192" sldId="271"/>
            <ac:grpSpMk id="18" creationId="{BFACFC32-EAE2-31DE-6A3F-B97686DABABF}"/>
          </ac:grpSpMkLst>
        </pc:grpChg>
        <pc:grpChg chg="del mod">
          <ac:chgData name="Emma Bickford" userId="0b5d8652-af8b-4036-b645-d1c77964965f" providerId="ADAL" clId="{290ECABE-DE4B-4E8B-B1EC-2150B6E1B4AF}" dt="2023-09-17T14:29:36.469" v="397" actId="165"/>
          <ac:grpSpMkLst>
            <pc:docMk/>
            <pc:sldMk cId="4008932192" sldId="271"/>
            <ac:grpSpMk id="23" creationId="{E9A360AA-F21B-D71E-F9BE-A7AA3F5DD9B2}"/>
          </ac:grpSpMkLst>
        </pc:grpChg>
        <pc:grpChg chg="add del mod">
          <ac:chgData name="Emma Bickford" userId="0b5d8652-af8b-4036-b645-d1c77964965f" providerId="ADAL" clId="{290ECABE-DE4B-4E8B-B1EC-2150B6E1B4AF}" dt="2023-09-17T14:32:36.312" v="489" actId="165"/>
          <ac:grpSpMkLst>
            <pc:docMk/>
            <pc:sldMk cId="4008932192" sldId="271"/>
            <ac:grpSpMk id="30" creationId="{39C91A3C-32DE-44A9-90E0-8E33C2058B2E}"/>
          </ac:grpSpMkLst>
        </pc:grpChg>
        <pc:grpChg chg="mod topLvl">
          <ac:chgData name="Emma Bickford" userId="0b5d8652-af8b-4036-b645-d1c77964965f" providerId="ADAL" clId="{290ECABE-DE4B-4E8B-B1EC-2150B6E1B4AF}" dt="2023-09-17T14:32:41.372" v="496" actId="1036"/>
          <ac:grpSpMkLst>
            <pc:docMk/>
            <pc:sldMk cId="4008932192" sldId="271"/>
            <ac:grpSpMk id="31" creationId="{E8020B34-F8A1-5AFD-0AF5-5FDE38FA6218}"/>
          </ac:grpSpMkLst>
        </pc:grpChg>
        <pc:grpChg chg="mod topLvl">
          <ac:chgData name="Emma Bickford" userId="0b5d8652-af8b-4036-b645-d1c77964965f" providerId="ADAL" clId="{290ECABE-DE4B-4E8B-B1EC-2150B6E1B4AF}" dt="2023-09-17T14:32:41.372" v="496" actId="1036"/>
          <ac:grpSpMkLst>
            <pc:docMk/>
            <pc:sldMk cId="4008932192" sldId="271"/>
            <ac:grpSpMk id="32" creationId="{4F8E24F8-D423-9BEF-9B87-A53B1ED063E0}"/>
          </ac:grpSpMkLst>
        </pc:grpChg>
        <pc:grpChg chg="mod topLvl">
          <ac:chgData name="Emma Bickford" userId="0b5d8652-af8b-4036-b645-d1c77964965f" providerId="ADAL" clId="{290ECABE-DE4B-4E8B-B1EC-2150B6E1B4AF}" dt="2023-09-17T14:32:51.815" v="505" actId="1036"/>
          <ac:grpSpMkLst>
            <pc:docMk/>
            <pc:sldMk cId="4008932192" sldId="271"/>
            <ac:grpSpMk id="33" creationId="{E4B5E497-BD8F-D11F-E121-F528D4F5EAE2}"/>
          </ac:grpSpMkLst>
        </pc:grpChg>
        <pc:grpChg chg="add mod">
          <ac:chgData name="Emma Bickford" userId="0b5d8652-af8b-4036-b645-d1c77964965f" providerId="ADAL" clId="{290ECABE-DE4B-4E8B-B1EC-2150B6E1B4AF}" dt="2023-09-17T14:39:36.089" v="778" actId="1076"/>
          <ac:grpSpMkLst>
            <pc:docMk/>
            <pc:sldMk cId="4008932192" sldId="271"/>
            <ac:grpSpMk id="40" creationId="{9319263B-36C1-BF07-71E8-D921DC9228BA}"/>
          </ac:grpSpMkLst>
        </pc:grpChg>
        <pc:grpChg chg="mod">
          <ac:chgData name="Emma Bickford" userId="0b5d8652-af8b-4036-b645-d1c77964965f" providerId="ADAL" clId="{290ECABE-DE4B-4E8B-B1EC-2150B6E1B4AF}" dt="2023-09-17T14:39:21.927" v="774"/>
          <ac:grpSpMkLst>
            <pc:docMk/>
            <pc:sldMk cId="4008932192" sldId="271"/>
            <ac:grpSpMk id="41" creationId="{EA925840-EEF6-D472-7874-6C0AA9160DC0}"/>
          </ac:grpSpMkLst>
        </pc:grpChg>
        <pc:grpChg chg="add mod">
          <ac:chgData name="Emma Bickford" userId="0b5d8652-af8b-4036-b645-d1c77964965f" providerId="ADAL" clId="{290ECABE-DE4B-4E8B-B1EC-2150B6E1B4AF}" dt="2023-09-17T14:39:50.077" v="783" actId="1076"/>
          <ac:grpSpMkLst>
            <pc:docMk/>
            <pc:sldMk cId="4008932192" sldId="271"/>
            <ac:grpSpMk id="45" creationId="{03276F0A-90B9-0A82-843C-1FE8998EF9AC}"/>
          </ac:grpSpMkLst>
        </pc:grpChg>
        <pc:grpChg chg="mod">
          <ac:chgData name="Emma Bickford" userId="0b5d8652-af8b-4036-b645-d1c77964965f" providerId="ADAL" clId="{290ECABE-DE4B-4E8B-B1EC-2150B6E1B4AF}" dt="2023-09-17T14:39:37.455" v="779"/>
          <ac:grpSpMkLst>
            <pc:docMk/>
            <pc:sldMk cId="4008932192" sldId="271"/>
            <ac:grpSpMk id="46" creationId="{AFC3C494-2F29-82AC-C57E-08286BC48AED}"/>
          </ac:grpSpMkLst>
        </pc:grpChg>
        <pc:grpChg chg="add mod">
          <ac:chgData name="Emma Bickford" userId="0b5d8652-af8b-4036-b645-d1c77964965f" providerId="ADAL" clId="{290ECABE-DE4B-4E8B-B1EC-2150B6E1B4AF}" dt="2023-09-17T14:39:56.583" v="785" actId="1076"/>
          <ac:grpSpMkLst>
            <pc:docMk/>
            <pc:sldMk cId="4008932192" sldId="271"/>
            <ac:grpSpMk id="50" creationId="{890CA13E-B93E-53CF-58B4-2A9BABE7D85B}"/>
          </ac:grpSpMkLst>
        </pc:grpChg>
        <pc:grpChg chg="mod">
          <ac:chgData name="Emma Bickford" userId="0b5d8652-af8b-4036-b645-d1c77964965f" providerId="ADAL" clId="{290ECABE-DE4B-4E8B-B1EC-2150B6E1B4AF}" dt="2023-09-17T14:39:52.905" v="784"/>
          <ac:grpSpMkLst>
            <pc:docMk/>
            <pc:sldMk cId="4008932192" sldId="271"/>
            <ac:grpSpMk id="51" creationId="{7C57143C-B17A-25FF-86C4-6F409CAD5D86}"/>
          </ac:grpSpMkLst>
        </pc:grpChg>
        <pc:picChg chg="mod">
          <ac:chgData name="Emma Bickford" userId="0b5d8652-af8b-4036-b645-d1c77964965f" providerId="ADAL" clId="{290ECABE-DE4B-4E8B-B1EC-2150B6E1B4AF}" dt="2023-09-17T14:39:21.927" v="774"/>
          <ac:picMkLst>
            <pc:docMk/>
            <pc:sldMk cId="4008932192" sldId="271"/>
            <ac:picMk id="43" creationId="{152DAEBD-C103-BD6A-A403-D5D50D966D47}"/>
          </ac:picMkLst>
        </pc:picChg>
        <pc:picChg chg="mod">
          <ac:chgData name="Emma Bickford" userId="0b5d8652-af8b-4036-b645-d1c77964965f" providerId="ADAL" clId="{290ECABE-DE4B-4E8B-B1EC-2150B6E1B4AF}" dt="2023-09-17T14:39:37.455" v="779"/>
          <ac:picMkLst>
            <pc:docMk/>
            <pc:sldMk cId="4008932192" sldId="271"/>
            <ac:picMk id="48" creationId="{27E2B9BD-04AE-5E27-7114-BCB10E23F840}"/>
          </ac:picMkLst>
        </pc:picChg>
        <pc:picChg chg="mod">
          <ac:chgData name="Emma Bickford" userId="0b5d8652-af8b-4036-b645-d1c77964965f" providerId="ADAL" clId="{290ECABE-DE4B-4E8B-B1EC-2150B6E1B4AF}" dt="2023-09-17T14:39:52.905" v="784"/>
          <ac:picMkLst>
            <pc:docMk/>
            <pc:sldMk cId="4008932192" sldId="271"/>
            <ac:picMk id="53" creationId="{DFF03C7F-CE30-FF56-00C6-CCB4424B1132}"/>
          </ac:picMkLst>
        </pc:picChg>
      </pc:sldChg>
      <pc:sldChg chg="addSp delSp modSp mod">
        <pc:chgData name="Emma Bickford" userId="0b5d8652-af8b-4036-b645-d1c77964965f" providerId="ADAL" clId="{290ECABE-DE4B-4E8B-B1EC-2150B6E1B4AF}" dt="2023-09-17T15:04:12.397" v="2693"/>
        <pc:sldMkLst>
          <pc:docMk/>
          <pc:sldMk cId="292278111" sldId="272"/>
        </pc:sldMkLst>
        <pc:spChg chg="mod">
          <ac:chgData name="Emma Bickford" userId="0b5d8652-af8b-4036-b645-d1c77964965f" providerId="ADAL" clId="{290ECABE-DE4B-4E8B-B1EC-2150B6E1B4AF}" dt="2023-09-17T14:40:05.072" v="786"/>
          <ac:spMkLst>
            <pc:docMk/>
            <pc:sldMk cId="292278111" sldId="272"/>
            <ac:spMk id="10" creationId="{886EA977-11E1-4897-88AA-7F03EE1820FD}"/>
          </ac:spMkLst>
        </pc:spChg>
        <pc:spChg chg="mod">
          <ac:chgData name="Emma Bickford" userId="0b5d8652-af8b-4036-b645-d1c77964965f" providerId="ADAL" clId="{290ECABE-DE4B-4E8B-B1EC-2150B6E1B4AF}" dt="2023-09-17T14:40:05.072" v="786"/>
          <ac:spMkLst>
            <pc:docMk/>
            <pc:sldMk cId="292278111" sldId="272"/>
            <ac:spMk id="12" creationId="{4DC63C49-E5AD-46FF-7483-BE3AF5A79AFD}"/>
          </ac:spMkLst>
        </pc:spChg>
        <pc:spChg chg="mod">
          <ac:chgData name="Emma Bickford" userId="0b5d8652-af8b-4036-b645-d1c77964965f" providerId="ADAL" clId="{290ECABE-DE4B-4E8B-B1EC-2150B6E1B4AF}" dt="2023-09-17T14:48:15.517" v="880" actId="165"/>
          <ac:spMkLst>
            <pc:docMk/>
            <pc:sldMk cId="292278111" sldId="272"/>
            <ac:spMk id="19" creationId="{D1385EAE-0BAA-0263-B7D5-BDAF25568463}"/>
          </ac:spMkLst>
        </pc:spChg>
        <pc:spChg chg="mod">
          <ac:chgData name="Emma Bickford" userId="0b5d8652-af8b-4036-b645-d1c77964965f" providerId="ADAL" clId="{290ECABE-DE4B-4E8B-B1EC-2150B6E1B4AF}" dt="2023-09-17T14:48:15.517" v="880" actId="165"/>
          <ac:spMkLst>
            <pc:docMk/>
            <pc:sldMk cId="292278111" sldId="272"/>
            <ac:spMk id="20" creationId="{C12A339E-9DC6-0DBD-6503-1886F56FF0EA}"/>
          </ac:spMkLst>
        </pc:spChg>
        <pc:spChg chg="mod">
          <ac:chgData name="Emma Bickford" userId="0b5d8652-af8b-4036-b645-d1c77964965f" providerId="ADAL" clId="{290ECABE-DE4B-4E8B-B1EC-2150B6E1B4AF}" dt="2023-09-17T14:48:15.517" v="880" actId="165"/>
          <ac:spMkLst>
            <pc:docMk/>
            <pc:sldMk cId="292278111" sldId="272"/>
            <ac:spMk id="21" creationId="{0CEC1AB5-FF01-0453-E263-A7128B17D9B2}"/>
          </ac:spMkLst>
        </pc:spChg>
        <pc:spChg chg="mod">
          <ac:chgData name="Emma Bickford" userId="0b5d8652-af8b-4036-b645-d1c77964965f" providerId="ADAL" clId="{290ECABE-DE4B-4E8B-B1EC-2150B6E1B4AF}" dt="2023-09-17T14:48:15.517" v="880" actId="165"/>
          <ac:spMkLst>
            <pc:docMk/>
            <pc:sldMk cId="292278111" sldId="272"/>
            <ac:spMk id="22" creationId="{5F9FF61B-1B13-7366-73BA-70D4B14BC6D2}"/>
          </ac:spMkLst>
        </pc:spChg>
        <pc:spChg chg="mod">
          <ac:chgData name="Emma Bickford" userId="0b5d8652-af8b-4036-b645-d1c77964965f" providerId="ADAL" clId="{290ECABE-DE4B-4E8B-B1EC-2150B6E1B4AF}" dt="2023-09-17T14:48:15.517" v="880" actId="165"/>
          <ac:spMkLst>
            <pc:docMk/>
            <pc:sldMk cId="292278111" sldId="272"/>
            <ac:spMk id="23" creationId="{74838D02-041A-F8FF-3B22-50FB40959880}"/>
          </ac:spMkLst>
        </pc:spChg>
        <pc:spChg chg="mod">
          <ac:chgData name="Emma Bickford" userId="0b5d8652-af8b-4036-b645-d1c77964965f" providerId="ADAL" clId="{290ECABE-DE4B-4E8B-B1EC-2150B6E1B4AF}" dt="2023-09-17T14:48:15.517" v="880" actId="165"/>
          <ac:spMkLst>
            <pc:docMk/>
            <pc:sldMk cId="292278111" sldId="272"/>
            <ac:spMk id="24" creationId="{EF83B5A3-2D68-1207-83C8-A2896721226F}"/>
          </ac:spMkLst>
        </pc:spChg>
        <pc:spChg chg="add del mod">
          <ac:chgData name="Emma Bickford" userId="0b5d8652-af8b-4036-b645-d1c77964965f" providerId="ADAL" clId="{290ECABE-DE4B-4E8B-B1EC-2150B6E1B4AF}" dt="2023-09-17T14:47:24.965" v="868" actId="478"/>
          <ac:spMkLst>
            <pc:docMk/>
            <pc:sldMk cId="292278111" sldId="272"/>
            <ac:spMk id="25" creationId="{FF961FA1-87D5-A46E-D5DA-6D35304ED175}"/>
          </ac:spMkLst>
        </pc:spChg>
        <pc:spChg chg="add del mod">
          <ac:chgData name="Emma Bickford" userId="0b5d8652-af8b-4036-b645-d1c77964965f" providerId="ADAL" clId="{290ECABE-DE4B-4E8B-B1EC-2150B6E1B4AF}" dt="2023-09-17T14:46:16.865" v="857" actId="478"/>
          <ac:spMkLst>
            <pc:docMk/>
            <pc:sldMk cId="292278111" sldId="272"/>
            <ac:spMk id="26" creationId="{11F0C1E6-49C7-17D5-84CB-C6E00D08EA64}"/>
          </ac:spMkLst>
        </pc:spChg>
        <pc:spChg chg="add del mod">
          <ac:chgData name="Emma Bickford" userId="0b5d8652-af8b-4036-b645-d1c77964965f" providerId="ADAL" clId="{290ECABE-DE4B-4E8B-B1EC-2150B6E1B4AF}" dt="2023-09-17T14:46:41.440" v="862" actId="478"/>
          <ac:spMkLst>
            <pc:docMk/>
            <pc:sldMk cId="292278111" sldId="272"/>
            <ac:spMk id="27" creationId="{E83DA48F-FB7A-85FE-E9FA-043468843ED8}"/>
          </ac:spMkLst>
        </pc:spChg>
        <pc:spChg chg="add mod">
          <ac:chgData name="Emma Bickford" userId="0b5d8652-af8b-4036-b645-d1c77964965f" providerId="ADAL" clId="{290ECABE-DE4B-4E8B-B1EC-2150B6E1B4AF}" dt="2023-09-17T14:54:00.856" v="1037" actId="688"/>
          <ac:spMkLst>
            <pc:docMk/>
            <pc:sldMk cId="292278111" sldId="272"/>
            <ac:spMk id="36" creationId="{D9BD5876-1D88-9ED8-1BDB-2A9C571AF6D0}"/>
          </ac:spMkLst>
        </pc:spChg>
        <pc:spChg chg="add mod">
          <ac:chgData name="Emma Bickford" userId="0b5d8652-af8b-4036-b645-d1c77964965f" providerId="ADAL" clId="{290ECABE-DE4B-4E8B-B1EC-2150B6E1B4AF}" dt="2023-09-17T14:54:59.075" v="1056"/>
          <ac:spMkLst>
            <pc:docMk/>
            <pc:sldMk cId="292278111" sldId="272"/>
            <ac:spMk id="37" creationId="{3A476CA2-CF10-0636-7111-729EB3E530B4}"/>
          </ac:spMkLst>
        </pc:spChg>
        <pc:spChg chg="mod">
          <ac:chgData name="Emma Bickford" userId="0b5d8652-af8b-4036-b645-d1c77964965f" providerId="ADAL" clId="{290ECABE-DE4B-4E8B-B1EC-2150B6E1B4AF}" dt="2023-09-17T15:04:12.397" v="2693"/>
          <ac:spMkLst>
            <pc:docMk/>
            <pc:sldMk cId="292278111" sldId="272"/>
            <ac:spMk id="40" creationId="{091D56C7-5765-0D54-A076-D4D2E17F6C7C}"/>
          </ac:spMkLst>
        </pc:spChg>
        <pc:grpChg chg="add del mod">
          <ac:chgData name="Emma Bickford" userId="0b5d8652-af8b-4036-b645-d1c77964965f" providerId="ADAL" clId="{290ECABE-DE4B-4E8B-B1EC-2150B6E1B4AF}" dt="2023-09-17T14:40:06.260" v="787"/>
          <ac:grpSpMkLst>
            <pc:docMk/>
            <pc:sldMk cId="292278111" sldId="272"/>
            <ac:grpSpMk id="7" creationId="{76E7A59E-345F-27E3-7FBA-76AA4AD26F48}"/>
          </ac:grpSpMkLst>
        </pc:grpChg>
        <pc:grpChg chg="mod">
          <ac:chgData name="Emma Bickford" userId="0b5d8652-af8b-4036-b645-d1c77964965f" providerId="ADAL" clId="{290ECABE-DE4B-4E8B-B1EC-2150B6E1B4AF}" dt="2023-09-17T14:40:05.072" v="786"/>
          <ac:grpSpMkLst>
            <pc:docMk/>
            <pc:sldMk cId="292278111" sldId="272"/>
            <ac:grpSpMk id="8" creationId="{4F1C6FF3-966B-A424-3C61-1F7DD1C1A9AA}"/>
          </ac:grpSpMkLst>
        </pc:grpChg>
        <pc:grpChg chg="mod">
          <ac:chgData name="Emma Bickford" userId="0b5d8652-af8b-4036-b645-d1c77964965f" providerId="ADAL" clId="{290ECABE-DE4B-4E8B-B1EC-2150B6E1B4AF}" dt="2023-09-17T14:55:33.104" v="1061" actId="1076"/>
          <ac:grpSpMkLst>
            <pc:docMk/>
            <pc:sldMk cId="292278111" sldId="272"/>
            <ac:grpSpMk id="9" creationId="{9769ABC5-FC41-6D2E-8609-7016FED40240}"/>
          </ac:grpSpMkLst>
        </pc:grpChg>
        <pc:grpChg chg="add del mod">
          <ac:chgData name="Emma Bickford" userId="0b5d8652-af8b-4036-b645-d1c77964965f" providerId="ADAL" clId="{290ECABE-DE4B-4E8B-B1EC-2150B6E1B4AF}" dt="2023-09-17T14:48:15.517" v="880" actId="165"/>
          <ac:grpSpMkLst>
            <pc:docMk/>
            <pc:sldMk cId="292278111" sldId="272"/>
            <ac:grpSpMk id="13" creationId="{43027F44-5A99-AF4B-87A2-A0AD1B7E3802}"/>
          </ac:grpSpMkLst>
        </pc:grpChg>
        <pc:grpChg chg="mod topLvl">
          <ac:chgData name="Emma Bickford" userId="0b5d8652-af8b-4036-b645-d1c77964965f" providerId="ADAL" clId="{290ECABE-DE4B-4E8B-B1EC-2150B6E1B4AF}" dt="2023-09-17T14:48:25.926" v="884" actId="1076"/>
          <ac:grpSpMkLst>
            <pc:docMk/>
            <pc:sldMk cId="292278111" sldId="272"/>
            <ac:grpSpMk id="16" creationId="{5A3FF9D6-624E-263D-58F9-5300AAE45F58}"/>
          </ac:grpSpMkLst>
        </pc:grpChg>
        <pc:grpChg chg="mod topLvl">
          <ac:chgData name="Emma Bickford" userId="0b5d8652-af8b-4036-b645-d1c77964965f" providerId="ADAL" clId="{290ECABE-DE4B-4E8B-B1EC-2150B6E1B4AF}" dt="2023-09-17T14:55:28.751" v="1059" actId="1076"/>
          <ac:grpSpMkLst>
            <pc:docMk/>
            <pc:sldMk cId="292278111" sldId="272"/>
            <ac:grpSpMk id="17" creationId="{53415F81-E174-5C2B-0A62-8663433649EF}"/>
          </ac:grpSpMkLst>
        </pc:grpChg>
        <pc:grpChg chg="mod topLvl">
          <ac:chgData name="Emma Bickford" userId="0b5d8652-af8b-4036-b645-d1c77964965f" providerId="ADAL" clId="{290ECABE-DE4B-4E8B-B1EC-2150B6E1B4AF}" dt="2023-09-17T14:55:35.891" v="1062" actId="1076"/>
          <ac:grpSpMkLst>
            <pc:docMk/>
            <pc:sldMk cId="292278111" sldId="272"/>
            <ac:grpSpMk id="18" creationId="{7C463A4C-0974-9A49-A09D-5E3B3CEB03B5}"/>
          </ac:grpSpMkLst>
        </pc:grpChg>
        <pc:grpChg chg="add mod">
          <ac:chgData name="Emma Bickford" userId="0b5d8652-af8b-4036-b645-d1c77964965f" providerId="ADAL" clId="{290ECABE-DE4B-4E8B-B1EC-2150B6E1B4AF}" dt="2023-09-17T15:04:12.397" v="2693"/>
          <ac:grpSpMkLst>
            <pc:docMk/>
            <pc:sldMk cId="292278111" sldId="272"/>
            <ac:grpSpMk id="38" creationId="{93E46A10-9608-0FEB-5F68-9C9B0A39C902}"/>
          </ac:grpSpMkLst>
        </pc:grpChg>
        <pc:picChg chg="mod">
          <ac:chgData name="Emma Bickford" userId="0b5d8652-af8b-4036-b645-d1c77964965f" providerId="ADAL" clId="{290ECABE-DE4B-4E8B-B1EC-2150B6E1B4AF}" dt="2023-09-17T14:40:05.072" v="786"/>
          <ac:picMkLst>
            <pc:docMk/>
            <pc:sldMk cId="292278111" sldId="272"/>
            <ac:picMk id="11" creationId="{9D2AE7D2-DE51-44C1-B085-455EEC9DD1FD}"/>
          </ac:picMkLst>
        </pc:picChg>
        <pc:picChg chg="add mod">
          <ac:chgData name="Emma Bickford" userId="0b5d8652-af8b-4036-b645-d1c77964965f" providerId="ADAL" clId="{290ECABE-DE4B-4E8B-B1EC-2150B6E1B4AF}" dt="2023-09-17T14:55:22.823" v="1058" actId="14100"/>
          <ac:picMkLst>
            <pc:docMk/>
            <pc:sldMk cId="292278111" sldId="272"/>
            <ac:picMk id="35" creationId="{E3CC7830-B117-7287-95B5-31A39FCD9410}"/>
          </ac:picMkLst>
        </pc:picChg>
        <pc:picChg chg="mod">
          <ac:chgData name="Emma Bickford" userId="0b5d8652-af8b-4036-b645-d1c77964965f" providerId="ADAL" clId="{290ECABE-DE4B-4E8B-B1EC-2150B6E1B4AF}" dt="2023-09-17T15:04:12.397" v="2693"/>
          <ac:picMkLst>
            <pc:docMk/>
            <pc:sldMk cId="292278111" sldId="272"/>
            <ac:picMk id="39" creationId="{99D78F79-331D-C99B-FF03-BF6F5F6DFBB0}"/>
          </ac:picMkLst>
        </pc:picChg>
        <pc:cxnChg chg="add del mod">
          <ac:chgData name="Emma Bickford" userId="0b5d8652-af8b-4036-b645-d1c77964965f" providerId="ADAL" clId="{290ECABE-DE4B-4E8B-B1EC-2150B6E1B4AF}" dt="2023-09-17T14:52:45.844" v="1010" actId="478"/>
          <ac:cxnSpMkLst>
            <pc:docMk/>
            <pc:sldMk cId="292278111" sldId="272"/>
            <ac:cxnSpMk id="29" creationId="{24F5D1E6-49F8-6E5B-EBF3-FD28B110F6A9}"/>
          </ac:cxnSpMkLst>
        </pc:cxnChg>
        <pc:cxnChg chg="add del mod">
          <ac:chgData name="Emma Bickford" userId="0b5d8652-af8b-4036-b645-d1c77964965f" providerId="ADAL" clId="{290ECABE-DE4B-4E8B-B1EC-2150B6E1B4AF}" dt="2023-09-17T14:53:50.301" v="1029" actId="478"/>
          <ac:cxnSpMkLst>
            <pc:docMk/>
            <pc:sldMk cId="292278111" sldId="272"/>
            <ac:cxnSpMk id="32" creationId="{FDC7499A-0BF5-F547-EF6D-64AB47774AE8}"/>
          </ac:cxnSpMkLst>
        </pc:cxnChg>
      </pc:sldChg>
      <pc:sldChg chg="addSp delSp modSp mod">
        <pc:chgData name="Emma Bickford" userId="0b5d8652-af8b-4036-b645-d1c77964965f" providerId="ADAL" clId="{290ECABE-DE4B-4E8B-B1EC-2150B6E1B4AF}" dt="2023-09-17T15:04:14.235" v="2694"/>
        <pc:sldMkLst>
          <pc:docMk/>
          <pc:sldMk cId="3825921285" sldId="273"/>
        </pc:sldMkLst>
        <pc:spChg chg="mod">
          <ac:chgData name="Emma Bickford" userId="0b5d8652-af8b-4036-b645-d1c77964965f" providerId="ADAL" clId="{290ECABE-DE4B-4E8B-B1EC-2150B6E1B4AF}" dt="2023-09-17T14:52:06.166" v="1003" actId="165"/>
          <ac:spMkLst>
            <pc:docMk/>
            <pc:sldMk cId="3825921285" sldId="273"/>
            <ac:spMk id="12" creationId="{46D40F50-F777-6401-5CA3-715696CBEDB8}"/>
          </ac:spMkLst>
        </pc:spChg>
        <pc:spChg chg="mod">
          <ac:chgData name="Emma Bickford" userId="0b5d8652-af8b-4036-b645-d1c77964965f" providerId="ADAL" clId="{290ECABE-DE4B-4E8B-B1EC-2150B6E1B4AF}" dt="2023-09-17T14:52:06.166" v="1003" actId="165"/>
          <ac:spMkLst>
            <pc:docMk/>
            <pc:sldMk cId="3825921285" sldId="273"/>
            <ac:spMk id="13" creationId="{EAE93C13-B73B-7723-05E5-D042D6302B08}"/>
          </ac:spMkLst>
        </pc:spChg>
        <pc:spChg chg="mod">
          <ac:chgData name="Emma Bickford" userId="0b5d8652-af8b-4036-b645-d1c77964965f" providerId="ADAL" clId="{290ECABE-DE4B-4E8B-B1EC-2150B6E1B4AF}" dt="2023-09-17T14:52:06.166" v="1003" actId="165"/>
          <ac:spMkLst>
            <pc:docMk/>
            <pc:sldMk cId="3825921285" sldId="273"/>
            <ac:spMk id="15" creationId="{9AD7B88B-8817-F4F9-E2F7-109ECE6776B3}"/>
          </ac:spMkLst>
        </pc:spChg>
        <pc:spChg chg="mod">
          <ac:chgData name="Emma Bickford" userId="0b5d8652-af8b-4036-b645-d1c77964965f" providerId="ADAL" clId="{290ECABE-DE4B-4E8B-B1EC-2150B6E1B4AF}" dt="2023-09-17T14:52:06.166" v="1003" actId="165"/>
          <ac:spMkLst>
            <pc:docMk/>
            <pc:sldMk cId="3825921285" sldId="273"/>
            <ac:spMk id="17" creationId="{1BA215A1-5C9E-83D0-3530-EB5AC84D1C61}"/>
          </ac:spMkLst>
        </pc:spChg>
        <pc:spChg chg="mod">
          <ac:chgData name="Emma Bickford" userId="0b5d8652-af8b-4036-b645-d1c77964965f" providerId="ADAL" clId="{290ECABE-DE4B-4E8B-B1EC-2150B6E1B4AF}" dt="2023-09-17T14:52:06.166" v="1003" actId="165"/>
          <ac:spMkLst>
            <pc:docMk/>
            <pc:sldMk cId="3825921285" sldId="273"/>
            <ac:spMk id="18" creationId="{D26B89F2-675C-5866-05FC-2D9436C1E5CD}"/>
          </ac:spMkLst>
        </pc:spChg>
        <pc:spChg chg="mod">
          <ac:chgData name="Emma Bickford" userId="0b5d8652-af8b-4036-b645-d1c77964965f" providerId="ADAL" clId="{290ECABE-DE4B-4E8B-B1EC-2150B6E1B4AF}" dt="2023-09-17T14:52:06.166" v="1003" actId="165"/>
          <ac:spMkLst>
            <pc:docMk/>
            <pc:sldMk cId="3825921285" sldId="273"/>
            <ac:spMk id="19" creationId="{916CD8A4-E987-C377-5D0F-D72684A00F5B}"/>
          </ac:spMkLst>
        </pc:spChg>
        <pc:spChg chg="add mod">
          <ac:chgData name="Emma Bickford" userId="0b5d8652-af8b-4036-b645-d1c77964965f" providerId="ADAL" clId="{290ECABE-DE4B-4E8B-B1EC-2150B6E1B4AF}" dt="2023-09-17T14:52:02.198" v="1002" actId="1076"/>
          <ac:spMkLst>
            <pc:docMk/>
            <pc:sldMk cId="3825921285" sldId="273"/>
            <ac:spMk id="20" creationId="{A0743E53-CEA1-3DC4-CFF8-80FFBFF7B560}"/>
          </ac:spMkLst>
        </pc:spChg>
        <pc:spChg chg="add mod">
          <ac:chgData name="Emma Bickford" userId="0b5d8652-af8b-4036-b645-d1c77964965f" providerId="ADAL" clId="{290ECABE-DE4B-4E8B-B1EC-2150B6E1B4AF}" dt="2023-09-17T14:51:23.561" v="995" actId="206"/>
          <ac:spMkLst>
            <pc:docMk/>
            <pc:sldMk cId="3825921285" sldId="273"/>
            <ac:spMk id="21" creationId="{6F6DA8A5-C3B3-9A8B-9A90-CE4BE1975020}"/>
          </ac:spMkLst>
        </pc:spChg>
        <pc:spChg chg="mod">
          <ac:chgData name="Emma Bickford" userId="0b5d8652-af8b-4036-b645-d1c77964965f" providerId="ADAL" clId="{290ECABE-DE4B-4E8B-B1EC-2150B6E1B4AF}" dt="2023-09-17T15:04:14.235" v="2694"/>
          <ac:spMkLst>
            <pc:docMk/>
            <pc:sldMk cId="3825921285" sldId="273"/>
            <ac:spMk id="25" creationId="{0263404D-1F66-852A-536D-6F14A292D700}"/>
          </ac:spMkLst>
        </pc:spChg>
        <pc:grpChg chg="add del mod">
          <ac:chgData name="Emma Bickford" userId="0b5d8652-af8b-4036-b645-d1c77964965f" providerId="ADAL" clId="{290ECABE-DE4B-4E8B-B1EC-2150B6E1B4AF}" dt="2023-09-17T14:52:06.166" v="1003" actId="165"/>
          <ac:grpSpMkLst>
            <pc:docMk/>
            <pc:sldMk cId="3825921285" sldId="273"/>
            <ac:grpSpMk id="7" creationId="{CFAD80B0-0C55-4C81-23E6-0B997B524C48}"/>
          </ac:grpSpMkLst>
        </pc:grpChg>
        <pc:grpChg chg="mod topLvl">
          <ac:chgData name="Emma Bickford" userId="0b5d8652-af8b-4036-b645-d1c77964965f" providerId="ADAL" clId="{290ECABE-DE4B-4E8B-B1EC-2150B6E1B4AF}" dt="2023-09-17T14:52:06.166" v="1003" actId="165"/>
          <ac:grpSpMkLst>
            <pc:docMk/>
            <pc:sldMk cId="3825921285" sldId="273"/>
            <ac:grpSpMk id="8" creationId="{CD336B27-4339-C640-5120-DD9197D85A15}"/>
          </ac:grpSpMkLst>
        </pc:grpChg>
        <pc:grpChg chg="mod topLvl">
          <ac:chgData name="Emma Bickford" userId="0b5d8652-af8b-4036-b645-d1c77964965f" providerId="ADAL" clId="{290ECABE-DE4B-4E8B-B1EC-2150B6E1B4AF}" dt="2023-09-17T14:52:14.977" v="1006" actId="1076"/>
          <ac:grpSpMkLst>
            <pc:docMk/>
            <pc:sldMk cId="3825921285" sldId="273"/>
            <ac:grpSpMk id="9" creationId="{A9C4DE5B-D4A2-5FA3-CB65-8AD419B8AAA2}"/>
          </ac:grpSpMkLst>
        </pc:grpChg>
        <pc:grpChg chg="mod topLvl">
          <ac:chgData name="Emma Bickford" userId="0b5d8652-af8b-4036-b645-d1c77964965f" providerId="ADAL" clId="{290ECABE-DE4B-4E8B-B1EC-2150B6E1B4AF}" dt="2023-09-17T14:52:20.214" v="1007" actId="1076"/>
          <ac:grpSpMkLst>
            <pc:docMk/>
            <pc:sldMk cId="3825921285" sldId="273"/>
            <ac:grpSpMk id="10" creationId="{31DF231F-CA34-8135-0FFA-26629C83D43C}"/>
          </ac:grpSpMkLst>
        </pc:grpChg>
        <pc:grpChg chg="add mod">
          <ac:chgData name="Emma Bickford" userId="0b5d8652-af8b-4036-b645-d1c77964965f" providerId="ADAL" clId="{290ECABE-DE4B-4E8B-B1EC-2150B6E1B4AF}" dt="2023-09-17T15:04:14.235" v="2694"/>
          <ac:grpSpMkLst>
            <pc:docMk/>
            <pc:sldMk cId="3825921285" sldId="273"/>
            <ac:grpSpMk id="23" creationId="{F7B27B91-45B9-EB3C-FE4F-6C31B50DE70F}"/>
          </ac:grpSpMkLst>
        </pc:grpChg>
        <pc:picChg chg="mod">
          <ac:chgData name="Emma Bickford" userId="0b5d8652-af8b-4036-b645-d1c77964965f" providerId="ADAL" clId="{290ECABE-DE4B-4E8B-B1EC-2150B6E1B4AF}" dt="2023-09-17T14:52:09.898" v="1005" actId="1076"/>
          <ac:picMkLst>
            <pc:docMk/>
            <pc:sldMk cId="3825921285" sldId="273"/>
            <ac:picMk id="11" creationId="{A59F00E1-3AAE-975D-2747-76A246FB2F82}"/>
          </ac:picMkLst>
        </pc:picChg>
        <pc:picChg chg="add mod">
          <ac:chgData name="Emma Bickford" userId="0b5d8652-af8b-4036-b645-d1c77964965f" providerId="ADAL" clId="{290ECABE-DE4B-4E8B-B1EC-2150B6E1B4AF}" dt="2023-09-17T14:51:42.821" v="999" actId="1076"/>
          <ac:picMkLst>
            <pc:docMk/>
            <pc:sldMk cId="3825921285" sldId="273"/>
            <ac:picMk id="22" creationId="{3D5A83D5-FE18-E4AE-F1DC-2808DA5BE60F}"/>
          </ac:picMkLst>
        </pc:picChg>
        <pc:picChg chg="mod">
          <ac:chgData name="Emma Bickford" userId="0b5d8652-af8b-4036-b645-d1c77964965f" providerId="ADAL" clId="{290ECABE-DE4B-4E8B-B1EC-2150B6E1B4AF}" dt="2023-09-17T15:04:14.235" v="2694"/>
          <ac:picMkLst>
            <pc:docMk/>
            <pc:sldMk cId="3825921285" sldId="273"/>
            <ac:picMk id="24" creationId="{560DF57F-3131-6004-C09A-7A1CFD02ABC3}"/>
          </ac:picMkLst>
        </pc:picChg>
      </pc:sldChg>
      <pc:sldChg chg="modSp mod modNotesTx">
        <pc:chgData name="Emma Bickford" userId="0b5d8652-af8b-4036-b645-d1c77964965f" providerId="ADAL" clId="{290ECABE-DE4B-4E8B-B1EC-2150B6E1B4AF}" dt="2023-09-17T15:31:48.430" v="5158" actId="20577"/>
        <pc:sldMkLst>
          <pc:docMk/>
          <pc:sldMk cId="1231833621" sldId="324"/>
        </pc:sldMkLst>
        <pc:spChg chg="mod">
          <ac:chgData name="Emma Bickford" userId="0b5d8652-af8b-4036-b645-d1c77964965f" providerId="ADAL" clId="{290ECABE-DE4B-4E8B-B1EC-2150B6E1B4AF}" dt="2023-09-17T14:09:35.607" v="1" actId="313"/>
          <ac:spMkLst>
            <pc:docMk/>
            <pc:sldMk cId="1231833621" sldId="324"/>
            <ac:spMk id="28" creationId="{F271A8CA-E31B-1C23-1D0B-0FC2ACF74761}"/>
          </ac:spMkLst>
        </pc:spChg>
      </pc:sldChg>
      <pc:sldChg chg="modNotesTx">
        <pc:chgData name="Emma Bickford" userId="0b5d8652-af8b-4036-b645-d1c77964965f" providerId="ADAL" clId="{290ECABE-DE4B-4E8B-B1EC-2150B6E1B4AF}" dt="2023-09-17T15:36:40.727" v="6448" actId="20577"/>
        <pc:sldMkLst>
          <pc:docMk/>
          <pc:sldMk cId="2958999610" sldId="327"/>
        </pc:sldMkLst>
      </pc:sldChg>
      <pc:sldChg chg="modNotesTx">
        <pc:chgData name="Emma Bickford" userId="0b5d8652-af8b-4036-b645-d1c77964965f" providerId="ADAL" clId="{290ECABE-DE4B-4E8B-B1EC-2150B6E1B4AF}" dt="2023-09-17T15:34:36.684" v="5776" actId="20577"/>
        <pc:sldMkLst>
          <pc:docMk/>
          <pc:sldMk cId="2178712466" sldId="334"/>
        </pc:sldMkLst>
      </pc:sldChg>
      <pc:sldChg chg="addSp modSp mod">
        <pc:chgData name="Emma Bickford" userId="0b5d8652-af8b-4036-b645-d1c77964965f" providerId="ADAL" clId="{290ECABE-DE4B-4E8B-B1EC-2150B6E1B4AF}" dt="2023-09-17T15:28:43.924" v="4398" actId="1076"/>
        <pc:sldMkLst>
          <pc:docMk/>
          <pc:sldMk cId="2993095327" sldId="355"/>
        </pc:sldMkLst>
        <pc:spChg chg="add mod">
          <ac:chgData name="Emma Bickford" userId="0b5d8652-af8b-4036-b645-d1c77964965f" providerId="ADAL" clId="{290ECABE-DE4B-4E8B-B1EC-2150B6E1B4AF}" dt="2023-09-17T15:28:38.525" v="4396" actId="20577"/>
          <ac:spMkLst>
            <pc:docMk/>
            <pc:sldMk cId="2993095327" sldId="355"/>
            <ac:spMk id="2" creationId="{D25ABD8D-36CA-ACA8-5837-84889A314796}"/>
          </ac:spMkLst>
        </pc:spChg>
        <pc:spChg chg="mod">
          <ac:chgData name="Emma Bickford" userId="0b5d8652-af8b-4036-b645-d1c77964965f" providerId="ADAL" clId="{290ECABE-DE4B-4E8B-B1EC-2150B6E1B4AF}" dt="2023-09-17T15:10:07.840" v="3295" actId="1037"/>
          <ac:spMkLst>
            <pc:docMk/>
            <pc:sldMk cId="2993095327" sldId="355"/>
            <ac:spMk id="5" creationId="{25E22ED0-9327-30AD-B138-1B7C061C1C9C}"/>
          </ac:spMkLst>
        </pc:spChg>
        <pc:spChg chg="mod">
          <ac:chgData name="Emma Bickford" userId="0b5d8652-af8b-4036-b645-d1c77964965f" providerId="ADAL" clId="{290ECABE-DE4B-4E8B-B1EC-2150B6E1B4AF}" dt="2023-09-17T15:22:37.045" v="3716" actId="255"/>
          <ac:spMkLst>
            <pc:docMk/>
            <pc:sldMk cId="2993095327" sldId="355"/>
            <ac:spMk id="7" creationId="{EAE93CC3-6454-BC00-0C1E-60172A73A761}"/>
          </ac:spMkLst>
        </pc:spChg>
        <pc:picChg chg="mod">
          <ac:chgData name="Emma Bickford" userId="0b5d8652-af8b-4036-b645-d1c77964965f" providerId="ADAL" clId="{290ECABE-DE4B-4E8B-B1EC-2150B6E1B4AF}" dt="2023-09-17T15:28:43.924" v="4398" actId="1076"/>
          <ac:picMkLst>
            <pc:docMk/>
            <pc:sldMk cId="2993095327" sldId="355"/>
            <ac:picMk id="29" creationId="{EAEC9369-75AA-66AE-04F4-E895622435C8}"/>
          </ac:picMkLst>
        </pc:picChg>
      </pc:sldChg>
      <pc:sldChg chg="modNotesTx">
        <pc:chgData name="Emma Bickford" userId="0b5d8652-af8b-4036-b645-d1c77964965f" providerId="ADAL" clId="{290ECABE-DE4B-4E8B-B1EC-2150B6E1B4AF}" dt="2023-09-17T15:02:52.015" v="2635" actId="20577"/>
        <pc:sldMkLst>
          <pc:docMk/>
          <pc:sldMk cId="1030861817" sldId="356"/>
        </pc:sldMkLst>
      </pc:sldChg>
      <pc:sldChg chg="modSp mod">
        <pc:chgData name="Emma Bickford" userId="0b5d8652-af8b-4036-b645-d1c77964965f" providerId="ADAL" clId="{290ECABE-DE4B-4E8B-B1EC-2150B6E1B4AF}" dt="2023-09-17T14:10:30.323" v="3" actId="255"/>
        <pc:sldMkLst>
          <pc:docMk/>
          <pc:sldMk cId="2507337769" sldId="357"/>
        </pc:sldMkLst>
        <pc:spChg chg="mod">
          <ac:chgData name="Emma Bickford" userId="0b5d8652-af8b-4036-b645-d1c77964965f" providerId="ADAL" clId="{290ECABE-DE4B-4E8B-B1EC-2150B6E1B4AF}" dt="2023-09-17T14:10:30.323" v="3" actId="255"/>
          <ac:spMkLst>
            <pc:docMk/>
            <pc:sldMk cId="2507337769" sldId="357"/>
            <ac:spMk id="3" creationId="{918D2693-57EE-81AA-0D35-ABAD88D02E07}"/>
          </ac:spMkLst>
        </pc:spChg>
      </pc:sldChg>
      <pc:sldChg chg="addSp delSp modSp mod">
        <pc:chgData name="Emma Bickford" userId="0b5d8652-af8b-4036-b645-d1c77964965f" providerId="ADAL" clId="{290ECABE-DE4B-4E8B-B1EC-2150B6E1B4AF}" dt="2023-09-17T15:04:05.734" v="2692" actId="20577"/>
        <pc:sldMkLst>
          <pc:docMk/>
          <pc:sldMk cId="3043870051" sldId="358"/>
        </pc:sldMkLst>
        <pc:spChg chg="add del mod">
          <ac:chgData name="Emma Bickford" userId="0b5d8652-af8b-4036-b645-d1c77964965f" providerId="ADAL" clId="{290ECABE-DE4B-4E8B-B1EC-2150B6E1B4AF}" dt="2023-09-17T14:42:40.594" v="815" actId="478"/>
          <ac:spMkLst>
            <pc:docMk/>
            <pc:sldMk cId="3043870051" sldId="358"/>
            <ac:spMk id="7" creationId="{54C96EC9-F095-2734-9D2A-6E5A71245CFA}"/>
          </ac:spMkLst>
        </pc:spChg>
        <pc:spChg chg="mod">
          <ac:chgData name="Emma Bickford" userId="0b5d8652-af8b-4036-b645-d1c77964965f" providerId="ADAL" clId="{290ECABE-DE4B-4E8B-B1EC-2150B6E1B4AF}" dt="2023-09-17T14:44:36.946" v="834" actId="208"/>
          <ac:spMkLst>
            <pc:docMk/>
            <pc:sldMk cId="3043870051" sldId="358"/>
            <ac:spMk id="12" creationId="{28230F16-C39E-0529-5140-0CB9C06ADD09}"/>
          </ac:spMkLst>
        </pc:spChg>
        <pc:spChg chg="mod">
          <ac:chgData name="Emma Bickford" userId="0b5d8652-af8b-4036-b645-d1c77964965f" providerId="ADAL" clId="{290ECABE-DE4B-4E8B-B1EC-2150B6E1B4AF}" dt="2023-09-17T14:44:33.065" v="833" actId="208"/>
          <ac:spMkLst>
            <pc:docMk/>
            <pc:sldMk cId="3043870051" sldId="358"/>
            <ac:spMk id="13" creationId="{E5AFF95A-EC09-82AB-E0DD-4E2238ED3C17}"/>
          </ac:spMkLst>
        </pc:spChg>
        <pc:spChg chg="mod">
          <ac:chgData name="Emma Bickford" userId="0b5d8652-af8b-4036-b645-d1c77964965f" providerId="ADAL" clId="{290ECABE-DE4B-4E8B-B1EC-2150B6E1B4AF}" dt="2023-09-17T14:43:21.226" v="822" actId="165"/>
          <ac:spMkLst>
            <pc:docMk/>
            <pc:sldMk cId="3043870051" sldId="358"/>
            <ac:spMk id="18" creationId="{F03F1379-750E-80B7-4C5E-C683A9DC47EE}"/>
          </ac:spMkLst>
        </pc:spChg>
        <pc:spChg chg="mod">
          <ac:chgData name="Emma Bickford" userId="0b5d8652-af8b-4036-b645-d1c77964965f" providerId="ADAL" clId="{290ECABE-DE4B-4E8B-B1EC-2150B6E1B4AF}" dt="2023-09-17T14:43:21.226" v="822" actId="165"/>
          <ac:spMkLst>
            <pc:docMk/>
            <pc:sldMk cId="3043870051" sldId="358"/>
            <ac:spMk id="19" creationId="{D5866445-9084-8639-FB9C-32DB456E7EC9}"/>
          </ac:spMkLst>
        </pc:spChg>
        <pc:spChg chg="mod">
          <ac:chgData name="Emma Bickford" userId="0b5d8652-af8b-4036-b645-d1c77964965f" providerId="ADAL" clId="{290ECABE-DE4B-4E8B-B1EC-2150B6E1B4AF}" dt="2023-09-17T14:43:21.226" v="822" actId="165"/>
          <ac:spMkLst>
            <pc:docMk/>
            <pc:sldMk cId="3043870051" sldId="358"/>
            <ac:spMk id="20" creationId="{464FD648-C423-2E46-3BD9-54BFF791881F}"/>
          </ac:spMkLst>
        </pc:spChg>
        <pc:spChg chg="mod">
          <ac:chgData name="Emma Bickford" userId="0b5d8652-af8b-4036-b645-d1c77964965f" providerId="ADAL" clId="{290ECABE-DE4B-4E8B-B1EC-2150B6E1B4AF}" dt="2023-09-17T14:43:21.226" v="822" actId="165"/>
          <ac:spMkLst>
            <pc:docMk/>
            <pc:sldMk cId="3043870051" sldId="358"/>
            <ac:spMk id="21" creationId="{D61834A7-5975-1C6D-28AC-BCE544DDC1D3}"/>
          </ac:spMkLst>
        </pc:spChg>
        <pc:spChg chg="mod">
          <ac:chgData name="Emma Bickford" userId="0b5d8652-af8b-4036-b645-d1c77964965f" providerId="ADAL" clId="{290ECABE-DE4B-4E8B-B1EC-2150B6E1B4AF}" dt="2023-09-17T14:43:21.226" v="822" actId="165"/>
          <ac:spMkLst>
            <pc:docMk/>
            <pc:sldMk cId="3043870051" sldId="358"/>
            <ac:spMk id="22" creationId="{222CF724-6EF2-BDBE-6A6C-FAE675C6CCCF}"/>
          </ac:spMkLst>
        </pc:spChg>
        <pc:spChg chg="mod">
          <ac:chgData name="Emma Bickford" userId="0b5d8652-af8b-4036-b645-d1c77964965f" providerId="ADAL" clId="{290ECABE-DE4B-4E8B-B1EC-2150B6E1B4AF}" dt="2023-09-17T14:43:21.226" v="822" actId="165"/>
          <ac:spMkLst>
            <pc:docMk/>
            <pc:sldMk cId="3043870051" sldId="358"/>
            <ac:spMk id="23" creationId="{670A7E52-5529-23EB-65FB-D552F4C55EC8}"/>
          </ac:spMkLst>
        </pc:spChg>
        <pc:spChg chg="mod">
          <ac:chgData name="Emma Bickford" userId="0b5d8652-af8b-4036-b645-d1c77964965f" providerId="ADAL" clId="{290ECABE-DE4B-4E8B-B1EC-2150B6E1B4AF}" dt="2023-09-17T15:04:05.734" v="2692" actId="20577"/>
          <ac:spMkLst>
            <pc:docMk/>
            <pc:sldMk cId="3043870051" sldId="358"/>
            <ac:spMk id="26" creationId="{C87B4E04-CBEA-7CDA-9234-11EDDDAE3BA1}"/>
          </ac:spMkLst>
        </pc:spChg>
        <pc:grpChg chg="add del mod">
          <ac:chgData name="Emma Bickford" userId="0b5d8652-af8b-4036-b645-d1c77964965f" providerId="ADAL" clId="{290ECABE-DE4B-4E8B-B1EC-2150B6E1B4AF}" dt="2023-09-17T14:43:21.226" v="822" actId="165"/>
          <ac:grpSpMkLst>
            <pc:docMk/>
            <pc:sldMk cId="3043870051" sldId="358"/>
            <ac:grpSpMk id="8" creationId="{6AF9E35D-7501-AA6E-3A91-99D19085A274}"/>
          </ac:grpSpMkLst>
        </pc:grpChg>
        <pc:grpChg chg="mod topLvl">
          <ac:chgData name="Emma Bickford" userId="0b5d8652-af8b-4036-b645-d1c77964965f" providerId="ADAL" clId="{290ECABE-DE4B-4E8B-B1EC-2150B6E1B4AF}" dt="2023-09-17T14:43:49.079" v="826" actId="1076"/>
          <ac:grpSpMkLst>
            <pc:docMk/>
            <pc:sldMk cId="3043870051" sldId="358"/>
            <ac:grpSpMk id="9" creationId="{90ED6112-9158-4A0B-0433-80C16633359A}"/>
          </ac:grpSpMkLst>
        </pc:grpChg>
        <pc:grpChg chg="mod topLvl">
          <ac:chgData name="Emma Bickford" userId="0b5d8652-af8b-4036-b645-d1c77964965f" providerId="ADAL" clId="{290ECABE-DE4B-4E8B-B1EC-2150B6E1B4AF}" dt="2023-09-17T14:43:34.664" v="824" actId="1076"/>
          <ac:grpSpMkLst>
            <pc:docMk/>
            <pc:sldMk cId="3043870051" sldId="358"/>
            <ac:grpSpMk id="15" creationId="{E848C745-8EEE-C1AE-4D3D-3F7042870892}"/>
          </ac:grpSpMkLst>
        </pc:grpChg>
        <pc:grpChg chg="mod topLvl">
          <ac:chgData name="Emma Bickford" userId="0b5d8652-af8b-4036-b645-d1c77964965f" providerId="ADAL" clId="{290ECABE-DE4B-4E8B-B1EC-2150B6E1B4AF}" dt="2023-09-17T14:43:54.015" v="827" actId="1076"/>
          <ac:grpSpMkLst>
            <pc:docMk/>
            <pc:sldMk cId="3043870051" sldId="358"/>
            <ac:grpSpMk id="17" creationId="{6235FC4C-D22B-C5CB-B8B7-E7F52E1B7B96}"/>
          </ac:grpSpMkLst>
        </pc:grpChg>
        <pc:grpChg chg="add mod">
          <ac:chgData name="Emma Bickford" userId="0b5d8652-af8b-4036-b645-d1c77964965f" providerId="ADAL" clId="{290ECABE-DE4B-4E8B-B1EC-2150B6E1B4AF}" dt="2023-09-17T15:04:02.094" v="2680" actId="1076"/>
          <ac:grpSpMkLst>
            <pc:docMk/>
            <pc:sldMk cId="3043870051" sldId="358"/>
            <ac:grpSpMk id="24" creationId="{76E69565-A81E-153D-50FC-944000EBC6C2}"/>
          </ac:grpSpMkLst>
        </pc:grpChg>
        <pc:picChg chg="mod">
          <ac:chgData name="Emma Bickford" userId="0b5d8652-af8b-4036-b645-d1c77964965f" providerId="ADAL" clId="{290ECABE-DE4B-4E8B-B1EC-2150B6E1B4AF}" dt="2023-09-17T15:03:59.672" v="2679" actId="1076"/>
          <ac:picMkLst>
            <pc:docMk/>
            <pc:sldMk cId="3043870051" sldId="358"/>
            <ac:picMk id="2" creationId="{6DB17E5D-2824-480E-8150-EE6D0318A72C}"/>
          </ac:picMkLst>
        </pc:picChg>
        <pc:picChg chg="mod">
          <ac:chgData name="Emma Bickford" userId="0b5d8652-af8b-4036-b645-d1c77964965f" providerId="ADAL" clId="{290ECABE-DE4B-4E8B-B1EC-2150B6E1B4AF}" dt="2023-09-17T14:44:42.486" v="835" actId="207"/>
          <ac:picMkLst>
            <pc:docMk/>
            <pc:sldMk cId="3043870051" sldId="358"/>
            <ac:picMk id="16" creationId="{5AC1D11A-015A-3BC9-17CE-719FA9211D59}"/>
          </ac:picMkLst>
        </pc:picChg>
        <pc:picChg chg="mod">
          <ac:chgData name="Emma Bickford" userId="0b5d8652-af8b-4036-b645-d1c77964965f" providerId="ADAL" clId="{290ECABE-DE4B-4E8B-B1EC-2150B6E1B4AF}" dt="2023-09-17T15:03:57.716" v="2677"/>
          <ac:picMkLst>
            <pc:docMk/>
            <pc:sldMk cId="3043870051" sldId="358"/>
            <ac:picMk id="25" creationId="{BE2FE6BE-350F-6BEF-32BE-D80D622CFD83}"/>
          </ac:picMkLst>
        </pc:picChg>
      </pc:sldChg>
    </pc:docChg>
  </pc:docChgLst>
  <pc:docChgLst>
    <pc:chgData name="Emma Bickford" userId="0b5d8652-af8b-4036-b645-d1c77964965f" providerId="ADAL" clId="{D694C6F0-8F6E-40FC-B1D2-FDB90C2B7F82}"/>
    <pc:docChg chg="undo custSel addSld delSld modSld sldOrd">
      <pc:chgData name="Emma Bickford" userId="0b5d8652-af8b-4036-b645-d1c77964965f" providerId="ADAL" clId="{D694C6F0-8F6E-40FC-B1D2-FDB90C2B7F82}" dt="2023-09-14T15:30:43.336" v="5304" actId="1076"/>
      <pc:docMkLst>
        <pc:docMk/>
      </pc:docMkLst>
      <pc:sldChg chg="add ord modNotesTx">
        <pc:chgData name="Emma Bickford" userId="0b5d8652-af8b-4036-b645-d1c77964965f" providerId="ADAL" clId="{D694C6F0-8F6E-40FC-B1D2-FDB90C2B7F82}" dt="2023-09-14T15:19:32.497" v="4709" actId="20577"/>
        <pc:sldMkLst>
          <pc:docMk/>
          <pc:sldMk cId="1996650102" sldId="259"/>
        </pc:sldMkLst>
      </pc:sldChg>
      <pc:sldChg chg="addSp modSp add del mod modNotesTx">
        <pc:chgData name="Emma Bickford" userId="0b5d8652-af8b-4036-b645-d1c77964965f" providerId="ADAL" clId="{D694C6F0-8F6E-40FC-B1D2-FDB90C2B7F82}" dt="2023-09-14T15:29:00.542" v="5127" actId="20577"/>
        <pc:sldMkLst>
          <pc:docMk/>
          <pc:sldMk cId="2861308929" sldId="267"/>
        </pc:sldMkLst>
        <pc:spChg chg="add mod">
          <ac:chgData name="Emma Bickford" userId="0b5d8652-af8b-4036-b645-d1c77964965f" providerId="ADAL" clId="{D694C6F0-8F6E-40FC-B1D2-FDB90C2B7F82}" dt="2023-09-14T15:24:17.306" v="4744" actId="14100"/>
          <ac:spMkLst>
            <pc:docMk/>
            <pc:sldMk cId="2861308929" sldId="267"/>
            <ac:spMk id="22" creationId="{369E90E1-17A5-31EC-9CF0-F4ADA3C3EF84}"/>
          </ac:spMkLst>
        </pc:spChg>
        <pc:spChg chg="add mod">
          <ac:chgData name="Emma Bickford" userId="0b5d8652-af8b-4036-b645-d1c77964965f" providerId="ADAL" clId="{D694C6F0-8F6E-40FC-B1D2-FDB90C2B7F82}" dt="2023-09-14T15:27:47.143" v="4943" actId="14100"/>
          <ac:spMkLst>
            <pc:docMk/>
            <pc:sldMk cId="2861308929" sldId="267"/>
            <ac:spMk id="23" creationId="{3B97FB20-F024-B09E-B61F-D58E556D6DA4}"/>
          </ac:spMkLst>
        </pc:spChg>
      </pc:sldChg>
      <pc:sldChg chg="addSp delSp modSp mod">
        <pc:chgData name="Emma Bickford" userId="0b5d8652-af8b-4036-b645-d1c77964965f" providerId="ADAL" clId="{D694C6F0-8F6E-40FC-B1D2-FDB90C2B7F82}" dt="2023-09-14T15:30:43.336" v="5304" actId="1076"/>
        <pc:sldMkLst>
          <pc:docMk/>
          <pc:sldMk cId="739197178" sldId="269"/>
        </pc:sldMkLst>
        <pc:spChg chg="mod">
          <ac:chgData name="Emma Bickford" userId="0b5d8652-af8b-4036-b645-d1c77964965f" providerId="ADAL" clId="{D694C6F0-8F6E-40FC-B1D2-FDB90C2B7F82}" dt="2023-09-14T15:22:53.834" v="4727" actId="14100"/>
          <ac:spMkLst>
            <pc:docMk/>
            <pc:sldMk cId="739197178" sldId="269"/>
            <ac:spMk id="17" creationId="{B043FBAB-3021-BBFB-97DD-32770715C941}"/>
          </ac:spMkLst>
        </pc:spChg>
        <pc:spChg chg="add mod">
          <ac:chgData name="Emma Bickford" userId="0b5d8652-af8b-4036-b645-d1c77964965f" providerId="ADAL" clId="{D694C6F0-8F6E-40FC-B1D2-FDB90C2B7F82}" dt="2023-09-14T15:30:14.187" v="5299" actId="1076"/>
          <ac:spMkLst>
            <pc:docMk/>
            <pc:sldMk cId="739197178" sldId="269"/>
            <ac:spMk id="22" creationId="{51C93500-8A9E-393E-0DB5-DB4A6993DD9C}"/>
          </ac:spMkLst>
        </pc:spChg>
        <pc:picChg chg="add del mod">
          <ac:chgData name="Emma Bickford" userId="0b5d8652-af8b-4036-b645-d1c77964965f" providerId="ADAL" clId="{D694C6F0-8F6E-40FC-B1D2-FDB90C2B7F82}" dt="2023-09-14T15:30:43.336" v="5304" actId="1076"/>
          <ac:picMkLst>
            <pc:docMk/>
            <pc:sldMk cId="739197178" sldId="269"/>
            <ac:picMk id="21" creationId="{03E31F11-D8AC-BF72-E178-2658FCC4A368}"/>
          </ac:picMkLst>
        </pc:picChg>
        <pc:picChg chg="add del mod">
          <ac:chgData name="Emma Bickford" userId="0b5d8652-af8b-4036-b645-d1c77964965f" providerId="ADAL" clId="{D694C6F0-8F6E-40FC-B1D2-FDB90C2B7F82}" dt="2023-09-14T15:21:41.817" v="4720" actId="1076"/>
          <ac:picMkLst>
            <pc:docMk/>
            <pc:sldMk cId="739197178" sldId="269"/>
            <ac:picMk id="34" creationId="{7C1D572B-9CE6-C1EF-4A51-C2D26EBFF114}"/>
          </ac:picMkLst>
        </pc:picChg>
        <pc:picChg chg="add del">
          <ac:chgData name="Emma Bickford" userId="0b5d8652-af8b-4036-b645-d1c77964965f" providerId="ADAL" clId="{D694C6F0-8F6E-40FC-B1D2-FDB90C2B7F82}" dt="2023-09-14T15:21:40.650" v="4717" actId="478"/>
          <ac:picMkLst>
            <pc:docMk/>
            <pc:sldMk cId="739197178" sldId="269"/>
            <ac:picMk id="35" creationId="{327E4FFF-A026-4E4D-DFFB-BB939064110F}"/>
          </ac:picMkLst>
        </pc:picChg>
        <pc:cxnChg chg="add del mod">
          <ac:chgData name="Emma Bickford" userId="0b5d8652-af8b-4036-b645-d1c77964965f" providerId="ADAL" clId="{D694C6F0-8F6E-40FC-B1D2-FDB90C2B7F82}" dt="2023-09-14T15:22:42.914" v="4723" actId="478"/>
          <ac:cxnSpMkLst>
            <pc:docMk/>
            <pc:sldMk cId="739197178" sldId="269"/>
            <ac:cxnSpMk id="19" creationId="{A412900F-D85F-5996-6037-EFCF7C73E6FB}"/>
          </ac:cxnSpMkLst>
        </pc:cxnChg>
      </pc:sldChg>
      <pc:sldChg chg="addSp modSp mod modNotesTx">
        <pc:chgData name="Emma Bickford" userId="0b5d8652-af8b-4036-b645-d1c77964965f" providerId="ADAL" clId="{D694C6F0-8F6E-40FC-B1D2-FDB90C2B7F82}" dt="2023-09-14T15:27:34.249" v="4940" actId="20577"/>
        <pc:sldMkLst>
          <pc:docMk/>
          <pc:sldMk cId="4008932192" sldId="271"/>
        </pc:sldMkLst>
        <pc:spChg chg="add mod">
          <ac:chgData name="Emma Bickford" userId="0b5d8652-af8b-4036-b645-d1c77964965f" providerId="ADAL" clId="{D694C6F0-8F6E-40FC-B1D2-FDB90C2B7F82}" dt="2023-09-14T15:27:07.209" v="4880" actId="14100"/>
          <ac:spMkLst>
            <pc:docMk/>
            <pc:sldMk cId="4008932192" sldId="271"/>
            <ac:spMk id="3" creationId="{4921878B-1283-6730-4FAA-EB2E0BB902BA}"/>
          </ac:spMkLst>
        </pc:spChg>
        <pc:spChg chg="mod">
          <ac:chgData name="Emma Bickford" userId="0b5d8652-af8b-4036-b645-d1c77964965f" providerId="ADAL" clId="{D694C6F0-8F6E-40FC-B1D2-FDB90C2B7F82}" dt="2023-09-14T15:26:18.053" v="4753" actId="1076"/>
          <ac:spMkLst>
            <pc:docMk/>
            <pc:sldMk cId="4008932192" sldId="271"/>
            <ac:spMk id="8" creationId="{158796BC-0265-A58E-7BF1-7AFD5D2CC8FB}"/>
          </ac:spMkLst>
        </pc:spChg>
        <pc:spChg chg="mod">
          <ac:chgData name="Emma Bickford" userId="0b5d8652-af8b-4036-b645-d1c77964965f" providerId="ADAL" clId="{D694C6F0-8F6E-40FC-B1D2-FDB90C2B7F82}" dt="2023-09-14T15:26:19.906" v="4754" actId="1076"/>
          <ac:spMkLst>
            <pc:docMk/>
            <pc:sldMk cId="4008932192" sldId="271"/>
            <ac:spMk id="9" creationId="{1DE198AE-F222-E029-34C7-3D8F30449879}"/>
          </ac:spMkLst>
        </pc:spChg>
        <pc:spChg chg="mod">
          <ac:chgData name="Emma Bickford" userId="0b5d8652-af8b-4036-b645-d1c77964965f" providerId="ADAL" clId="{D694C6F0-8F6E-40FC-B1D2-FDB90C2B7F82}" dt="2023-09-14T15:26:22.249" v="4755" actId="1076"/>
          <ac:spMkLst>
            <pc:docMk/>
            <pc:sldMk cId="4008932192" sldId="271"/>
            <ac:spMk id="11" creationId="{9299C15D-3F6F-68D8-D614-5A0C169BBB97}"/>
          </ac:spMkLst>
        </pc:spChg>
        <pc:spChg chg="add mod">
          <ac:chgData name="Emma Bickford" userId="0b5d8652-af8b-4036-b645-d1c77964965f" providerId="ADAL" clId="{D694C6F0-8F6E-40FC-B1D2-FDB90C2B7F82}" dt="2023-09-14T15:27:10.801" v="4881" actId="14100"/>
          <ac:spMkLst>
            <pc:docMk/>
            <pc:sldMk cId="4008932192" sldId="271"/>
            <ac:spMk id="17" creationId="{98BCAFC4-C7C6-4963-0CAA-BB6720F14936}"/>
          </ac:spMkLst>
        </pc:spChg>
        <pc:spChg chg="add mod">
          <ac:chgData name="Emma Bickford" userId="0b5d8652-af8b-4036-b645-d1c77964965f" providerId="ADAL" clId="{D694C6F0-8F6E-40FC-B1D2-FDB90C2B7F82}" dt="2023-09-14T15:25:58.215" v="4752" actId="1076"/>
          <ac:spMkLst>
            <pc:docMk/>
            <pc:sldMk cId="4008932192" sldId="271"/>
            <ac:spMk id="18" creationId="{22335188-109B-096A-95EC-92452F2C19CC}"/>
          </ac:spMkLst>
        </pc:spChg>
      </pc:sldChg>
      <pc:sldChg chg="add">
        <pc:chgData name="Emma Bickford" userId="0b5d8652-af8b-4036-b645-d1c77964965f" providerId="ADAL" clId="{D694C6F0-8F6E-40FC-B1D2-FDB90C2B7F82}" dt="2023-09-13T19:54:06.100" v="676"/>
        <pc:sldMkLst>
          <pc:docMk/>
          <pc:sldMk cId="292278111" sldId="272"/>
        </pc:sldMkLst>
      </pc:sldChg>
      <pc:sldChg chg="modNotesTx">
        <pc:chgData name="Emma Bickford" userId="0b5d8652-af8b-4036-b645-d1c77964965f" providerId="ADAL" clId="{D694C6F0-8F6E-40FC-B1D2-FDB90C2B7F82}" dt="2023-09-14T15:29:59.288" v="5296" actId="20577"/>
        <pc:sldMkLst>
          <pc:docMk/>
          <pc:sldMk cId="3825921285" sldId="273"/>
        </pc:sldMkLst>
      </pc:sldChg>
      <pc:sldChg chg="addSp delSp modSp mod">
        <pc:chgData name="Emma Bickford" userId="0b5d8652-af8b-4036-b645-d1c77964965f" providerId="ADAL" clId="{D694C6F0-8F6E-40FC-B1D2-FDB90C2B7F82}" dt="2023-09-14T15:23:54.070" v="4739" actId="21"/>
        <pc:sldMkLst>
          <pc:docMk/>
          <pc:sldMk cId="2114594051" sldId="274"/>
        </pc:sldMkLst>
        <pc:spChg chg="add del mod">
          <ac:chgData name="Emma Bickford" userId="0b5d8652-af8b-4036-b645-d1c77964965f" providerId="ADAL" clId="{D694C6F0-8F6E-40FC-B1D2-FDB90C2B7F82}" dt="2023-09-14T15:23:54.070" v="4739" actId="21"/>
          <ac:spMkLst>
            <pc:docMk/>
            <pc:sldMk cId="2114594051" sldId="274"/>
            <ac:spMk id="7" creationId="{476D7F4D-E89A-E45E-EE8B-6E89211C3304}"/>
          </ac:spMkLst>
        </pc:spChg>
        <pc:picChg chg="mod">
          <ac:chgData name="Emma Bickford" userId="0b5d8652-af8b-4036-b645-d1c77964965f" providerId="ADAL" clId="{D694C6F0-8F6E-40FC-B1D2-FDB90C2B7F82}" dt="2023-09-14T15:23:52.122" v="4738" actId="1076"/>
          <ac:picMkLst>
            <pc:docMk/>
            <pc:sldMk cId="2114594051" sldId="274"/>
            <ac:picMk id="2" creationId="{6DB17E5D-2824-480E-8150-EE6D0318A72C}"/>
          </ac:picMkLst>
        </pc:picChg>
      </pc:sldChg>
      <pc:sldChg chg="addSp delSp modSp mod">
        <pc:chgData name="Emma Bickford" userId="0b5d8652-af8b-4036-b645-d1c77964965f" providerId="ADAL" clId="{D694C6F0-8F6E-40FC-B1D2-FDB90C2B7F82}" dt="2023-09-13T19:44:36.493" v="499" actId="20577"/>
        <pc:sldMkLst>
          <pc:docMk/>
          <pc:sldMk cId="734737505" sldId="323"/>
        </pc:sldMkLst>
        <pc:spChg chg="mod">
          <ac:chgData name="Emma Bickford" userId="0b5d8652-af8b-4036-b645-d1c77964965f" providerId="ADAL" clId="{D694C6F0-8F6E-40FC-B1D2-FDB90C2B7F82}" dt="2023-09-13T19:44:36.493" v="499" actId="20577"/>
          <ac:spMkLst>
            <pc:docMk/>
            <pc:sldMk cId="734737505" sldId="323"/>
            <ac:spMk id="2" creationId="{E6DE8E58-1647-D349-8359-FEF9F9382D8E}"/>
          </ac:spMkLst>
        </pc:spChg>
        <pc:spChg chg="del">
          <ac:chgData name="Emma Bickford" userId="0b5d8652-af8b-4036-b645-d1c77964965f" providerId="ADAL" clId="{D694C6F0-8F6E-40FC-B1D2-FDB90C2B7F82}" dt="2023-09-13T19:10:10.588" v="8" actId="478"/>
          <ac:spMkLst>
            <pc:docMk/>
            <pc:sldMk cId="734737505" sldId="323"/>
            <ac:spMk id="3" creationId="{7A0335C6-0FEE-4D9A-0062-BD330DE1797B}"/>
          </ac:spMkLst>
        </pc:spChg>
        <pc:spChg chg="mod">
          <ac:chgData name="Emma Bickford" userId="0b5d8652-af8b-4036-b645-d1c77964965f" providerId="ADAL" clId="{D694C6F0-8F6E-40FC-B1D2-FDB90C2B7F82}" dt="2023-09-13T19:22:00.273" v="75" actId="1582"/>
          <ac:spMkLst>
            <pc:docMk/>
            <pc:sldMk cId="734737505" sldId="323"/>
            <ac:spMk id="12" creationId="{7FF6FE04-1802-EF18-2079-9AF9CED965DD}"/>
          </ac:spMkLst>
        </pc:spChg>
        <pc:spChg chg="mod">
          <ac:chgData name="Emma Bickford" userId="0b5d8652-af8b-4036-b645-d1c77964965f" providerId="ADAL" clId="{D694C6F0-8F6E-40FC-B1D2-FDB90C2B7F82}" dt="2023-09-13T19:22:00.273" v="75" actId="1582"/>
          <ac:spMkLst>
            <pc:docMk/>
            <pc:sldMk cId="734737505" sldId="323"/>
            <ac:spMk id="13" creationId="{CCBA86BD-A246-2255-C917-C2840601B73F}"/>
          </ac:spMkLst>
        </pc:spChg>
        <pc:spChg chg="mod">
          <ac:chgData name="Emma Bickford" userId="0b5d8652-af8b-4036-b645-d1c77964965f" providerId="ADAL" clId="{D694C6F0-8F6E-40FC-B1D2-FDB90C2B7F82}" dt="2023-09-13T19:22:00.273" v="75" actId="1582"/>
          <ac:spMkLst>
            <pc:docMk/>
            <pc:sldMk cId="734737505" sldId="323"/>
            <ac:spMk id="14" creationId="{F36DC51D-19BC-937D-117B-0D276BB7DB17}"/>
          </ac:spMkLst>
        </pc:spChg>
        <pc:spChg chg="mod">
          <ac:chgData name="Emma Bickford" userId="0b5d8652-af8b-4036-b645-d1c77964965f" providerId="ADAL" clId="{D694C6F0-8F6E-40FC-B1D2-FDB90C2B7F82}" dt="2023-09-13T19:23:48.294" v="87" actId="1582"/>
          <ac:spMkLst>
            <pc:docMk/>
            <pc:sldMk cId="734737505" sldId="323"/>
            <ac:spMk id="15" creationId="{2BB10DB5-F2E3-E2F9-D96A-F9E20B0800C8}"/>
          </ac:spMkLst>
        </pc:spChg>
        <pc:spChg chg="mod">
          <ac:chgData name="Emma Bickford" userId="0b5d8652-af8b-4036-b645-d1c77964965f" providerId="ADAL" clId="{D694C6F0-8F6E-40FC-B1D2-FDB90C2B7F82}" dt="2023-09-13T19:23:09.747" v="80" actId="1582"/>
          <ac:spMkLst>
            <pc:docMk/>
            <pc:sldMk cId="734737505" sldId="323"/>
            <ac:spMk id="16" creationId="{4A479E5C-59D1-3A36-117F-D7C47CB552A0}"/>
          </ac:spMkLst>
        </pc:spChg>
        <pc:spChg chg="mod">
          <ac:chgData name="Emma Bickford" userId="0b5d8652-af8b-4036-b645-d1c77964965f" providerId="ADAL" clId="{D694C6F0-8F6E-40FC-B1D2-FDB90C2B7F82}" dt="2023-09-13T19:23:09.747" v="80" actId="1582"/>
          <ac:spMkLst>
            <pc:docMk/>
            <pc:sldMk cId="734737505" sldId="323"/>
            <ac:spMk id="17" creationId="{A6954053-9EA5-B874-86E9-C0BEEA0420ED}"/>
          </ac:spMkLst>
        </pc:spChg>
        <pc:spChg chg="mod">
          <ac:chgData name="Emma Bickford" userId="0b5d8652-af8b-4036-b645-d1c77964965f" providerId="ADAL" clId="{D694C6F0-8F6E-40FC-B1D2-FDB90C2B7F82}" dt="2023-09-13T19:23:09.747" v="80" actId="1582"/>
          <ac:spMkLst>
            <pc:docMk/>
            <pc:sldMk cId="734737505" sldId="323"/>
            <ac:spMk id="18" creationId="{77C19A7B-019A-99C7-0376-B61A38A9FFBE}"/>
          </ac:spMkLst>
        </pc:spChg>
        <pc:spChg chg="mod">
          <ac:chgData name="Emma Bickford" userId="0b5d8652-af8b-4036-b645-d1c77964965f" providerId="ADAL" clId="{D694C6F0-8F6E-40FC-B1D2-FDB90C2B7F82}" dt="2023-09-13T19:23:09.747" v="80" actId="1582"/>
          <ac:spMkLst>
            <pc:docMk/>
            <pc:sldMk cId="734737505" sldId="323"/>
            <ac:spMk id="19" creationId="{A5A3BB9B-B297-08A3-F35E-9B974ABD9020}"/>
          </ac:spMkLst>
        </pc:spChg>
        <pc:spChg chg="mod">
          <ac:chgData name="Emma Bickford" userId="0b5d8652-af8b-4036-b645-d1c77964965f" providerId="ADAL" clId="{D694C6F0-8F6E-40FC-B1D2-FDB90C2B7F82}" dt="2023-09-13T19:23:09.747" v="80" actId="1582"/>
          <ac:spMkLst>
            <pc:docMk/>
            <pc:sldMk cId="734737505" sldId="323"/>
            <ac:spMk id="20" creationId="{C7EDD8E9-0411-1B3B-3355-6D803942ED82}"/>
          </ac:spMkLst>
        </pc:spChg>
        <pc:spChg chg="mod">
          <ac:chgData name="Emma Bickford" userId="0b5d8652-af8b-4036-b645-d1c77964965f" providerId="ADAL" clId="{D694C6F0-8F6E-40FC-B1D2-FDB90C2B7F82}" dt="2023-09-13T19:23:09.747" v="80" actId="1582"/>
          <ac:spMkLst>
            <pc:docMk/>
            <pc:sldMk cId="734737505" sldId="323"/>
            <ac:spMk id="21" creationId="{E12BA629-9ED9-9684-E901-8DDB02278C73}"/>
          </ac:spMkLst>
        </pc:spChg>
        <pc:spChg chg="mod">
          <ac:chgData name="Emma Bickford" userId="0b5d8652-af8b-4036-b645-d1c77964965f" providerId="ADAL" clId="{D694C6F0-8F6E-40FC-B1D2-FDB90C2B7F82}" dt="2023-09-13T19:23:09.747" v="80" actId="1582"/>
          <ac:spMkLst>
            <pc:docMk/>
            <pc:sldMk cId="734737505" sldId="323"/>
            <ac:spMk id="22" creationId="{8DAD3CC1-7669-4C41-B53F-3E2B6B5490DD}"/>
          </ac:spMkLst>
        </pc:spChg>
        <pc:spChg chg="mod">
          <ac:chgData name="Emma Bickford" userId="0b5d8652-af8b-4036-b645-d1c77964965f" providerId="ADAL" clId="{D694C6F0-8F6E-40FC-B1D2-FDB90C2B7F82}" dt="2023-09-13T19:25:47.745" v="117"/>
          <ac:spMkLst>
            <pc:docMk/>
            <pc:sldMk cId="734737505" sldId="323"/>
            <ac:spMk id="26" creationId="{DF671BA9-3071-88A3-FA21-3096102C447C}"/>
          </ac:spMkLst>
        </pc:spChg>
        <pc:grpChg chg="add del mod">
          <ac:chgData name="Emma Bickford" userId="0b5d8652-af8b-4036-b645-d1c77964965f" providerId="ADAL" clId="{D694C6F0-8F6E-40FC-B1D2-FDB90C2B7F82}" dt="2023-09-13T19:26:11.525" v="123" actId="1076"/>
          <ac:grpSpMkLst>
            <pc:docMk/>
            <pc:sldMk cId="734737505" sldId="323"/>
            <ac:grpSpMk id="11" creationId="{9473F03A-7A5E-D700-92BB-B7ECFB17B1EF}"/>
          </ac:grpSpMkLst>
        </pc:grpChg>
        <pc:grpChg chg="add mod">
          <ac:chgData name="Emma Bickford" userId="0b5d8652-af8b-4036-b645-d1c77964965f" providerId="ADAL" clId="{D694C6F0-8F6E-40FC-B1D2-FDB90C2B7F82}" dt="2023-09-13T19:26:06.710" v="121" actId="1076"/>
          <ac:grpSpMkLst>
            <pc:docMk/>
            <pc:sldMk cId="734737505" sldId="323"/>
            <ac:grpSpMk id="23" creationId="{64432681-E1A8-DA38-BBDF-795BFAB00132}"/>
          </ac:grpSpMkLst>
        </pc:grpChg>
        <pc:grpChg chg="mod">
          <ac:chgData name="Emma Bickford" userId="0b5d8652-af8b-4036-b645-d1c77964965f" providerId="ADAL" clId="{D694C6F0-8F6E-40FC-B1D2-FDB90C2B7F82}" dt="2023-09-13T19:25:47.745" v="117"/>
          <ac:grpSpMkLst>
            <pc:docMk/>
            <pc:sldMk cId="734737505" sldId="323"/>
            <ac:grpSpMk id="24" creationId="{7CB82431-0B01-6D42-7BF9-919439109C50}"/>
          </ac:grpSpMkLst>
        </pc:grpChg>
        <pc:picChg chg="mod">
          <ac:chgData name="Emma Bickford" userId="0b5d8652-af8b-4036-b645-d1c77964965f" providerId="ADAL" clId="{D694C6F0-8F6E-40FC-B1D2-FDB90C2B7F82}" dt="2023-09-13T19:18:34.243" v="50" actId="1076"/>
          <ac:picMkLst>
            <pc:docMk/>
            <pc:sldMk cId="734737505" sldId="323"/>
            <ac:picMk id="5" creationId="{794E7B76-E19D-9724-D54E-90CFB5FB8D69}"/>
          </ac:picMkLst>
        </pc:picChg>
        <pc:picChg chg="add mod ord modCrop">
          <ac:chgData name="Emma Bickford" userId="0b5d8652-af8b-4036-b645-d1c77964965f" providerId="ADAL" clId="{D694C6F0-8F6E-40FC-B1D2-FDB90C2B7F82}" dt="2023-09-13T19:24:44.266" v="98" actId="1076"/>
          <ac:picMkLst>
            <pc:docMk/>
            <pc:sldMk cId="734737505" sldId="323"/>
            <ac:picMk id="6" creationId="{35585D59-3E16-33F4-FF07-5FC4CF4C7CF8}"/>
          </ac:picMkLst>
        </pc:picChg>
        <pc:picChg chg="mod ord">
          <ac:chgData name="Emma Bickford" userId="0b5d8652-af8b-4036-b645-d1c77964965f" providerId="ADAL" clId="{D694C6F0-8F6E-40FC-B1D2-FDB90C2B7F82}" dt="2023-09-13T19:26:36.917" v="127" actId="1076"/>
          <ac:picMkLst>
            <pc:docMk/>
            <pc:sldMk cId="734737505" sldId="323"/>
            <ac:picMk id="7" creationId="{F73CDBFA-7FBA-2237-B280-57BE092072A3}"/>
          </ac:picMkLst>
        </pc:picChg>
        <pc:picChg chg="add del mod ord">
          <ac:chgData name="Emma Bickford" userId="0b5d8652-af8b-4036-b645-d1c77964965f" providerId="ADAL" clId="{D694C6F0-8F6E-40FC-B1D2-FDB90C2B7F82}" dt="2023-09-13T19:19:16.179" v="58" actId="478"/>
          <ac:picMkLst>
            <pc:docMk/>
            <pc:sldMk cId="734737505" sldId="323"/>
            <ac:picMk id="8" creationId="{43885AC1-16A7-85E2-A46B-E0F1484E85FF}"/>
          </ac:picMkLst>
        </pc:picChg>
        <pc:picChg chg="add mod ord modCrop">
          <ac:chgData name="Emma Bickford" userId="0b5d8652-af8b-4036-b645-d1c77964965f" providerId="ADAL" clId="{D694C6F0-8F6E-40FC-B1D2-FDB90C2B7F82}" dt="2023-09-13T19:25:08.435" v="103" actId="1076"/>
          <ac:picMkLst>
            <pc:docMk/>
            <pc:sldMk cId="734737505" sldId="323"/>
            <ac:picMk id="9" creationId="{C2A09F59-0DEE-150E-4CED-47562740DC90}"/>
          </ac:picMkLst>
        </pc:picChg>
        <pc:picChg chg="add mod ord">
          <ac:chgData name="Emma Bickford" userId="0b5d8652-af8b-4036-b645-d1c77964965f" providerId="ADAL" clId="{D694C6F0-8F6E-40FC-B1D2-FDB90C2B7F82}" dt="2023-09-13T19:25:27.335" v="116" actId="1037"/>
          <ac:picMkLst>
            <pc:docMk/>
            <pc:sldMk cId="734737505" sldId="323"/>
            <ac:picMk id="10" creationId="{0291C04A-76C0-6D03-415C-F3FF57238A32}"/>
          </ac:picMkLst>
        </pc:picChg>
        <pc:picChg chg="mod">
          <ac:chgData name="Emma Bickford" userId="0b5d8652-af8b-4036-b645-d1c77964965f" providerId="ADAL" clId="{D694C6F0-8F6E-40FC-B1D2-FDB90C2B7F82}" dt="2023-09-13T19:25:47.745" v="117"/>
          <ac:picMkLst>
            <pc:docMk/>
            <pc:sldMk cId="734737505" sldId="323"/>
            <ac:picMk id="25" creationId="{2828B25F-E8A8-DE3A-2BFA-75643652B193}"/>
          </ac:picMkLst>
        </pc:picChg>
        <pc:picChg chg="mod">
          <ac:chgData name="Emma Bickford" userId="0b5d8652-af8b-4036-b645-d1c77964965f" providerId="ADAL" clId="{D694C6F0-8F6E-40FC-B1D2-FDB90C2B7F82}" dt="2023-09-13T19:25:47.745" v="117"/>
          <ac:picMkLst>
            <pc:docMk/>
            <pc:sldMk cId="734737505" sldId="323"/>
            <ac:picMk id="27" creationId="{4B58DA73-8E03-3DF6-09BC-6A7B7E35B2E3}"/>
          </ac:picMkLst>
        </pc:picChg>
      </pc:sldChg>
      <pc:sldChg chg="addSp delSp modSp mod modNotesTx">
        <pc:chgData name="Emma Bickford" userId="0b5d8652-af8b-4036-b645-d1c77964965f" providerId="ADAL" clId="{D694C6F0-8F6E-40FC-B1D2-FDB90C2B7F82}" dt="2023-09-14T14:31:13.188" v="4161" actId="18654"/>
        <pc:sldMkLst>
          <pc:docMk/>
          <pc:sldMk cId="1231833621" sldId="324"/>
        </pc:sldMkLst>
        <pc:spChg chg="del">
          <ac:chgData name="Emma Bickford" userId="0b5d8652-af8b-4036-b645-d1c77964965f" providerId="ADAL" clId="{D694C6F0-8F6E-40FC-B1D2-FDB90C2B7F82}" dt="2023-09-13T19:37:10.870" v="335" actId="478"/>
          <ac:spMkLst>
            <pc:docMk/>
            <pc:sldMk cId="1231833621" sldId="324"/>
            <ac:spMk id="3" creationId="{D4BBB7EC-85AC-A5D6-0DA6-FDB4BED4F729}"/>
          </ac:spMkLst>
        </pc:spChg>
        <pc:spChg chg="add del mod">
          <ac:chgData name="Emma Bickford" userId="0b5d8652-af8b-4036-b645-d1c77964965f" providerId="ADAL" clId="{D694C6F0-8F6E-40FC-B1D2-FDB90C2B7F82}" dt="2023-09-13T19:38:15.304" v="365" actId="478"/>
          <ac:spMkLst>
            <pc:docMk/>
            <pc:sldMk cId="1231833621" sldId="324"/>
            <ac:spMk id="5" creationId="{B0835B24-D1A6-A4D7-FE16-A303D1C0A8DA}"/>
          </ac:spMkLst>
        </pc:spChg>
        <pc:spChg chg="add mod">
          <ac:chgData name="Emma Bickford" userId="0b5d8652-af8b-4036-b645-d1c77964965f" providerId="ADAL" clId="{D694C6F0-8F6E-40FC-B1D2-FDB90C2B7F82}" dt="2023-09-13T19:38:44.302" v="388" actId="1076"/>
          <ac:spMkLst>
            <pc:docMk/>
            <pc:sldMk cId="1231833621" sldId="324"/>
            <ac:spMk id="8" creationId="{C346580B-CD96-99AB-DD69-F66B21876885}"/>
          </ac:spMkLst>
        </pc:spChg>
        <pc:spChg chg="mod">
          <ac:chgData name="Emma Bickford" userId="0b5d8652-af8b-4036-b645-d1c77964965f" providerId="ADAL" clId="{D694C6F0-8F6E-40FC-B1D2-FDB90C2B7F82}" dt="2023-09-13T19:42:36.870" v="464" actId="1037"/>
          <ac:spMkLst>
            <pc:docMk/>
            <pc:sldMk cId="1231833621" sldId="324"/>
            <ac:spMk id="9" creationId="{7FDB5449-6423-B82E-10E0-23741F153C46}"/>
          </ac:spMkLst>
        </pc:spChg>
        <pc:spChg chg="add mod ord">
          <ac:chgData name="Emma Bickford" userId="0b5d8652-af8b-4036-b645-d1c77964965f" providerId="ADAL" clId="{D694C6F0-8F6E-40FC-B1D2-FDB90C2B7F82}" dt="2023-09-14T14:29:05.989" v="4160" actId="207"/>
          <ac:spMkLst>
            <pc:docMk/>
            <pc:sldMk cId="1231833621" sldId="324"/>
            <ac:spMk id="10" creationId="{A1AD65DE-D1B8-9680-59DD-E584040F23AA}"/>
          </ac:spMkLst>
        </pc:spChg>
        <pc:spChg chg="add mod">
          <ac:chgData name="Emma Bickford" userId="0b5d8652-af8b-4036-b645-d1c77964965f" providerId="ADAL" clId="{D694C6F0-8F6E-40FC-B1D2-FDB90C2B7F82}" dt="2023-09-13T19:40:51.340" v="429" actId="1076"/>
          <ac:spMkLst>
            <pc:docMk/>
            <pc:sldMk cId="1231833621" sldId="324"/>
            <ac:spMk id="11" creationId="{94C555F5-EEC1-F509-EEA8-C17FDD0F310A}"/>
          </ac:spMkLst>
        </pc:spChg>
        <pc:spChg chg="del mod">
          <ac:chgData name="Emma Bickford" userId="0b5d8652-af8b-4036-b645-d1c77964965f" providerId="ADAL" clId="{D694C6F0-8F6E-40FC-B1D2-FDB90C2B7F82}" dt="2023-09-13T19:37:18.058" v="338" actId="478"/>
          <ac:spMkLst>
            <pc:docMk/>
            <pc:sldMk cId="1231833621" sldId="324"/>
            <ac:spMk id="12" creationId="{FE9DA64E-8AEF-B090-4DEA-3BDCD9CBE9B4}"/>
          </ac:spMkLst>
        </pc:spChg>
        <pc:spChg chg="add mod">
          <ac:chgData name="Emma Bickford" userId="0b5d8652-af8b-4036-b645-d1c77964965f" providerId="ADAL" clId="{D694C6F0-8F6E-40FC-B1D2-FDB90C2B7F82}" dt="2023-09-13T19:42:03.680" v="456" actId="1076"/>
          <ac:spMkLst>
            <pc:docMk/>
            <pc:sldMk cId="1231833621" sldId="324"/>
            <ac:spMk id="14" creationId="{BB8309B3-9A14-6C27-7B92-C8E26A0D8BDB}"/>
          </ac:spMkLst>
        </pc:spChg>
        <pc:picChg chg="del">
          <ac:chgData name="Emma Bickford" userId="0b5d8652-af8b-4036-b645-d1c77964965f" providerId="ADAL" clId="{D694C6F0-8F6E-40FC-B1D2-FDB90C2B7F82}" dt="2023-09-13T19:37:12.953" v="336" actId="478"/>
          <ac:picMkLst>
            <pc:docMk/>
            <pc:sldMk cId="1231833621" sldId="324"/>
            <ac:picMk id="2" creationId="{C8D09231-E21F-983E-59D1-DB7BF72E1518}"/>
          </ac:picMkLst>
        </pc:picChg>
        <pc:picChg chg="mod">
          <ac:chgData name="Emma Bickford" userId="0b5d8652-af8b-4036-b645-d1c77964965f" providerId="ADAL" clId="{D694C6F0-8F6E-40FC-B1D2-FDB90C2B7F82}" dt="2023-09-13T19:40:54.329" v="431" actId="1076"/>
          <ac:picMkLst>
            <pc:docMk/>
            <pc:sldMk cId="1231833621" sldId="324"/>
            <ac:picMk id="4" creationId="{20709CBD-4AD8-58ED-7BA1-E4A604B02DF7}"/>
          </ac:picMkLst>
        </pc:picChg>
        <pc:picChg chg="add mod">
          <ac:chgData name="Emma Bickford" userId="0b5d8652-af8b-4036-b645-d1c77964965f" providerId="ADAL" clId="{D694C6F0-8F6E-40FC-B1D2-FDB90C2B7F82}" dt="2023-09-13T19:38:03.653" v="351" actId="1076"/>
          <ac:picMkLst>
            <pc:docMk/>
            <pc:sldMk cId="1231833621" sldId="324"/>
            <ac:picMk id="6" creationId="{AD4E9F6B-9786-61A7-21B2-07D7913A8CE4}"/>
          </ac:picMkLst>
        </pc:picChg>
        <pc:picChg chg="mod">
          <ac:chgData name="Emma Bickford" userId="0b5d8652-af8b-4036-b645-d1c77964965f" providerId="ADAL" clId="{D694C6F0-8F6E-40FC-B1D2-FDB90C2B7F82}" dt="2023-09-13T19:39:02.722" v="398" actId="1038"/>
          <ac:picMkLst>
            <pc:docMk/>
            <pc:sldMk cId="1231833621" sldId="324"/>
            <ac:picMk id="7" creationId="{F73CDBFA-7FBA-2237-B280-57BE092072A3}"/>
          </ac:picMkLst>
        </pc:picChg>
        <pc:picChg chg="add mod">
          <ac:chgData name="Emma Bickford" userId="0b5d8652-af8b-4036-b645-d1c77964965f" providerId="ADAL" clId="{D694C6F0-8F6E-40FC-B1D2-FDB90C2B7F82}" dt="2023-09-13T19:40:48.995" v="428" actId="1076"/>
          <ac:picMkLst>
            <pc:docMk/>
            <pc:sldMk cId="1231833621" sldId="324"/>
            <ac:picMk id="13" creationId="{E510E5E9-E337-3F0D-FB4F-BE0101AA31C8}"/>
          </ac:picMkLst>
        </pc:picChg>
        <pc:picChg chg="add mod">
          <ac:chgData name="Emma Bickford" userId="0b5d8652-af8b-4036-b645-d1c77964965f" providerId="ADAL" clId="{D694C6F0-8F6E-40FC-B1D2-FDB90C2B7F82}" dt="2023-09-13T19:41:45.053" v="439" actId="1076"/>
          <ac:picMkLst>
            <pc:docMk/>
            <pc:sldMk cId="1231833621" sldId="324"/>
            <ac:picMk id="15" creationId="{61AC08AA-B9FB-AF8F-73D2-0030F2F8D10C}"/>
          </ac:picMkLst>
        </pc:picChg>
        <pc:picChg chg="add mod ord">
          <ac:chgData name="Emma Bickford" userId="0b5d8652-af8b-4036-b645-d1c77964965f" providerId="ADAL" clId="{D694C6F0-8F6E-40FC-B1D2-FDB90C2B7F82}" dt="2023-09-14T14:31:13.188" v="4161" actId="18654"/>
          <ac:picMkLst>
            <pc:docMk/>
            <pc:sldMk cId="1231833621" sldId="324"/>
            <ac:picMk id="17" creationId="{377DD7FE-D076-559C-9C71-FF21FA773F6A}"/>
          </ac:picMkLst>
        </pc:picChg>
      </pc:sldChg>
      <pc:sldChg chg="del">
        <pc:chgData name="Emma Bickford" userId="0b5d8652-af8b-4036-b645-d1c77964965f" providerId="ADAL" clId="{D694C6F0-8F6E-40FC-B1D2-FDB90C2B7F82}" dt="2023-09-13T19:27:16.655" v="132" actId="2696"/>
        <pc:sldMkLst>
          <pc:docMk/>
          <pc:sldMk cId="3377297145" sldId="326"/>
        </pc:sldMkLst>
      </pc:sldChg>
      <pc:sldChg chg="addSp delSp modSp mod modNotesTx">
        <pc:chgData name="Emma Bickford" userId="0b5d8652-af8b-4036-b645-d1c77964965f" providerId="ADAL" clId="{D694C6F0-8F6E-40FC-B1D2-FDB90C2B7F82}" dt="2023-09-14T14:43:10.567" v="4331" actId="1037"/>
        <pc:sldMkLst>
          <pc:docMk/>
          <pc:sldMk cId="2958999610" sldId="327"/>
        </pc:sldMkLst>
        <pc:spChg chg="del">
          <ac:chgData name="Emma Bickford" userId="0b5d8652-af8b-4036-b645-d1c77964965f" providerId="ADAL" clId="{D694C6F0-8F6E-40FC-B1D2-FDB90C2B7F82}" dt="2023-09-14T11:02:43.838" v="2890" actId="478"/>
          <ac:spMkLst>
            <pc:docMk/>
            <pc:sldMk cId="2958999610" sldId="327"/>
            <ac:spMk id="2" creationId="{E6DE8E58-1647-D349-8359-FEF9F9382D8E}"/>
          </ac:spMkLst>
        </pc:spChg>
        <pc:spChg chg="del mod">
          <ac:chgData name="Emma Bickford" userId="0b5d8652-af8b-4036-b645-d1c77964965f" providerId="ADAL" clId="{D694C6F0-8F6E-40FC-B1D2-FDB90C2B7F82}" dt="2023-09-14T11:21:52.461" v="3329" actId="478"/>
          <ac:spMkLst>
            <pc:docMk/>
            <pc:sldMk cId="2958999610" sldId="327"/>
            <ac:spMk id="5" creationId="{23CDD535-475A-748D-C821-1D913C4C03E6}"/>
          </ac:spMkLst>
        </pc:spChg>
        <pc:spChg chg="add del mod">
          <ac:chgData name="Emma Bickford" userId="0b5d8652-af8b-4036-b645-d1c77964965f" providerId="ADAL" clId="{D694C6F0-8F6E-40FC-B1D2-FDB90C2B7F82}" dt="2023-09-13T19:28:38.941" v="195"/>
          <ac:spMkLst>
            <pc:docMk/>
            <pc:sldMk cId="2958999610" sldId="327"/>
            <ac:spMk id="6" creationId="{F91863E6-B89A-0FD7-76ED-03E541078684}"/>
          </ac:spMkLst>
        </pc:spChg>
        <pc:spChg chg="add mod">
          <ac:chgData name="Emma Bickford" userId="0b5d8652-af8b-4036-b645-d1c77964965f" providerId="ADAL" clId="{D694C6F0-8F6E-40FC-B1D2-FDB90C2B7F82}" dt="2023-09-14T11:27:38.206" v="3464" actId="207"/>
          <ac:spMkLst>
            <pc:docMk/>
            <pc:sldMk cId="2958999610" sldId="327"/>
            <ac:spMk id="7" creationId="{9D1862EF-7A0C-BA12-3870-AE5B25657493}"/>
          </ac:spMkLst>
        </pc:spChg>
        <pc:spChg chg="del mod">
          <ac:chgData name="Emma Bickford" userId="0b5d8652-af8b-4036-b645-d1c77964965f" providerId="ADAL" clId="{D694C6F0-8F6E-40FC-B1D2-FDB90C2B7F82}" dt="2023-09-14T11:21:57.813" v="3333" actId="478"/>
          <ac:spMkLst>
            <pc:docMk/>
            <pc:sldMk cId="2958999610" sldId="327"/>
            <ac:spMk id="11" creationId="{7FDB925C-8E58-365C-4B19-EE61149CA954}"/>
          </ac:spMkLst>
        </pc:spChg>
        <pc:spChg chg="mod topLvl">
          <ac:chgData name="Emma Bickford" userId="0b5d8652-af8b-4036-b645-d1c77964965f" providerId="ADAL" clId="{D694C6F0-8F6E-40FC-B1D2-FDB90C2B7F82}" dt="2023-09-14T11:40:14.520" v="3620" actId="165"/>
          <ac:spMkLst>
            <pc:docMk/>
            <pc:sldMk cId="2958999610" sldId="327"/>
            <ac:spMk id="12" creationId="{158B5B9C-F8FF-5F0C-998C-B90C4FD2F582}"/>
          </ac:spMkLst>
        </pc:spChg>
        <pc:spChg chg="mod topLvl">
          <ac:chgData name="Emma Bickford" userId="0b5d8652-af8b-4036-b645-d1c77964965f" providerId="ADAL" clId="{D694C6F0-8F6E-40FC-B1D2-FDB90C2B7F82}" dt="2023-09-14T11:40:14.520" v="3620" actId="165"/>
          <ac:spMkLst>
            <pc:docMk/>
            <pc:sldMk cId="2958999610" sldId="327"/>
            <ac:spMk id="13" creationId="{DF5DEA56-EBBB-8AF6-B26B-F27EDF7768F0}"/>
          </ac:spMkLst>
        </pc:spChg>
        <pc:spChg chg="del mod">
          <ac:chgData name="Emma Bickford" userId="0b5d8652-af8b-4036-b645-d1c77964965f" providerId="ADAL" clId="{D694C6F0-8F6E-40FC-B1D2-FDB90C2B7F82}" dt="2023-09-14T11:22:02.799" v="3336" actId="478"/>
          <ac:spMkLst>
            <pc:docMk/>
            <pc:sldMk cId="2958999610" sldId="327"/>
            <ac:spMk id="15" creationId="{5944AEB2-CE29-A23D-6E22-4920B5A2DA0D}"/>
          </ac:spMkLst>
        </pc:spChg>
        <pc:spChg chg="del mod">
          <ac:chgData name="Emma Bickford" userId="0b5d8652-af8b-4036-b645-d1c77964965f" providerId="ADAL" clId="{D694C6F0-8F6E-40FC-B1D2-FDB90C2B7F82}" dt="2023-09-14T11:40:25.741" v="3621" actId="478"/>
          <ac:spMkLst>
            <pc:docMk/>
            <pc:sldMk cId="2958999610" sldId="327"/>
            <ac:spMk id="16" creationId="{625A56A5-C134-34E6-68E3-75A80108D991}"/>
          </ac:spMkLst>
        </pc:spChg>
        <pc:spChg chg="del mod topLvl">
          <ac:chgData name="Emma Bickford" userId="0b5d8652-af8b-4036-b645-d1c77964965f" providerId="ADAL" clId="{D694C6F0-8F6E-40FC-B1D2-FDB90C2B7F82}" dt="2023-09-14T11:20:12.820" v="3288" actId="478"/>
          <ac:spMkLst>
            <pc:docMk/>
            <pc:sldMk cId="2958999610" sldId="327"/>
            <ac:spMk id="18" creationId="{3A6AC71A-AE5A-5C31-1EFE-20AA133DF48A}"/>
          </ac:spMkLst>
        </pc:spChg>
        <pc:spChg chg="add del mod">
          <ac:chgData name="Emma Bickford" userId="0b5d8652-af8b-4036-b645-d1c77964965f" providerId="ADAL" clId="{D694C6F0-8F6E-40FC-B1D2-FDB90C2B7F82}" dt="2023-09-14T11:02:44.881" v="2891" actId="478"/>
          <ac:spMkLst>
            <pc:docMk/>
            <pc:sldMk cId="2958999610" sldId="327"/>
            <ac:spMk id="19" creationId="{6851F76A-835F-CC54-BC69-32E55350243C}"/>
          </ac:spMkLst>
        </pc:spChg>
        <pc:spChg chg="del mod">
          <ac:chgData name="Emma Bickford" userId="0b5d8652-af8b-4036-b645-d1c77964965f" providerId="ADAL" clId="{D694C6F0-8F6E-40FC-B1D2-FDB90C2B7F82}" dt="2023-09-14T11:21:55.166" v="3331" actId="478"/>
          <ac:spMkLst>
            <pc:docMk/>
            <pc:sldMk cId="2958999610" sldId="327"/>
            <ac:spMk id="24" creationId="{BB43087D-4329-76DA-BCF8-7AE17C885D38}"/>
          </ac:spMkLst>
        </pc:spChg>
        <pc:spChg chg="mod">
          <ac:chgData name="Emma Bickford" userId="0b5d8652-af8b-4036-b645-d1c77964965f" providerId="ADAL" clId="{D694C6F0-8F6E-40FC-B1D2-FDB90C2B7F82}" dt="2023-09-14T11:13:55.172" v="3022" actId="1582"/>
          <ac:spMkLst>
            <pc:docMk/>
            <pc:sldMk cId="2958999610" sldId="327"/>
            <ac:spMk id="26" creationId="{65B9567B-CCA5-64BE-3791-6A53308F5583}"/>
          </ac:spMkLst>
        </pc:spChg>
        <pc:spChg chg="mod">
          <ac:chgData name="Emma Bickford" userId="0b5d8652-af8b-4036-b645-d1c77964965f" providerId="ADAL" clId="{D694C6F0-8F6E-40FC-B1D2-FDB90C2B7F82}" dt="2023-09-14T11:41:37.278" v="3679" actId="1037"/>
          <ac:spMkLst>
            <pc:docMk/>
            <pc:sldMk cId="2958999610" sldId="327"/>
            <ac:spMk id="27" creationId="{5B7C662E-DEDE-EDD6-71B0-834C75C307E0}"/>
          </ac:spMkLst>
        </pc:spChg>
        <pc:spChg chg="mod">
          <ac:chgData name="Emma Bickford" userId="0b5d8652-af8b-4036-b645-d1c77964965f" providerId="ADAL" clId="{D694C6F0-8F6E-40FC-B1D2-FDB90C2B7F82}" dt="2023-09-14T11:13:55.172" v="3022" actId="1582"/>
          <ac:spMkLst>
            <pc:docMk/>
            <pc:sldMk cId="2958999610" sldId="327"/>
            <ac:spMk id="28" creationId="{41203AEC-790B-507B-3A91-8FF56B7CA8A4}"/>
          </ac:spMkLst>
        </pc:spChg>
        <pc:spChg chg="mod">
          <ac:chgData name="Emma Bickford" userId="0b5d8652-af8b-4036-b645-d1c77964965f" providerId="ADAL" clId="{D694C6F0-8F6E-40FC-B1D2-FDB90C2B7F82}" dt="2023-09-14T11:13:55.172" v="3022" actId="1582"/>
          <ac:spMkLst>
            <pc:docMk/>
            <pc:sldMk cId="2958999610" sldId="327"/>
            <ac:spMk id="29" creationId="{03F261A5-4C8C-925F-644D-E4842C8DB084}"/>
          </ac:spMkLst>
        </pc:spChg>
        <pc:spChg chg="mod">
          <ac:chgData name="Emma Bickford" userId="0b5d8652-af8b-4036-b645-d1c77964965f" providerId="ADAL" clId="{D694C6F0-8F6E-40FC-B1D2-FDB90C2B7F82}" dt="2023-09-14T11:13:55.172" v="3022" actId="1582"/>
          <ac:spMkLst>
            <pc:docMk/>
            <pc:sldMk cId="2958999610" sldId="327"/>
            <ac:spMk id="30" creationId="{E9EAA446-40C4-9D70-F1BC-266743F48C62}"/>
          </ac:spMkLst>
        </pc:spChg>
        <pc:spChg chg="mod">
          <ac:chgData name="Emma Bickford" userId="0b5d8652-af8b-4036-b645-d1c77964965f" providerId="ADAL" clId="{D694C6F0-8F6E-40FC-B1D2-FDB90C2B7F82}" dt="2023-09-14T11:13:55.172" v="3022" actId="1582"/>
          <ac:spMkLst>
            <pc:docMk/>
            <pc:sldMk cId="2958999610" sldId="327"/>
            <ac:spMk id="33" creationId="{FC7B049F-A380-4EC8-EA38-8FA9AA1F59C7}"/>
          </ac:spMkLst>
        </pc:spChg>
        <pc:spChg chg="mod topLvl">
          <ac:chgData name="Emma Bickford" userId="0b5d8652-af8b-4036-b645-d1c77964965f" providerId="ADAL" clId="{D694C6F0-8F6E-40FC-B1D2-FDB90C2B7F82}" dt="2023-09-14T11:40:14.520" v="3620" actId="165"/>
          <ac:spMkLst>
            <pc:docMk/>
            <pc:sldMk cId="2958999610" sldId="327"/>
            <ac:spMk id="34" creationId="{FDA7E002-94F3-AB1B-C7FD-E3BBA6E9C077}"/>
          </ac:spMkLst>
        </pc:spChg>
        <pc:spChg chg="mod topLvl">
          <ac:chgData name="Emma Bickford" userId="0b5d8652-af8b-4036-b645-d1c77964965f" providerId="ADAL" clId="{D694C6F0-8F6E-40FC-B1D2-FDB90C2B7F82}" dt="2023-09-14T11:36:58.967" v="3505" actId="1076"/>
          <ac:spMkLst>
            <pc:docMk/>
            <pc:sldMk cId="2958999610" sldId="327"/>
            <ac:spMk id="35" creationId="{8A21F297-C3DE-4C4A-025B-CA746054BACE}"/>
          </ac:spMkLst>
        </pc:spChg>
        <pc:spChg chg="mod topLvl">
          <ac:chgData name="Emma Bickford" userId="0b5d8652-af8b-4036-b645-d1c77964965f" providerId="ADAL" clId="{D694C6F0-8F6E-40FC-B1D2-FDB90C2B7F82}" dt="2023-09-14T11:40:14.520" v="3620" actId="165"/>
          <ac:spMkLst>
            <pc:docMk/>
            <pc:sldMk cId="2958999610" sldId="327"/>
            <ac:spMk id="36" creationId="{935A8A79-3865-C622-7F62-E895F3A32B17}"/>
          </ac:spMkLst>
        </pc:spChg>
        <pc:spChg chg="mod topLvl">
          <ac:chgData name="Emma Bickford" userId="0b5d8652-af8b-4036-b645-d1c77964965f" providerId="ADAL" clId="{D694C6F0-8F6E-40FC-B1D2-FDB90C2B7F82}" dt="2023-09-14T11:40:14.520" v="3620" actId="165"/>
          <ac:spMkLst>
            <pc:docMk/>
            <pc:sldMk cId="2958999610" sldId="327"/>
            <ac:spMk id="37" creationId="{7AF383DF-A2EF-5444-203B-741CDEEA98F1}"/>
          </ac:spMkLst>
        </pc:spChg>
        <pc:spChg chg="mod topLvl">
          <ac:chgData name="Emma Bickford" userId="0b5d8652-af8b-4036-b645-d1c77964965f" providerId="ADAL" clId="{D694C6F0-8F6E-40FC-B1D2-FDB90C2B7F82}" dt="2023-09-14T11:40:14.520" v="3620" actId="165"/>
          <ac:spMkLst>
            <pc:docMk/>
            <pc:sldMk cId="2958999610" sldId="327"/>
            <ac:spMk id="38" creationId="{B2E3F119-B684-D6B5-F707-5950E76D739F}"/>
          </ac:spMkLst>
        </pc:spChg>
        <pc:spChg chg="mod">
          <ac:chgData name="Emma Bickford" userId="0b5d8652-af8b-4036-b645-d1c77964965f" providerId="ADAL" clId="{D694C6F0-8F6E-40FC-B1D2-FDB90C2B7F82}" dt="2023-09-14T11:13:55.172" v="3022" actId="1582"/>
          <ac:spMkLst>
            <pc:docMk/>
            <pc:sldMk cId="2958999610" sldId="327"/>
            <ac:spMk id="44" creationId="{F4801950-0850-3CB2-ADEA-757554D5455E}"/>
          </ac:spMkLst>
        </pc:spChg>
        <pc:spChg chg="mod">
          <ac:chgData name="Emma Bickford" userId="0b5d8652-af8b-4036-b645-d1c77964965f" providerId="ADAL" clId="{D694C6F0-8F6E-40FC-B1D2-FDB90C2B7F82}" dt="2023-09-14T11:13:55.172" v="3022" actId="1582"/>
          <ac:spMkLst>
            <pc:docMk/>
            <pc:sldMk cId="2958999610" sldId="327"/>
            <ac:spMk id="48" creationId="{2C460F53-98CE-ECD7-E041-1E6B8916197B}"/>
          </ac:spMkLst>
        </pc:spChg>
        <pc:spChg chg="mod">
          <ac:chgData name="Emma Bickford" userId="0b5d8652-af8b-4036-b645-d1c77964965f" providerId="ADAL" clId="{D694C6F0-8F6E-40FC-B1D2-FDB90C2B7F82}" dt="2023-09-14T11:13:55.172" v="3022" actId="1582"/>
          <ac:spMkLst>
            <pc:docMk/>
            <pc:sldMk cId="2958999610" sldId="327"/>
            <ac:spMk id="49" creationId="{52B4817E-1151-D3DA-55AD-A3D3CDFE2DBB}"/>
          </ac:spMkLst>
        </pc:spChg>
        <pc:spChg chg="mod topLvl">
          <ac:chgData name="Emma Bickford" userId="0b5d8652-af8b-4036-b645-d1c77964965f" providerId="ADAL" clId="{D694C6F0-8F6E-40FC-B1D2-FDB90C2B7F82}" dt="2023-09-14T11:39:01.672" v="3532" actId="1076"/>
          <ac:spMkLst>
            <pc:docMk/>
            <pc:sldMk cId="2958999610" sldId="327"/>
            <ac:spMk id="51" creationId="{5089AB3F-7265-3E27-742D-4C5A9F7F2A86}"/>
          </ac:spMkLst>
        </pc:spChg>
        <pc:spChg chg="mod">
          <ac:chgData name="Emma Bickford" userId="0b5d8652-af8b-4036-b645-d1c77964965f" providerId="ADAL" clId="{D694C6F0-8F6E-40FC-B1D2-FDB90C2B7F82}" dt="2023-09-14T11:13:55.172" v="3022" actId="1582"/>
          <ac:spMkLst>
            <pc:docMk/>
            <pc:sldMk cId="2958999610" sldId="327"/>
            <ac:spMk id="52" creationId="{6E79D54C-6511-E890-A983-340B9466871E}"/>
          </ac:spMkLst>
        </pc:spChg>
        <pc:spChg chg="del">
          <ac:chgData name="Emma Bickford" userId="0b5d8652-af8b-4036-b645-d1c77964965f" providerId="ADAL" clId="{D694C6F0-8F6E-40FC-B1D2-FDB90C2B7F82}" dt="2023-09-14T11:02:46.944" v="2892" actId="478"/>
          <ac:spMkLst>
            <pc:docMk/>
            <pc:sldMk cId="2958999610" sldId="327"/>
            <ac:spMk id="57" creationId="{F3A43075-D427-E2F2-7FFC-1A8EE4C1F3E4}"/>
          </ac:spMkLst>
        </pc:spChg>
        <pc:spChg chg="add mod">
          <ac:chgData name="Emma Bickford" userId="0b5d8652-af8b-4036-b645-d1c77964965f" providerId="ADAL" clId="{D694C6F0-8F6E-40FC-B1D2-FDB90C2B7F82}" dt="2023-09-14T11:42:40.124" v="3700" actId="14100"/>
          <ac:spMkLst>
            <pc:docMk/>
            <pc:sldMk cId="2958999610" sldId="327"/>
            <ac:spMk id="59" creationId="{09C23A20-946E-0187-2526-E7EB0A90DE45}"/>
          </ac:spMkLst>
        </pc:spChg>
        <pc:spChg chg="add mod">
          <ac:chgData name="Emma Bickford" userId="0b5d8652-af8b-4036-b645-d1c77964965f" providerId="ADAL" clId="{D694C6F0-8F6E-40FC-B1D2-FDB90C2B7F82}" dt="2023-09-14T11:28:29.039" v="3471" actId="1076"/>
          <ac:spMkLst>
            <pc:docMk/>
            <pc:sldMk cId="2958999610" sldId="327"/>
            <ac:spMk id="1025" creationId="{02EB6A52-6AFE-511B-70DB-741361D5BB48}"/>
          </ac:spMkLst>
        </pc:spChg>
        <pc:grpChg chg="del mod topLvl">
          <ac:chgData name="Emma Bickford" userId="0b5d8652-af8b-4036-b645-d1c77964965f" providerId="ADAL" clId="{D694C6F0-8F6E-40FC-B1D2-FDB90C2B7F82}" dt="2023-09-14T11:07:05.788" v="2917" actId="165"/>
          <ac:grpSpMkLst>
            <pc:docMk/>
            <pc:sldMk cId="2958999610" sldId="327"/>
            <ac:grpSpMk id="14" creationId="{6317E5EC-FF83-F794-4EF1-C453C2BFE7D3}"/>
          </ac:grpSpMkLst>
        </pc:grpChg>
        <pc:grpChg chg="del mod">
          <ac:chgData name="Emma Bickford" userId="0b5d8652-af8b-4036-b645-d1c77964965f" providerId="ADAL" clId="{D694C6F0-8F6E-40FC-B1D2-FDB90C2B7F82}" dt="2023-09-14T11:21:59.160" v="3334" actId="478"/>
          <ac:grpSpMkLst>
            <pc:docMk/>
            <pc:sldMk cId="2958999610" sldId="327"/>
            <ac:grpSpMk id="25" creationId="{7521A83F-4146-BAF5-1265-3EEFAA312B1C}"/>
          </ac:grpSpMkLst>
        </pc:grpChg>
        <pc:grpChg chg="mod topLvl">
          <ac:chgData name="Emma Bickford" userId="0b5d8652-af8b-4036-b645-d1c77964965f" providerId="ADAL" clId="{D694C6F0-8F6E-40FC-B1D2-FDB90C2B7F82}" dt="2023-09-14T11:40:14.520" v="3620" actId="165"/>
          <ac:grpSpMkLst>
            <pc:docMk/>
            <pc:sldMk cId="2958999610" sldId="327"/>
            <ac:grpSpMk id="31" creationId="{7AF8EF98-F39B-5C50-F21D-42EAAE52ADBE}"/>
          </ac:grpSpMkLst>
        </pc:grpChg>
        <pc:grpChg chg="del mod topLvl">
          <ac:chgData name="Emma Bickford" userId="0b5d8652-af8b-4036-b645-d1c77964965f" providerId="ADAL" clId="{D694C6F0-8F6E-40FC-B1D2-FDB90C2B7F82}" dt="2023-09-14T11:19:29.063" v="3262" actId="165"/>
          <ac:grpSpMkLst>
            <pc:docMk/>
            <pc:sldMk cId="2958999610" sldId="327"/>
            <ac:grpSpMk id="32" creationId="{0D6950F2-74B3-0BC7-8683-9DFD3D67024C}"/>
          </ac:grpSpMkLst>
        </pc:grpChg>
        <pc:grpChg chg="del">
          <ac:chgData name="Emma Bickford" userId="0b5d8652-af8b-4036-b645-d1c77964965f" providerId="ADAL" clId="{D694C6F0-8F6E-40FC-B1D2-FDB90C2B7F82}" dt="2023-09-14T11:06:00.625" v="2906" actId="165"/>
          <ac:grpSpMkLst>
            <pc:docMk/>
            <pc:sldMk cId="2958999610" sldId="327"/>
            <ac:grpSpMk id="55" creationId="{A602B658-52FF-A13B-8DB1-44BC299EC55A}"/>
          </ac:grpSpMkLst>
        </pc:grpChg>
        <pc:grpChg chg="add mod topLvl">
          <ac:chgData name="Emma Bickford" userId="0b5d8652-af8b-4036-b645-d1c77964965f" providerId="ADAL" clId="{D694C6F0-8F6E-40FC-B1D2-FDB90C2B7F82}" dt="2023-09-14T11:40:14.520" v="3620" actId="165"/>
          <ac:grpSpMkLst>
            <pc:docMk/>
            <pc:sldMk cId="2958999610" sldId="327"/>
            <ac:grpSpMk id="60" creationId="{CACCFF66-3B75-1FD2-9978-C3C551BE8B44}"/>
          </ac:grpSpMkLst>
        </pc:grpChg>
        <pc:grpChg chg="add mod topLvl">
          <ac:chgData name="Emma Bickford" userId="0b5d8652-af8b-4036-b645-d1c77964965f" providerId="ADAL" clId="{D694C6F0-8F6E-40FC-B1D2-FDB90C2B7F82}" dt="2023-09-14T11:40:14.520" v="3620" actId="165"/>
          <ac:grpSpMkLst>
            <pc:docMk/>
            <pc:sldMk cId="2958999610" sldId="327"/>
            <ac:grpSpMk id="61" creationId="{59BFE46F-40D5-623A-CA37-381234A6AA09}"/>
          </ac:grpSpMkLst>
        </pc:grpChg>
        <pc:grpChg chg="add mod topLvl">
          <ac:chgData name="Emma Bickford" userId="0b5d8652-af8b-4036-b645-d1c77964965f" providerId="ADAL" clId="{D694C6F0-8F6E-40FC-B1D2-FDB90C2B7F82}" dt="2023-09-14T14:43:10.567" v="4331" actId="1037"/>
          <ac:grpSpMkLst>
            <pc:docMk/>
            <pc:sldMk cId="2958999610" sldId="327"/>
            <ac:grpSpMk id="62" creationId="{F33D4D5A-C985-DC54-568A-DC9618F7191B}"/>
          </ac:grpSpMkLst>
        </pc:grpChg>
        <pc:grpChg chg="add del mod topLvl">
          <ac:chgData name="Emma Bickford" userId="0b5d8652-af8b-4036-b645-d1c77964965f" providerId="ADAL" clId="{D694C6F0-8F6E-40FC-B1D2-FDB90C2B7F82}" dt="2023-09-14T11:41:12.488" v="3641" actId="165"/>
          <ac:grpSpMkLst>
            <pc:docMk/>
            <pc:sldMk cId="2958999610" sldId="327"/>
            <ac:grpSpMk id="63" creationId="{9D20995A-E9BF-1DDC-680A-8108A3D69968}"/>
          </ac:grpSpMkLst>
        </pc:grpChg>
        <pc:grpChg chg="add del mod">
          <ac:chgData name="Emma Bickford" userId="0b5d8652-af8b-4036-b645-d1c77964965f" providerId="ADAL" clId="{D694C6F0-8F6E-40FC-B1D2-FDB90C2B7F82}" dt="2023-09-14T11:40:14.520" v="3620" actId="165"/>
          <ac:grpSpMkLst>
            <pc:docMk/>
            <pc:sldMk cId="2958999610" sldId="327"/>
            <ac:grpSpMk id="1024" creationId="{E4A444B8-7443-A7F2-B073-646692F3895C}"/>
          </ac:grpSpMkLst>
        </pc:grpChg>
        <pc:picChg chg="mod topLvl">
          <ac:chgData name="Emma Bickford" userId="0b5d8652-af8b-4036-b645-d1c77964965f" providerId="ADAL" clId="{D694C6F0-8F6E-40FC-B1D2-FDB90C2B7F82}" dt="2023-09-14T11:40:14.520" v="3620" actId="165"/>
          <ac:picMkLst>
            <pc:docMk/>
            <pc:sldMk cId="2958999610" sldId="327"/>
            <ac:picMk id="3" creationId="{114D2857-30FD-3A30-CECC-6267A6D6084B}"/>
          </ac:picMkLst>
        </pc:picChg>
        <pc:picChg chg="mod topLvl">
          <ac:chgData name="Emma Bickford" userId="0b5d8652-af8b-4036-b645-d1c77964965f" providerId="ADAL" clId="{D694C6F0-8F6E-40FC-B1D2-FDB90C2B7F82}" dt="2023-09-14T11:40:14.520" v="3620" actId="165"/>
          <ac:picMkLst>
            <pc:docMk/>
            <pc:sldMk cId="2958999610" sldId="327"/>
            <ac:picMk id="4" creationId="{A93CEB6D-EA17-33A4-CFD5-604D3D8905AA}"/>
          </ac:picMkLst>
        </pc:picChg>
        <pc:picChg chg="mod topLvl">
          <ac:chgData name="Emma Bickford" userId="0b5d8652-af8b-4036-b645-d1c77964965f" providerId="ADAL" clId="{D694C6F0-8F6E-40FC-B1D2-FDB90C2B7F82}" dt="2023-09-14T11:41:15.197" v="3643" actId="1037"/>
          <ac:picMkLst>
            <pc:docMk/>
            <pc:sldMk cId="2958999610" sldId="327"/>
            <ac:picMk id="8" creationId="{B050A50A-584F-F897-553D-8F3108CA66B9}"/>
          </ac:picMkLst>
        </pc:picChg>
        <pc:picChg chg="del mod">
          <ac:chgData name="Emma Bickford" userId="0b5d8652-af8b-4036-b645-d1c77964965f" providerId="ADAL" clId="{D694C6F0-8F6E-40FC-B1D2-FDB90C2B7F82}" dt="2023-09-14T11:21:53.767" v="3330" actId="478"/>
          <ac:picMkLst>
            <pc:docMk/>
            <pc:sldMk cId="2958999610" sldId="327"/>
            <ac:picMk id="9" creationId="{555E1E3B-EFC8-13C9-6844-406C670E0E08}"/>
          </ac:picMkLst>
        </pc:picChg>
        <pc:picChg chg="mod topLvl">
          <ac:chgData name="Emma Bickford" userId="0b5d8652-af8b-4036-b645-d1c77964965f" providerId="ADAL" clId="{D694C6F0-8F6E-40FC-B1D2-FDB90C2B7F82}" dt="2023-09-14T11:41:19.473" v="3650" actId="1035"/>
          <ac:picMkLst>
            <pc:docMk/>
            <pc:sldMk cId="2958999610" sldId="327"/>
            <ac:picMk id="10" creationId="{53E6D1C0-36C0-69CC-A894-6EBFC6606CD5}"/>
          </ac:picMkLst>
        </pc:picChg>
        <pc:picChg chg="add mod topLvl">
          <ac:chgData name="Emma Bickford" userId="0b5d8652-af8b-4036-b645-d1c77964965f" providerId="ADAL" clId="{D694C6F0-8F6E-40FC-B1D2-FDB90C2B7F82}" dt="2023-09-14T11:40:14.520" v="3620" actId="165"/>
          <ac:picMkLst>
            <pc:docMk/>
            <pc:sldMk cId="2958999610" sldId="327"/>
            <ac:picMk id="21" creationId="{A7F5ECB8-7932-6A7B-E96C-9DAFECC2BA93}"/>
          </ac:picMkLst>
        </pc:picChg>
        <pc:picChg chg="mod topLvl">
          <ac:chgData name="Emma Bickford" userId="0b5d8652-af8b-4036-b645-d1c77964965f" providerId="ADAL" clId="{D694C6F0-8F6E-40FC-B1D2-FDB90C2B7F82}" dt="2023-09-14T11:40:14.520" v="3620" actId="165"/>
          <ac:picMkLst>
            <pc:docMk/>
            <pc:sldMk cId="2958999610" sldId="327"/>
            <ac:picMk id="39" creationId="{0D0213A1-3C4E-18C2-E2E8-4068C54133BF}"/>
          </ac:picMkLst>
        </pc:picChg>
        <pc:picChg chg="mod topLvl">
          <ac:chgData name="Emma Bickford" userId="0b5d8652-af8b-4036-b645-d1c77964965f" providerId="ADAL" clId="{D694C6F0-8F6E-40FC-B1D2-FDB90C2B7F82}" dt="2023-09-14T11:40:14.520" v="3620" actId="165"/>
          <ac:picMkLst>
            <pc:docMk/>
            <pc:sldMk cId="2958999610" sldId="327"/>
            <ac:picMk id="40" creationId="{BF30AFFC-7870-FE24-86AA-B68019957E89}"/>
          </ac:picMkLst>
        </pc:picChg>
        <pc:picChg chg="mod topLvl">
          <ac:chgData name="Emma Bickford" userId="0b5d8652-af8b-4036-b645-d1c77964965f" providerId="ADAL" clId="{D694C6F0-8F6E-40FC-B1D2-FDB90C2B7F82}" dt="2023-09-14T11:40:14.520" v="3620" actId="165"/>
          <ac:picMkLst>
            <pc:docMk/>
            <pc:sldMk cId="2958999610" sldId="327"/>
            <ac:picMk id="41" creationId="{8417ECB2-1224-E6DE-62B3-5916FEFA27C5}"/>
          </ac:picMkLst>
        </pc:picChg>
        <pc:picChg chg="mod topLvl">
          <ac:chgData name="Emma Bickford" userId="0b5d8652-af8b-4036-b645-d1c77964965f" providerId="ADAL" clId="{D694C6F0-8F6E-40FC-B1D2-FDB90C2B7F82}" dt="2023-09-14T11:40:14.520" v="3620" actId="165"/>
          <ac:picMkLst>
            <pc:docMk/>
            <pc:sldMk cId="2958999610" sldId="327"/>
            <ac:picMk id="42" creationId="{5CCAFA2F-476B-9336-F965-02B266E3D59B}"/>
          </ac:picMkLst>
        </pc:picChg>
        <pc:picChg chg="mod topLvl">
          <ac:chgData name="Emma Bickford" userId="0b5d8652-af8b-4036-b645-d1c77964965f" providerId="ADAL" clId="{D694C6F0-8F6E-40FC-B1D2-FDB90C2B7F82}" dt="2023-09-14T11:40:14.520" v="3620" actId="165"/>
          <ac:picMkLst>
            <pc:docMk/>
            <pc:sldMk cId="2958999610" sldId="327"/>
            <ac:picMk id="43" creationId="{C134441A-515A-288D-CB7F-73567CFF4E62}"/>
          </ac:picMkLst>
        </pc:picChg>
        <pc:picChg chg="mod topLvl">
          <ac:chgData name="Emma Bickford" userId="0b5d8652-af8b-4036-b645-d1c77964965f" providerId="ADAL" clId="{D694C6F0-8F6E-40FC-B1D2-FDB90C2B7F82}" dt="2023-09-14T11:40:14.520" v="3620" actId="165"/>
          <ac:picMkLst>
            <pc:docMk/>
            <pc:sldMk cId="2958999610" sldId="327"/>
            <ac:picMk id="45" creationId="{DB47E378-63EF-DD6B-7CC8-0CDF312DE0F7}"/>
          </ac:picMkLst>
        </pc:picChg>
        <pc:picChg chg="del mod topLvl">
          <ac:chgData name="Emma Bickford" userId="0b5d8652-af8b-4036-b645-d1c77964965f" providerId="ADAL" clId="{D694C6F0-8F6E-40FC-B1D2-FDB90C2B7F82}" dt="2023-09-14T11:17:32.708" v="3188" actId="478"/>
          <ac:picMkLst>
            <pc:docMk/>
            <pc:sldMk cId="2958999610" sldId="327"/>
            <ac:picMk id="46" creationId="{7A74A11C-AC25-D869-4B66-0F7F76EF5A4C}"/>
          </ac:picMkLst>
        </pc:picChg>
        <pc:picChg chg="mod topLvl">
          <ac:chgData name="Emma Bickford" userId="0b5d8652-af8b-4036-b645-d1c77964965f" providerId="ADAL" clId="{D694C6F0-8F6E-40FC-B1D2-FDB90C2B7F82}" dt="2023-09-14T11:40:14.520" v="3620" actId="165"/>
          <ac:picMkLst>
            <pc:docMk/>
            <pc:sldMk cId="2958999610" sldId="327"/>
            <ac:picMk id="47" creationId="{C8174A1A-84CF-1114-1757-4C386FC412A8}"/>
          </ac:picMkLst>
        </pc:picChg>
        <pc:picChg chg="mod topLvl">
          <ac:chgData name="Emma Bickford" userId="0b5d8652-af8b-4036-b645-d1c77964965f" providerId="ADAL" clId="{D694C6F0-8F6E-40FC-B1D2-FDB90C2B7F82}" dt="2023-09-14T11:40:14.520" v="3620" actId="165"/>
          <ac:picMkLst>
            <pc:docMk/>
            <pc:sldMk cId="2958999610" sldId="327"/>
            <ac:picMk id="50" creationId="{CE34C64F-E3C0-8712-C18B-8445667E5E04}"/>
          </ac:picMkLst>
        </pc:picChg>
        <pc:picChg chg="add del mod">
          <ac:chgData name="Emma Bickford" userId="0b5d8652-af8b-4036-b645-d1c77964965f" providerId="ADAL" clId="{D694C6F0-8F6E-40FC-B1D2-FDB90C2B7F82}" dt="2023-09-14T11:18:37.801" v="3243" actId="478"/>
          <ac:picMkLst>
            <pc:docMk/>
            <pc:sldMk cId="2958999610" sldId="327"/>
            <ac:picMk id="53" creationId="{429D0A5A-F2FA-E242-BFAB-F2813FB7D799}"/>
          </ac:picMkLst>
        </pc:picChg>
        <pc:picChg chg="add mod">
          <ac:chgData name="Emma Bickford" userId="0b5d8652-af8b-4036-b645-d1c77964965f" providerId="ADAL" clId="{D694C6F0-8F6E-40FC-B1D2-FDB90C2B7F82}" dt="2023-09-14T11:40:14.520" v="3620" actId="165"/>
          <ac:picMkLst>
            <pc:docMk/>
            <pc:sldMk cId="2958999610" sldId="327"/>
            <ac:picMk id="54" creationId="{9B0C3BD4-C38F-9C9A-1BAA-A65704E4D60A}"/>
          </ac:picMkLst>
        </pc:picChg>
        <pc:picChg chg="add del mod ord modCrop">
          <ac:chgData name="Emma Bickford" userId="0b5d8652-af8b-4036-b645-d1c77964965f" providerId="ADAL" clId="{D694C6F0-8F6E-40FC-B1D2-FDB90C2B7F82}" dt="2023-09-14T11:36:16.685" v="3489" actId="478"/>
          <ac:picMkLst>
            <pc:docMk/>
            <pc:sldMk cId="2958999610" sldId="327"/>
            <ac:picMk id="1026" creationId="{80E583DA-2701-36FA-A4B0-83575CEA8174}"/>
          </ac:picMkLst>
        </pc:picChg>
        <pc:picChg chg="add mod ord modCrop">
          <ac:chgData name="Emma Bickford" userId="0b5d8652-af8b-4036-b645-d1c77964965f" providerId="ADAL" clId="{D694C6F0-8F6E-40FC-B1D2-FDB90C2B7F82}" dt="2023-09-14T11:36:55.171" v="3504" actId="14100"/>
          <ac:picMkLst>
            <pc:docMk/>
            <pc:sldMk cId="2958999610" sldId="327"/>
            <ac:picMk id="1027" creationId="{19E9EFE9-8B29-A91D-D9D7-A6D83B0C6792}"/>
          </ac:picMkLst>
        </pc:picChg>
        <pc:picChg chg="add mod ord">
          <ac:chgData name="Emma Bickford" userId="0b5d8652-af8b-4036-b645-d1c77964965f" providerId="ADAL" clId="{D694C6F0-8F6E-40FC-B1D2-FDB90C2B7F82}" dt="2023-09-14T11:40:10.166" v="3619" actId="1076"/>
          <ac:picMkLst>
            <pc:docMk/>
            <pc:sldMk cId="2958999610" sldId="327"/>
            <ac:picMk id="1028" creationId="{32BC0A75-9BDF-D395-4C12-5DD701996538}"/>
          </ac:picMkLst>
        </pc:picChg>
        <pc:picChg chg="add mod ord">
          <ac:chgData name="Emma Bickford" userId="0b5d8652-af8b-4036-b645-d1c77964965f" providerId="ADAL" clId="{D694C6F0-8F6E-40FC-B1D2-FDB90C2B7F82}" dt="2023-09-14T11:37:11.003" v="3509" actId="14100"/>
          <ac:picMkLst>
            <pc:docMk/>
            <pc:sldMk cId="2958999610" sldId="327"/>
            <ac:picMk id="1029" creationId="{1EF11F90-0E2C-C6DF-5424-382574B69419}"/>
          </ac:picMkLst>
        </pc:picChg>
        <pc:picChg chg="del mod topLvl">
          <ac:chgData name="Emma Bickford" userId="0b5d8652-af8b-4036-b645-d1c77964965f" providerId="ADAL" clId="{D694C6F0-8F6E-40FC-B1D2-FDB90C2B7F82}" dt="2023-09-14T11:07:23.467" v="2922" actId="478"/>
          <ac:picMkLst>
            <pc:docMk/>
            <pc:sldMk cId="2958999610" sldId="327"/>
            <ac:picMk id="1030" creationId="{803EC779-51A0-45F6-D9EF-12074E9C1122}"/>
          </ac:picMkLst>
        </pc:picChg>
        <pc:cxnChg chg="del mod">
          <ac:chgData name="Emma Bickford" userId="0b5d8652-af8b-4036-b645-d1c77964965f" providerId="ADAL" clId="{D694C6F0-8F6E-40FC-B1D2-FDB90C2B7F82}" dt="2023-09-14T11:40:36.532" v="3624" actId="478"/>
          <ac:cxnSpMkLst>
            <pc:docMk/>
            <pc:sldMk cId="2958999610" sldId="327"/>
            <ac:cxnSpMk id="22" creationId="{8CA8649C-2CDE-1F18-DDAA-3E6434C93ADA}"/>
          </ac:cxnSpMkLst>
        </pc:cxnChg>
        <pc:cxnChg chg="mod">
          <ac:chgData name="Emma Bickford" userId="0b5d8652-af8b-4036-b645-d1c77964965f" providerId="ADAL" clId="{D694C6F0-8F6E-40FC-B1D2-FDB90C2B7F82}" dt="2023-09-14T11:42:30.451" v="3697" actId="14100"/>
          <ac:cxnSpMkLst>
            <pc:docMk/>
            <pc:sldMk cId="2958999610" sldId="327"/>
            <ac:cxnSpMk id="23" creationId="{B932B5C0-F2AC-451E-1E92-DF772A041A23}"/>
          </ac:cxnSpMkLst>
        </pc:cxnChg>
        <pc:cxnChg chg="add mod">
          <ac:chgData name="Emma Bickford" userId="0b5d8652-af8b-4036-b645-d1c77964965f" providerId="ADAL" clId="{D694C6F0-8F6E-40FC-B1D2-FDB90C2B7F82}" dt="2023-09-14T14:43:05.092" v="4323" actId="1037"/>
          <ac:cxnSpMkLst>
            <pc:docMk/>
            <pc:sldMk cId="2958999610" sldId="327"/>
            <ac:cxnSpMk id="1033" creationId="{EEB13EEB-4B56-5BB2-542C-CCAE99A4E19B}"/>
          </ac:cxnSpMkLst>
        </pc:cxnChg>
      </pc:sldChg>
      <pc:sldChg chg="del">
        <pc:chgData name="Emma Bickford" userId="0b5d8652-af8b-4036-b645-d1c77964965f" providerId="ADAL" clId="{D694C6F0-8F6E-40FC-B1D2-FDB90C2B7F82}" dt="2023-09-13T19:17:51.393" v="40" actId="2696"/>
        <pc:sldMkLst>
          <pc:docMk/>
          <pc:sldMk cId="1635026552" sldId="330"/>
        </pc:sldMkLst>
      </pc:sldChg>
      <pc:sldChg chg="del">
        <pc:chgData name="Emma Bickford" userId="0b5d8652-af8b-4036-b645-d1c77964965f" providerId="ADAL" clId="{D694C6F0-8F6E-40FC-B1D2-FDB90C2B7F82}" dt="2023-09-13T19:09:56.304" v="0" actId="2696"/>
        <pc:sldMkLst>
          <pc:docMk/>
          <pc:sldMk cId="2857027628" sldId="331"/>
        </pc:sldMkLst>
      </pc:sldChg>
      <pc:sldChg chg="addSp delSp modSp mod modNotesTx">
        <pc:chgData name="Emma Bickford" userId="0b5d8652-af8b-4036-b645-d1c77964965f" providerId="ADAL" clId="{D694C6F0-8F6E-40FC-B1D2-FDB90C2B7F82}" dt="2023-09-14T14:47:39.127" v="4403" actId="14100"/>
        <pc:sldMkLst>
          <pc:docMk/>
          <pc:sldMk cId="2786148352" sldId="332"/>
        </pc:sldMkLst>
        <pc:spChg chg="del mod">
          <ac:chgData name="Emma Bickford" userId="0b5d8652-af8b-4036-b645-d1c77964965f" providerId="ADAL" clId="{D694C6F0-8F6E-40FC-B1D2-FDB90C2B7F82}" dt="2023-09-14T11:43:03.482" v="3703" actId="478"/>
          <ac:spMkLst>
            <pc:docMk/>
            <pc:sldMk cId="2786148352" sldId="332"/>
            <ac:spMk id="3" creationId="{CEA13892-5666-CB58-80AB-B208DD918F64}"/>
          </ac:spMkLst>
        </pc:spChg>
        <pc:spChg chg="del">
          <ac:chgData name="Emma Bickford" userId="0b5d8652-af8b-4036-b645-d1c77964965f" providerId="ADAL" clId="{D694C6F0-8F6E-40FC-B1D2-FDB90C2B7F82}" dt="2023-09-14T09:26:57.545" v="2480" actId="478"/>
          <ac:spMkLst>
            <pc:docMk/>
            <pc:sldMk cId="2786148352" sldId="332"/>
            <ac:spMk id="4" creationId="{FA1A9BE9-1AFF-D2A7-38B2-2252E7A271B0}"/>
          </ac:spMkLst>
        </pc:spChg>
        <pc:spChg chg="add mod">
          <ac:chgData name="Emma Bickford" userId="0b5d8652-af8b-4036-b645-d1c77964965f" providerId="ADAL" clId="{D694C6F0-8F6E-40FC-B1D2-FDB90C2B7F82}" dt="2023-09-14T11:45:10.616" v="3777" actId="1035"/>
          <ac:spMkLst>
            <pc:docMk/>
            <pc:sldMk cId="2786148352" sldId="332"/>
            <ac:spMk id="6" creationId="{BF736F54-D36D-7218-35CC-6BAAF1291B96}"/>
          </ac:spMkLst>
        </pc:spChg>
        <pc:spChg chg="mod">
          <ac:chgData name="Emma Bickford" userId="0b5d8652-af8b-4036-b645-d1c77964965f" providerId="ADAL" clId="{D694C6F0-8F6E-40FC-B1D2-FDB90C2B7F82}" dt="2023-09-14T14:47:38.293" v="4401" actId="1076"/>
          <ac:spMkLst>
            <pc:docMk/>
            <pc:sldMk cId="2786148352" sldId="332"/>
            <ac:spMk id="8" creationId="{5E23B901-A0B1-E41E-021B-4F173FE4CA37}"/>
          </ac:spMkLst>
        </pc:spChg>
        <pc:spChg chg="add del mod">
          <ac:chgData name="Emma Bickford" userId="0b5d8652-af8b-4036-b645-d1c77964965f" providerId="ADAL" clId="{D694C6F0-8F6E-40FC-B1D2-FDB90C2B7F82}" dt="2023-09-14T14:45:09.619" v="4376"/>
          <ac:spMkLst>
            <pc:docMk/>
            <pc:sldMk cId="2786148352" sldId="332"/>
            <ac:spMk id="12" creationId="{272E56B4-044C-2F36-A402-911A801BAEF8}"/>
          </ac:spMkLst>
        </pc:spChg>
        <pc:spChg chg="mod topLvl">
          <ac:chgData name="Emma Bickford" userId="0b5d8652-af8b-4036-b645-d1c77964965f" providerId="ADAL" clId="{D694C6F0-8F6E-40FC-B1D2-FDB90C2B7F82}" dt="2023-09-14T11:45:26.548" v="3779" actId="165"/>
          <ac:spMkLst>
            <pc:docMk/>
            <pc:sldMk cId="2786148352" sldId="332"/>
            <ac:spMk id="20" creationId="{8DDE92FE-847B-B3BE-C9D7-D7DDF927B7A8}"/>
          </ac:spMkLst>
        </pc:spChg>
        <pc:spChg chg="mod topLvl">
          <ac:chgData name="Emma Bickford" userId="0b5d8652-af8b-4036-b645-d1c77964965f" providerId="ADAL" clId="{D694C6F0-8F6E-40FC-B1D2-FDB90C2B7F82}" dt="2023-09-14T11:46:00.609" v="3792" actId="1036"/>
          <ac:spMkLst>
            <pc:docMk/>
            <pc:sldMk cId="2786148352" sldId="332"/>
            <ac:spMk id="21" creationId="{1ED9DD31-AC88-C440-356D-8CD6F3494639}"/>
          </ac:spMkLst>
        </pc:spChg>
        <pc:spChg chg="mod topLvl">
          <ac:chgData name="Emma Bickford" userId="0b5d8652-af8b-4036-b645-d1c77964965f" providerId="ADAL" clId="{D694C6F0-8F6E-40FC-B1D2-FDB90C2B7F82}" dt="2023-09-14T14:44:18.223" v="4342" actId="1076"/>
          <ac:spMkLst>
            <pc:docMk/>
            <pc:sldMk cId="2786148352" sldId="332"/>
            <ac:spMk id="27" creationId="{B16A1696-A3AB-D74A-F72B-BB4FB3CB2F01}"/>
          </ac:spMkLst>
        </pc:spChg>
        <pc:grpChg chg="del mod">
          <ac:chgData name="Emma Bickford" userId="0b5d8652-af8b-4036-b645-d1c77964965f" providerId="ADAL" clId="{D694C6F0-8F6E-40FC-B1D2-FDB90C2B7F82}" dt="2023-09-14T11:45:26.548" v="3779" actId="165"/>
          <ac:grpSpMkLst>
            <pc:docMk/>
            <pc:sldMk cId="2786148352" sldId="332"/>
            <ac:grpSpMk id="2" creationId="{25491479-4E44-1F2E-D400-15B687AA6D16}"/>
          </ac:grpSpMkLst>
        </pc:grpChg>
        <pc:grpChg chg="add del mod">
          <ac:chgData name="Emma Bickford" userId="0b5d8652-af8b-4036-b645-d1c77964965f" providerId="ADAL" clId="{D694C6F0-8F6E-40FC-B1D2-FDB90C2B7F82}" dt="2023-09-14T14:43:33.998" v="4333" actId="478"/>
          <ac:grpSpMkLst>
            <pc:docMk/>
            <pc:sldMk cId="2786148352" sldId="332"/>
            <ac:grpSpMk id="7" creationId="{D912D5A3-67E3-A35B-A5BE-A7CD85C22399}"/>
          </ac:grpSpMkLst>
        </pc:grpChg>
        <pc:grpChg chg="add del mod">
          <ac:chgData name="Emma Bickford" userId="0b5d8652-af8b-4036-b645-d1c77964965f" providerId="ADAL" clId="{D694C6F0-8F6E-40FC-B1D2-FDB90C2B7F82}" dt="2023-09-14T11:46:55.374" v="3805" actId="165"/>
          <ac:grpSpMkLst>
            <pc:docMk/>
            <pc:sldMk cId="2786148352" sldId="332"/>
            <ac:grpSpMk id="10" creationId="{3C3F293B-E0F3-0988-5590-5746DBF967DB}"/>
          </ac:grpSpMkLst>
        </pc:grpChg>
        <pc:picChg chg="mod topLvl">
          <ac:chgData name="Emma Bickford" userId="0b5d8652-af8b-4036-b645-d1c77964965f" providerId="ADAL" clId="{D694C6F0-8F6E-40FC-B1D2-FDB90C2B7F82}" dt="2023-09-14T14:47:37.658" v="4399" actId="1076"/>
          <ac:picMkLst>
            <pc:docMk/>
            <pc:sldMk cId="2786148352" sldId="332"/>
            <ac:picMk id="5" creationId="{7D27D7EA-16F0-EFB7-5B01-9D196EA082BA}"/>
          </ac:picMkLst>
        </pc:picChg>
        <pc:picChg chg="mod">
          <ac:chgData name="Emma Bickford" userId="0b5d8652-af8b-4036-b645-d1c77964965f" providerId="ADAL" clId="{D694C6F0-8F6E-40FC-B1D2-FDB90C2B7F82}" dt="2023-09-14T14:47:38.043" v="4400" actId="1076"/>
          <ac:picMkLst>
            <pc:docMk/>
            <pc:sldMk cId="2786148352" sldId="332"/>
            <ac:picMk id="9" creationId="{98ED0783-DFDA-0C86-22DB-82B535287EAE}"/>
          </ac:picMkLst>
        </pc:picChg>
        <pc:picChg chg="add del mod">
          <ac:chgData name="Emma Bickford" userId="0b5d8652-af8b-4036-b645-d1c77964965f" providerId="ADAL" clId="{D694C6F0-8F6E-40FC-B1D2-FDB90C2B7F82}" dt="2023-09-14T14:43:56.807" v="4340"/>
          <ac:picMkLst>
            <pc:docMk/>
            <pc:sldMk cId="2786148352" sldId="332"/>
            <ac:picMk id="11" creationId="{4435BF2C-0212-D8E0-B2C0-54BB19B919D0}"/>
          </ac:picMkLst>
        </pc:picChg>
        <pc:picChg chg="mod topLvl">
          <ac:chgData name="Emma Bickford" userId="0b5d8652-af8b-4036-b645-d1c77964965f" providerId="ADAL" clId="{D694C6F0-8F6E-40FC-B1D2-FDB90C2B7F82}" dt="2023-09-14T11:45:26.548" v="3779" actId="165"/>
          <ac:picMkLst>
            <pc:docMk/>
            <pc:sldMk cId="2786148352" sldId="332"/>
            <ac:picMk id="19" creationId="{FC0D07CD-12E8-E611-67B0-8ED21914A4C4}"/>
          </ac:picMkLst>
        </pc:picChg>
        <pc:picChg chg="mod topLvl">
          <ac:chgData name="Emma Bickford" userId="0b5d8652-af8b-4036-b645-d1c77964965f" providerId="ADAL" clId="{D694C6F0-8F6E-40FC-B1D2-FDB90C2B7F82}" dt="2023-09-14T11:47:30.095" v="3830" actId="14100"/>
          <ac:picMkLst>
            <pc:docMk/>
            <pc:sldMk cId="2786148352" sldId="332"/>
            <ac:picMk id="22" creationId="{82FC0EDA-3D2E-D0DC-FBA4-140FF9F6428C}"/>
          </ac:picMkLst>
        </pc:picChg>
        <pc:picChg chg="mod topLvl">
          <ac:chgData name="Emma Bickford" userId="0b5d8652-af8b-4036-b645-d1c77964965f" providerId="ADAL" clId="{D694C6F0-8F6E-40FC-B1D2-FDB90C2B7F82}" dt="2023-09-14T11:47:15.435" v="3829" actId="1038"/>
          <ac:picMkLst>
            <pc:docMk/>
            <pc:sldMk cId="2786148352" sldId="332"/>
            <ac:picMk id="23" creationId="{EB8FA5EA-6757-C7FE-E1D3-2A161FCD2B34}"/>
          </ac:picMkLst>
        </pc:picChg>
        <pc:picChg chg="mod topLvl">
          <ac:chgData name="Emma Bickford" userId="0b5d8652-af8b-4036-b645-d1c77964965f" providerId="ADAL" clId="{D694C6F0-8F6E-40FC-B1D2-FDB90C2B7F82}" dt="2023-09-14T11:45:33.013" v="3780" actId="164"/>
          <ac:picMkLst>
            <pc:docMk/>
            <pc:sldMk cId="2786148352" sldId="332"/>
            <ac:picMk id="25" creationId="{C1EC7E00-B104-5713-A7AD-70899923B5B5}"/>
          </ac:picMkLst>
        </pc:picChg>
        <pc:picChg chg="mod topLvl">
          <ac:chgData name="Emma Bickford" userId="0b5d8652-af8b-4036-b645-d1c77964965f" providerId="ADAL" clId="{D694C6F0-8F6E-40FC-B1D2-FDB90C2B7F82}" dt="2023-09-14T11:45:33.013" v="3780" actId="164"/>
          <ac:picMkLst>
            <pc:docMk/>
            <pc:sldMk cId="2786148352" sldId="332"/>
            <ac:picMk id="26" creationId="{EF0DBCD5-9A14-617E-2342-359C73400A04}"/>
          </ac:picMkLst>
        </pc:picChg>
        <pc:picChg chg="add del mod">
          <ac:chgData name="Emma Bickford" userId="0b5d8652-af8b-4036-b645-d1c77964965f" providerId="ADAL" clId="{D694C6F0-8F6E-40FC-B1D2-FDB90C2B7F82}" dt="2023-09-14T14:47:39.127" v="4403" actId="14100"/>
          <ac:picMkLst>
            <pc:docMk/>
            <pc:sldMk cId="2786148352" sldId="332"/>
            <ac:picMk id="2052" creationId="{84639A97-A684-B1E3-6DE1-D18BAB2F5848}"/>
          </ac:picMkLst>
        </pc:picChg>
      </pc:sldChg>
      <pc:sldChg chg="addSp delSp modSp del mod ord">
        <pc:chgData name="Emma Bickford" userId="0b5d8652-af8b-4036-b645-d1c77964965f" providerId="ADAL" clId="{D694C6F0-8F6E-40FC-B1D2-FDB90C2B7F82}" dt="2023-09-14T07:48:11.451" v="1565" actId="2696"/>
        <pc:sldMkLst>
          <pc:docMk/>
          <pc:sldMk cId="1899847146" sldId="333"/>
        </pc:sldMkLst>
        <pc:spChg chg="add mod">
          <ac:chgData name="Emma Bickford" userId="0b5d8652-af8b-4036-b645-d1c77964965f" providerId="ADAL" clId="{D694C6F0-8F6E-40FC-B1D2-FDB90C2B7F82}" dt="2023-09-14T07:47:56.290" v="1564" actId="20577"/>
          <ac:spMkLst>
            <pc:docMk/>
            <pc:sldMk cId="1899847146" sldId="333"/>
            <ac:spMk id="4" creationId="{ABDE3C67-E6B2-9514-0BB8-23C3AD96F7B8}"/>
          </ac:spMkLst>
        </pc:spChg>
        <pc:spChg chg="del">
          <ac:chgData name="Emma Bickford" userId="0b5d8652-af8b-4036-b645-d1c77964965f" providerId="ADAL" clId="{D694C6F0-8F6E-40FC-B1D2-FDB90C2B7F82}" dt="2023-09-14T07:05:29.793" v="679" actId="478"/>
          <ac:spMkLst>
            <pc:docMk/>
            <pc:sldMk cId="1899847146" sldId="333"/>
            <ac:spMk id="9" creationId="{7FDB5449-6423-B82E-10E0-23741F153C46}"/>
          </ac:spMkLst>
        </pc:spChg>
        <pc:picChg chg="add mod">
          <ac:chgData name="Emma Bickford" userId="0b5d8652-af8b-4036-b645-d1c77964965f" providerId="ADAL" clId="{D694C6F0-8F6E-40FC-B1D2-FDB90C2B7F82}" dt="2023-09-14T07:08:24.110" v="689"/>
          <ac:picMkLst>
            <pc:docMk/>
            <pc:sldMk cId="1899847146" sldId="333"/>
            <ac:picMk id="2" creationId="{A6613EEA-72DB-821F-0DB5-5B072462ACDE}"/>
          </ac:picMkLst>
        </pc:picChg>
        <pc:picChg chg="del mod">
          <ac:chgData name="Emma Bickford" userId="0b5d8652-af8b-4036-b645-d1c77964965f" providerId="ADAL" clId="{D694C6F0-8F6E-40FC-B1D2-FDB90C2B7F82}" dt="2023-09-14T07:05:27.463" v="678" actId="478"/>
          <ac:picMkLst>
            <pc:docMk/>
            <pc:sldMk cId="1899847146" sldId="333"/>
            <ac:picMk id="3" creationId="{418E7239-848C-66D4-3137-29690A9CC2F0}"/>
          </ac:picMkLst>
        </pc:picChg>
        <pc:picChg chg="del">
          <ac:chgData name="Emma Bickford" userId="0b5d8652-af8b-4036-b645-d1c77964965f" providerId="ADAL" clId="{D694C6F0-8F6E-40FC-B1D2-FDB90C2B7F82}" dt="2023-09-14T07:05:31.113" v="680" actId="478"/>
          <ac:picMkLst>
            <pc:docMk/>
            <pc:sldMk cId="1899847146" sldId="333"/>
            <ac:picMk id="6" creationId="{D58DD1A2-71E9-6470-EB6A-CE3B9328FFDA}"/>
          </ac:picMkLst>
        </pc:picChg>
        <pc:picChg chg="del mod">
          <ac:chgData name="Emma Bickford" userId="0b5d8652-af8b-4036-b645-d1c77964965f" providerId="ADAL" clId="{D694C6F0-8F6E-40FC-B1D2-FDB90C2B7F82}" dt="2023-09-14T07:08:19.105" v="688" actId="478"/>
          <ac:picMkLst>
            <pc:docMk/>
            <pc:sldMk cId="1899847146" sldId="333"/>
            <ac:picMk id="7" creationId="{F73CDBFA-7FBA-2237-B280-57BE092072A3}"/>
          </ac:picMkLst>
        </pc:picChg>
        <pc:picChg chg="add mod">
          <ac:chgData name="Emma Bickford" userId="0b5d8652-af8b-4036-b645-d1c77964965f" providerId="ADAL" clId="{D694C6F0-8F6E-40FC-B1D2-FDB90C2B7F82}" dt="2023-09-14T07:08:12.352" v="686" actId="1076"/>
          <ac:picMkLst>
            <pc:docMk/>
            <pc:sldMk cId="1899847146" sldId="333"/>
            <ac:picMk id="1026" creationId="{86B970B6-B1B8-1CA8-A1D2-E9CA1EF48AF9}"/>
          </ac:picMkLst>
        </pc:picChg>
      </pc:sldChg>
      <pc:sldChg chg="addSp delSp modSp add mod ord">
        <pc:chgData name="Emma Bickford" userId="0b5d8652-af8b-4036-b645-d1c77964965f" providerId="ADAL" clId="{D694C6F0-8F6E-40FC-B1D2-FDB90C2B7F82}" dt="2023-09-14T14:42:30.259" v="4316" actId="1076"/>
        <pc:sldMkLst>
          <pc:docMk/>
          <pc:sldMk cId="2178712466" sldId="334"/>
        </pc:sldMkLst>
        <pc:spChg chg="mod">
          <ac:chgData name="Emma Bickford" userId="0b5d8652-af8b-4036-b645-d1c77964965f" providerId="ADAL" clId="{D694C6F0-8F6E-40FC-B1D2-FDB90C2B7F82}" dt="2023-09-14T14:34:08.781" v="4172" actId="404"/>
          <ac:spMkLst>
            <pc:docMk/>
            <pc:sldMk cId="2178712466" sldId="334"/>
            <ac:spMk id="2" creationId="{E6DE8E58-1647-D349-8359-FEF9F9382D8E}"/>
          </ac:spMkLst>
        </pc:spChg>
        <pc:spChg chg="add mod">
          <ac:chgData name="Emma Bickford" userId="0b5d8652-af8b-4036-b645-d1c77964965f" providerId="ADAL" clId="{D694C6F0-8F6E-40FC-B1D2-FDB90C2B7F82}" dt="2023-09-14T14:35:11.814" v="4177" actId="1076"/>
          <ac:spMkLst>
            <pc:docMk/>
            <pc:sldMk cId="2178712466" sldId="334"/>
            <ac:spMk id="38" creationId="{734F7A38-9DB5-E4A5-167A-7B042430C3D6}"/>
          </ac:spMkLst>
        </pc:spChg>
        <pc:spChg chg="add mod">
          <ac:chgData name="Emma Bickford" userId="0b5d8652-af8b-4036-b645-d1c77964965f" providerId="ADAL" clId="{D694C6F0-8F6E-40FC-B1D2-FDB90C2B7F82}" dt="2023-09-14T14:35:14.895" v="4178" actId="1076"/>
          <ac:spMkLst>
            <pc:docMk/>
            <pc:sldMk cId="2178712466" sldId="334"/>
            <ac:spMk id="39" creationId="{5E1239FA-EDAA-D5B7-31B7-3200605E8C25}"/>
          </ac:spMkLst>
        </pc:spChg>
        <pc:spChg chg="add mod">
          <ac:chgData name="Emma Bickford" userId="0b5d8652-af8b-4036-b645-d1c77964965f" providerId="ADAL" clId="{D694C6F0-8F6E-40FC-B1D2-FDB90C2B7F82}" dt="2023-09-14T14:35:51.577" v="4202" actId="14100"/>
          <ac:spMkLst>
            <pc:docMk/>
            <pc:sldMk cId="2178712466" sldId="334"/>
            <ac:spMk id="40" creationId="{05EF655E-B683-99E4-5E2B-B13BE69EDF82}"/>
          </ac:spMkLst>
        </pc:spChg>
        <pc:spChg chg="add del mod">
          <ac:chgData name="Emma Bickford" userId="0b5d8652-af8b-4036-b645-d1c77964965f" providerId="ADAL" clId="{D694C6F0-8F6E-40FC-B1D2-FDB90C2B7F82}" dt="2023-09-14T14:35:38.820" v="4183" actId="478"/>
          <ac:spMkLst>
            <pc:docMk/>
            <pc:sldMk cId="2178712466" sldId="334"/>
            <ac:spMk id="52" creationId="{D31723FB-E37A-7B6C-6ED2-13F221CB3A17}"/>
          </ac:spMkLst>
        </pc:spChg>
        <pc:spChg chg="add del mod">
          <ac:chgData name="Emma Bickford" userId="0b5d8652-af8b-4036-b645-d1c77964965f" providerId="ADAL" clId="{D694C6F0-8F6E-40FC-B1D2-FDB90C2B7F82}" dt="2023-09-14T14:42:04.551" v="4295" actId="478"/>
          <ac:spMkLst>
            <pc:docMk/>
            <pc:sldMk cId="2178712466" sldId="334"/>
            <ac:spMk id="59" creationId="{46C7E3F9-6428-F112-8CE0-C92F0601CEF8}"/>
          </ac:spMkLst>
        </pc:spChg>
        <pc:spChg chg="add del mod">
          <ac:chgData name="Emma Bickford" userId="0b5d8652-af8b-4036-b645-d1c77964965f" providerId="ADAL" clId="{D694C6F0-8F6E-40FC-B1D2-FDB90C2B7F82}" dt="2023-09-14T14:38:17.882" v="4220" actId="11529"/>
          <ac:spMkLst>
            <pc:docMk/>
            <pc:sldMk cId="2178712466" sldId="334"/>
            <ac:spMk id="61" creationId="{D8FAB7F6-0973-F11F-D2E1-3B4473054CC5}"/>
          </ac:spMkLst>
        </pc:spChg>
        <pc:spChg chg="add del mod">
          <ac:chgData name="Emma Bickford" userId="0b5d8652-af8b-4036-b645-d1c77964965f" providerId="ADAL" clId="{D694C6F0-8F6E-40FC-B1D2-FDB90C2B7F82}" dt="2023-09-14T14:39:16.930" v="4260" actId="478"/>
          <ac:spMkLst>
            <pc:docMk/>
            <pc:sldMk cId="2178712466" sldId="334"/>
            <ac:spMk id="62" creationId="{37B7889D-4A9F-34D1-7DD4-C3F07C747366}"/>
          </ac:spMkLst>
        </pc:spChg>
        <pc:spChg chg="add mod">
          <ac:chgData name="Emma Bickford" userId="0b5d8652-af8b-4036-b645-d1c77964965f" providerId="ADAL" clId="{D694C6F0-8F6E-40FC-B1D2-FDB90C2B7F82}" dt="2023-09-14T14:42:17.083" v="4299" actId="1076"/>
          <ac:spMkLst>
            <pc:docMk/>
            <pc:sldMk cId="2178712466" sldId="334"/>
            <ac:spMk id="4097" creationId="{C8A3C766-B382-58A2-FE3B-9BF381A8D46A}"/>
          </ac:spMkLst>
        </pc:spChg>
        <pc:spChg chg="add mod">
          <ac:chgData name="Emma Bickford" userId="0b5d8652-af8b-4036-b645-d1c77964965f" providerId="ADAL" clId="{D694C6F0-8F6E-40FC-B1D2-FDB90C2B7F82}" dt="2023-09-14T14:42:30.259" v="4316" actId="1076"/>
          <ac:spMkLst>
            <pc:docMk/>
            <pc:sldMk cId="2178712466" sldId="334"/>
            <ac:spMk id="4100" creationId="{2269F93A-655B-E3F3-995A-D0FA1611BCB7}"/>
          </ac:spMkLst>
        </pc:spChg>
        <pc:grpChg chg="del">
          <ac:chgData name="Emma Bickford" userId="0b5d8652-af8b-4036-b645-d1c77964965f" providerId="ADAL" clId="{D694C6F0-8F6E-40FC-B1D2-FDB90C2B7F82}" dt="2023-09-13T19:27:43.134" v="137" actId="478"/>
          <ac:grpSpMkLst>
            <pc:docMk/>
            <pc:sldMk cId="2178712466" sldId="334"/>
            <ac:grpSpMk id="11" creationId="{9473F03A-7A5E-D700-92BB-B7ECFB17B1EF}"/>
          </ac:grpSpMkLst>
        </pc:grpChg>
        <pc:grpChg chg="del">
          <ac:chgData name="Emma Bickford" userId="0b5d8652-af8b-4036-b645-d1c77964965f" providerId="ADAL" clId="{D694C6F0-8F6E-40FC-B1D2-FDB90C2B7F82}" dt="2023-09-13T19:27:44.805" v="138" actId="478"/>
          <ac:grpSpMkLst>
            <pc:docMk/>
            <pc:sldMk cId="2178712466" sldId="334"/>
            <ac:grpSpMk id="23" creationId="{64432681-E1A8-DA38-BBDF-795BFAB00132}"/>
          </ac:grpSpMkLst>
        </pc:grpChg>
        <pc:grpChg chg="add mod">
          <ac:chgData name="Emma Bickford" userId="0b5d8652-af8b-4036-b645-d1c77964965f" providerId="ADAL" clId="{D694C6F0-8F6E-40FC-B1D2-FDB90C2B7F82}" dt="2023-09-14T10:37:10.770" v="2764" actId="164"/>
          <ac:grpSpMkLst>
            <pc:docMk/>
            <pc:sldMk cId="2178712466" sldId="334"/>
            <ac:grpSpMk id="36" creationId="{4FC71D98-C300-DB6B-0BEE-DF8E37B5C1E6}"/>
          </ac:grpSpMkLst>
        </pc:grpChg>
        <pc:grpChg chg="add mod">
          <ac:chgData name="Emma Bickford" userId="0b5d8652-af8b-4036-b645-d1c77964965f" providerId="ADAL" clId="{D694C6F0-8F6E-40FC-B1D2-FDB90C2B7F82}" dt="2023-09-14T14:33:34.883" v="4167" actId="1076"/>
          <ac:grpSpMkLst>
            <pc:docMk/>
            <pc:sldMk cId="2178712466" sldId="334"/>
            <ac:grpSpMk id="37" creationId="{3CEAB39C-51B5-99EE-F763-F5B3C6A3E53A}"/>
          </ac:grpSpMkLst>
        </pc:grpChg>
        <pc:picChg chg="add mod modCrop">
          <ac:chgData name="Emma Bickford" userId="0b5d8652-af8b-4036-b645-d1c77964965f" providerId="ADAL" clId="{D694C6F0-8F6E-40FC-B1D2-FDB90C2B7F82}" dt="2023-09-14T10:37:14.884" v="2765" actId="164"/>
          <ac:picMkLst>
            <pc:docMk/>
            <pc:sldMk cId="2178712466" sldId="334"/>
            <ac:picMk id="4" creationId="{2129F3A7-FA70-022F-D971-77C6F78C49D4}"/>
          </ac:picMkLst>
        </pc:picChg>
        <pc:picChg chg="del">
          <ac:chgData name="Emma Bickford" userId="0b5d8652-af8b-4036-b645-d1c77964965f" providerId="ADAL" clId="{D694C6F0-8F6E-40FC-B1D2-FDB90C2B7F82}" dt="2023-09-13T19:27:39.711" v="136" actId="478"/>
          <ac:picMkLst>
            <pc:docMk/>
            <pc:sldMk cId="2178712466" sldId="334"/>
            <ac:picMk id="5" creationId="{794E7B76-E19D-9724-D54E-90CFB5FB8D69}"/>
          </ac:picMkLst>
        </pc:picChg>
        <pc:picChg chg="mod">
          <ac:chgData name="Emma Bickford" userId="0b5d8652-af8b-4036-b645-d1c77964965f" providerId="ADAL" clId="{D694C6F0-8F6E-40FC-B1D2-FDB90C2B7F82}" dt="2023-09-14T14:33:39.293" v="4168" actId="1076"/>
          <ac:picMkLst>
            <pc:docMk/>
            <pc:sldMk cId="2178712466" sldId="334"/>
            <ac:picMk id="7" creationId="{F73CDBFA-7FBA-2237-B280-57BE092072A3}"/>
          </ac:picMkLst>
        </pc:picChg>
        <pc:picChg chg="add del mod modCrop">
          <ac:chgData name="Emma Bickford" userId="0b5d8652-af8b-4036-b645-d1c77964965f" providerId="ADAL" clId="{D694C6F0-8F6E-40FC-B1D2-FDB90C2B7F82}" dt="2023-09-14T09:38:03.830" v="2641" actId="478"/>
          <ac:picMkLst>
            <pc:docMk/>
            <pc:sldMk cId="2178712466" sldId="334"/>
            <ac:picMk id="8" creationId="{1F51F28E-E875-B08E-88F0-A54E6AA849FF}"/>
          </ac:picMkLst>
        </pc:picChg>
        <pc:picChg chg="mod">
          <ac:chgData name="Emma Bickford" userId="0b5d8652-af8b-4036-b645-d1c77964965f" providerId="ADAL" clId="{D694C6F0-8F6E-40FC-B1D2-FDB90C2B7F82}" dt="2023-09-14T14:37:51.315" v="4216" actId="1076"/>
          <ac:picMkLst>
            <pc:docMk/>
            <pc:sldMk cId="2178712466" sldId="334"/>
            <ac:picMk id="9" creationId="{C2A09F59-0DEE-150E-4CED-47562740DC90}"/>
          </ac:picMkLst>
        </pc:picChg>
        <pc:picChg chg="add mod modCrop">
          <ac:chgData name="Emma Bickford" userId="0b5d8652-af8b-4036-b645-d1c77964965f" providerId="ADAL" clId="{D694C6F0-8F6E-40FC-B1D2-FDB90C2B7F82}" dt="2023-09-14T10:37:14.884" v="2765" actId="164"/>
          <ac:picMkLst>
            <pc:docMk/>
            <pc:sldMk cId="2178712466" sldId="334"/>
            <ac:picMk id="29" creationId="{7BF53576-8F2E-E49C-0179-7DB252C7311E}"/>
          </ac:picMkLst>
        </pc:picChg>
        <pc:picChg chg="add del mod">
          <ac:chgData name="Emma Bickford" userId="0b5d8652-af8b-4036-b645-d1c77964965f" providerId="ADAL" clId="{D694C6F0-8F6E-40FC-B1D2-FDB90C2B7F82}" dt="2023-09-14T10:30:35.412" v="2686" actId="478"/>
          <ac:picMkLst>
            <pc:docMk/>
            <pc:sldMk cId="2178712466" sldId="334"/>
            <ac:picMk id="31" creationId="{3BBE3A0B-3666-4968-FA86-948FCC4E0E1E}"/>
          </ac:picMkLst>
        </pc:picChg>
        <pc:picChg chg="add del mod modCrop">
          <ac:chgData name="Emma Bickford" userId="0b5d8652-af8b-4036-b645-d1c77964965f" providerId="ADAL" clId="{D694C6F0-8F6E-40FC-B1D2-FDB90C2B7F82}" dt="2023-09-14T10:31:56.351" v="2702" actId="478"/>
          <ac:picMkLst>
            <pc:docMk/>
            <pc:sldMk cId="2178712466" sldId="334"/>
            <ac:picMk id="33" creationId="{5E94DCE2-438D-1B13-8C6E-A9ABA904EF02}"/>
          </ac:picMkLst>
        </pc:picChg>
        <pc:picChg chg="add mod ord modCrop">
          <ac:chgData name="Emma Bickford" userId="0b5d8652-af8b-4036-b645-d1c77964965f" providerId="ADAL" clId="{D694C6F0-8F6E-40FC-B1D2-FDB90C2B7F82}" dt="2023-09-14T10:37:14.884" v="2765" actId="164"/>
          <ac:picMkLst>
            <pc:docMk/>
            <pc:sldMk cId="2178712466" sldId="334"/>
            <ac:picMk id="34" creationId="{709452FD-8EBE-3CE6-897E-0697D29624DE}"/>
          </ac:picMkLst>
        </pc:picChg>
        <pc:picChg chg="add mod modCrop">
          <ac:chgData name="Emma Bickford" userId="0b5d8652-af8b-4036-b645-d1c77964965f" providerId="ADAL" clId="{D694C6F0-8F6E-40FC-B1D2-FDB90C2B7F82}" dt="2023-09-14T10:37:14.884" v="2765" actId="164"/>
          <ac:picMkLst>
            <pc:docMk/>
            <pc:sldMk cId="2178712466" sldId="334"/>
            <ac:picMk id="35" creationId="{8A1F48D9-811D-C5E0-8646-CF46C188DAC8}"/>
          </ac:picMkLst>
        </pc:picChg>
        <pc:picChg chg="add del mod">
          <ac:chgData name="Emma Bickford" userId="0b5d8652-af8b-4036-b645-d1c77964965f" providerId="ADAL" clId="{D694C6F0-8F6E-40FC-B1D2-FDB90C2B7F82}" dt="2023-09-14T14:42:07.900" v="4296" actId="1076"/>
          <ac:picMkLst>
            <pc:docMk/>
            <pc:sldMk cId="2178712466" sldId="334"/>
            <ac:picMk id="58" creationId="{9F460AA4-1DA0-5903-0096-A214DA7CB7D2}"/>
          </ac:picMkLst>
        </pc:picChg>
        <pc:picChg chg="add mod">
          <ac:chgData name="Emma Bickford" userId="0b5d8652-af8b-4036-b645-d1c77964965f" providerId="ADAL" clId="{D694C6F0-8F6E-40FC-B1D2-FDB90C2B7F82}" dt="2023-09-14T14:41:57.220" v="4292" actId="1076"/>
          <ac:picMkLst>
            <pc:docMk/>
            <pc:sldMk cId="2178712466" sldId="334"/>
            <ac:picMk id="4096" creationId="{35C1A0F5-AA0D-1F34-629C-A29E6C798ECD}"/>
          </ac:picMkLst>
        </pc:picChg>
        <pc:picChg chg="add del">
          <ac:chgData name="Emma Bickford" userId="0b5d8652-af8b-4036-b645-d1c77964965f" providerId="ADAL" clId="{D694C6F0-8F6E-40FC-B1D2-FDB90C2B7F82}" dt="2023-09-14T09:38:57.553" v="2645" actId="478"/>
          <ac:picMkLst>
            <pc:docMk/>
            <pc:sldMk cId="2178712466" sldId="334"/>
            <ac:picMk id="4098" creationId="{9A8037CD-AA4F-5B2C-951D-693A2BD7BAF5}"/>
          </ac:picMkLst>
        </pc:picChg>
        <pc:picChg chg="add mod">
          <ac:chgData name="Emma Bickford" userId="0b5d8652-af8b-4036-b645-d1c77964965f" providerId="ADAL" clId="{D694C6F0-8F6E-40FC-B1D2-FDB90C2B7F82}" dt="2023-09-14T14:42:09.887" v="4297" actId="1076"/>
          <ac:picMkLst>
            <pc:docMk/>
            <pc:sldMk cId="2178712466" sldId="334"/>
            <ac:picMk id="4099" creationId="{7C4BB6CB-DCE8-088C-66BA-85799D75DEBD}"/>
          </ac:picMkLst>
        </pc:picChg>
        <pc:cxnChg chg="add del mod">
          <ac:chgData name="Emma Bickford" userId="0b5d8652-af8b-4036-b645-d1c77964965f" providerId="ADAL" clId="{D694C6F0-8F6E-40FC-B1D2-FDB90C2B7F82}" dt="2023-09-14T14:35:56.711" v="4204" actId="478"/>
          <ac:cxnSpMkLst>
            <pc:docMk/>
            <pc:sldMk cId="2178712466" sldId="334"/>
            <ac:cxnSpMk id="42" creationId="{00F631C1-3DFD-63FA-C2E5-690FC0EED261}"/>
          </ac:cxnSpMkLst>
        </pc:cxnChg>
        <pc:cxnChg chg="add del mod">
          <ac:chgData name="Emma Bickford" userId="0b5d8652-af8b-4036-b645-d1c77964965f" providerId="ADAL" clId="{D694C6F0-8F6E-40FC-B1D2-FDB90C2B7F82}" dt="2023-09-14T14:33:43.837" v="4169" actId="478"/>
          <ac:cxnSpMkLst>
            <pc:docMk/>
            <pc:sldMk cId="2178712466" sldId="334"/>
            <ac:cxnSpMk id="44" creationId="{763C5A12-7DC7-6912-6305-B23794B07A8E}"/>
          </ac:cxnSpMkLst>
        </pc:cxnChg>
        <pc:cxnChg chg="add del mod">
          <ac:chgData name="Emma Bickford" userId="0b5d8652-af8b-4036-b645-d1c77964965f" providerId="ADAL" clId="{D694C6F0-8F6E-40FC-B1D2-FDB90C2B7F82}" dt="2023-09-14T14:35:42.898" v="4185" actId="478"/>
          <ac:cxnSpMkLst>
            <pc:docMk/>
            <pc:sldMk cId="2178712466" sldId="334"/>
            <ac:cxnSpMk id="48" creationId="{30EFFC88-56EC-FE5F-8F6D-B299D5A3472F}"/>
          </ac:cxnSpMkLst>
        </pc:cxnChg>
        <pc:cxnChg chg="add del mod">
          <ac:chgData name="Emma Bickford" userId="0b5d8652-af8b-4036-b645-d1c77964965f" providerId="ADAL" clId="{D694C6F0-8F6E-40FC-B1D2-FDB90C2B7F82}" dt="2023-09-14T14:35:41.030" v="4184" actId="478"/>
          <ac:cxnSpMkLst>
            <pc:docMk/>
            <pc:sldMk cId="2178712466" sldId="334"/>
            <ac:cxnSpMk id="53" creationId="{593DA120-8B13-E9D2-48C7-F1A492F12F65}"/>
          </ac:cxnSpMkLst>
        </pc:cxnChg>
      </pc:sldChg>
      <pc:sldChg chg="addSp delSp modSp add del mod ord modNotesTx">
        <pc:chgData name="Emma Bickford" userId="0b5d8652-af8b-4036-b645-d1c77964965f" providerId="ADAL" clId="{D694C6F0-8F6E-40FC-B1D2-FDB90C2B7F82}" dt="2023-09-13T19:49:24.958" v="634" actId="2696"/>
        <pc:sldMkLst>
          <pc:docMk/>
          <pc:sldMk cId="567023961" sldId="335"/>
        </pc:sldMkLst>
        <pc:spChg chg="del">
          <ac:chgData name="Emma Bickford" userId="0b5d8652-af8b-4036-b645-d1c77964965f" providerId="ADAL" clId="{D694C6F0-8F6E-40FC-B1D2-FDB90C2B7F82}" dt="2023-09-13T19:29:22.865" v="201" actId="478"/>
          <ac:spMkLst>
            <pc:docMk/>
            <pc:sldMk cId="567023961" sldId="335"/>
            <ac:spMk id="2" creationId="{E6DE8E58-1647-D349-8359-FEF9F9382D8E}"/>
          </ac:spMkLst>
        </pc:spChg>
        <pc:spChg chg="add del mod">
          <ac:chgData name="Emma Bickford" userId="0b5d8652-af8b-4036-b645-d1c77964965f" providerId="ADAL" clId="{D694C6F0-8F6E-40FC-B1D2-FDB90C2B7F82}" dt="2023-09-13T19:29:25.678" v="202" actId="478"/>
          <ac:spMkLst>
            <pc:docMk/>
            <pc:sldMk cId="567023961" sldId="335"/>
            <ac:spMk id="4" creationId="{E88D902E-A286-6977-4115-CBD55FC4AE3A}"/>
          </ac:spMkLst>
        </pc:spChg>
        <pc:spChg chg="add del mod">
          <ac:chgData name="Emma Bickford" userId="0b5d8652-af8b-4036-b645-d1c77964965f" providerId="ADAL" clId="{D694C6F0-8F6E-40FC-B1D2-FDB90C2B7F82}" dt="2023-09-13T19:47:53.323" v="568" actId="478"/>
          <ac:spMkLst>
            <pc:docMk/>
            <pc:sldMk cId="567023961" sldId="335"/>
            <ac:spMk id="8" creationId="{873704FA-70B9-9076-83AE-FABE577B498A}"/>
          </ac:spMkLst>
        </pc:spChg>
        <pc:spChg chg="add mod">
          <ac:chgData name="Emma Bickford" userId="0b5d8652-af8b-4036-b645-d1c77964965f" providerId="ADAL" clId="{D694C6F0-8F6E-40FC-B1D2-FDB90C2B7F82}" dt="2023-09-13T19:47:53.323" v="568" actId="478"/>
          <ac:spMkLst>
            <pc:docMk/>
            <pc:sldMk cId="567023961" sldId="335"/>
            <ac:spMk id="29" creationId="{0D02AA9C-A39F-F802-26DD-40CD9C3FEC5C}"/>
          </ac:spMkLst>
        </pc:spChg>
        <pc:grpChg chg="del">
          <ac:chgData name="Emma Bickford" userId="0b5d8652-af8b-4036-b645-d1c77964965f" providerId="ADAL" clId="{D694C6F0-8F6E-40FC-B1D2-FDB90C2B7F82}" dt="2023-09-13T19:29:30.494" v="205" actId="478"/>
          <ac:grpSpMkLst>
            <pc:docMk/>
            <pc:sldMk cId="567023961" sldId="335"/>
            <ac:grpSpMk id="11" creationId="{9473F03A-7A5E-D700-92BB-B7ECFB17B1EF}"/>
          </ac:grpSpMkLst>
        </pc:grpChg>
        <pc:grpChg chg="del">
          <ac:chgData name="Emma Bickford" userId="0b5d8652-af8b-4036-b645-d1c77964965f" providerId="ADAL" clId="{D694C6F0-8F6E-40FC-B1D2-FDB90C2B7F82}" dt="2023-09-13T19:29:28.724" v="204" actId="478"/>
          <ac:grpSpMkLst>
            <pc:docMk/>
            <pc:sldMk cId="567023961" sldId="335"/>
            <ac:grpSpMk id="23" creationId="{64432681-E1A8-DA38-BBDF-795BFAB00132}"/>
          </ac:grpSpMkLst>
        </pc:grpChg>
        <pc:picChg chg="del">
          <ac:chgData name="Emma Bickford" userId="0b5d8652-af8b-4036-b645-d1c77964965f" providerId="ADAL" clId="{D694C6F0-8F6E-40FC-B1D2-FDB90C2B7F82}" dt="2023-09-13T19:29:27.225" v="203" actId="478"/>
          <ac:picMkLst>
            <pc:docMk/>
            <pc:sldMk cId="567023961" sldId="335"/>
            <ac:picMk id="5" creationId="{794E7B76-E19D-9724-D54E-90CFB5FB8D69}"/>
          </ac:picMkLst>
        </pc:picChg>
        <pc:picChg chg="mod">
          <ac:chgData name="Emma Bickford" userId="0b5d8652-af8b-4036-b645-d1c77964965f" providerId="ADAL" clId="{D694C6F0-8F6E-40FC-B1D2-FDB90C2B7F82}" dt="2023-09-13T19:48:28.187" v="589" actId="1076"/>
          <ac:picMkLst>
            <pc:docMk/>
            <pc:sldMk cId="567023961" sldId="335"/>
            <ac:picMk id="9" creationId="{C2A09F59-0DEE-150E-4CED-47562740DC90}"/>
          </ac:picMkLst>
        </pc:picChg>
      </pc:sldChg>
      <pc:sldChg chg="addSp delSp modSp add mod modNotesTx">
        <pc:chgData name="Emma Bickford" userId="0b5d8652-af8b-4036-b645-d1c77964965f" providerId="ADAL" clId="{D694C6F0-8F6E-40FC-B1D2-FDB90C2B7F82}" dt="2023-09-14T14:53:24.954" v="4647" actId="1076"/>
        <pc:sldMkLst>
          <pc:docMk/>
          <pc:sldMk cId="3517418712" sldId="350"/>
        </pc:sldMkLst>
        <pc:spChg chg="mod">
          <ac:chgData name="Emma Bickford" userId="0b5d8652-af8b-4036-b645-d1c77964965f" providerId="ADAL" clId="{D694C6F0-8F6E-40FC-B1D2-FDB90C2B7F82}" dt="2023-09-14T13:55:59.532" v="3900" actId="1036"/>
          <ac:spMkLst>
            <pc:docMk/>
            <pc:sldMk cId="3517418712" sldId="350"/>
            <ac:spMk id="2" creationId="{E6DE8E58-1647-D349-8359-FEF9F9382D8E}"/>
          </ac:spMkLst>
        </pc:spChg>
        <pc:spChg chg="add del mod">
          <ac:chgData name="Emma Bickford" userId="0b5d8652-af8b-4036-b645-d1c77964965f" providerId="ADAL" clId="{D694C6F0-8F6E-40FC-B1D2-FDB90C2B7F82}" dt="2023-09-14T13:57:21.920" v="4003" actId="478"/>
          <ac:spMkLst>
            <pc:docMk/>
            <pc:sldMk cId="3517418712" sldId="350"/>
            <ac:spMk id="5" creationId="{22EC138E-D0D5-E9C4-CE31-82EB87EE5DE9}"/>
          </ac:spMkLst>
        </pc:spChg>
        <pc:spChg chg="add del mod">
          <ac:chgData name="Emma Bickford" userId="0b5d8652-af8b-4036-b645-d1c77964965f" providerId="ADAL" clId="{D694C6F0-8F6E-40FC-B1D2-FDB90C2B7F82}" dt="2023-09-14T13:56:56.229" v="3996" actId="1076"/>
          <ac:spMkLst>
            <pc:docMk/>
            <pc:sldMk cId="3517418712" sldId="350"/>
            <ac:spMk id="10" creationId="{AD220EAD-8940-2505-3762-CE4BC398C7AC}"/>
          </ac:spMkLst>
        </pc:spChg>
        <pc:spChg chg="del">
          <ac:chgData name="Emma Bickford" userId="0b5d8652-af8b-4036-b645-d1c77964965f" providerId="ADAL" clId="{D694C6F0-8F6E-40FC-B1D2-FDB90C2B7F82}" dt="2023-09-14T11:50:00.396" v="3856" actId="478"/>
          <ac:spMkLst>
            <pc:docMk/>
            <pc:sldMk cId="3517418712" sldId="350"/>
            <ac:spMk id="13" creationId="{FCA929CA-FB00-AF4B-9A16-F23D69912638}"/>
          </ac:spMkLst>
        </pc:spChg>
        <pc:spChg chg="add mod ord">
          <ac:chgData name="Emma Bickford" userId="0b5d8652-af8b-4036-b645-d1c77964965f" providerId="ADAL" clId="{D694C6F0-8F6E-40FC-B1D2-FDB90C2B7F82}" dt="2023-09-14T14:53:20.288" v="4646" actId="1076"/>
          <ac:spMkLst>
            <pc:docMk/>
            <pc:sldMk cId="3517418712" sldId="350"/>
            <ac:spMk id="18" creationId="{2897F77C-DDDA-207C-5812-1C7E6F8FC1CE}"/>
          </ac:spMkLst>
        </pc:spChg>
        <pc:spChg chg="del">
          <ac:chgData name="Emma Bickford" userId="0b5d8652-af8b-4036-b645-d1c77964965f" providerId="ADAL" clId="{D694C6F0-8F6E-40FC-B1D2-FDB90C2B7F82}" dt="2023-09-14T13:52:55.060" v="3863" actId="478"/>
          <ac:spMkLst>
            <pc:docMk/>
            <pc:sldMk cId="3517418712" sldId="350"/>
            <ac:spMk id="21" creationId="{EB6B04E4-C828-3DDC-5F3B-F7E800C6A16A}"/>
          </ac:spMkLst>
        </pc:spChg>
        <pc:spChg chg="del">
          <ac:chgData name="Emma Bickford" userId="0b5d8652-af8b-4036-b645-d1c77964965f" providerId="ADAL" clId="{D694C6F0-8F6E-40FC-B1D2-FDB90C2B7F82}" dt="2023-09-14T13:52:55.060" v="3863" actId="478"/>
          <ac:spMkLst>
            <pc:docMk/>
            <pc:sldMk cId="3517418712" sldId="350"/>
            <ac:spMk id="28" creationId="{C38E2D09-F70A-60E8-6526-365B148EC2B0}"/>
          </ac:spMkLst>
        </pc:spChg>
        <pc:spChg chg="del">
          <ac:chgData name="Emma Bickford" userId="0b5d8652-af8b-4036-b645-d1c77964965f" providerId="ADAL" clId="{D694C6F0-8F6E-40FC-B1D2-FDB90C2B7F82}" dt="2023-09-14T13:52:55.060" v="3863" actId="478"/>
          <ac:spMkLst>
            <pc:docMk/>
            <pc:sldMk cId="3517418712" sldId="350"/>
            <ac:spMk id="29" creationId="{E5E8FD86-E8B9-6823-0BD3-32CF088C2980}"/>
          </ac:spMkLst>
        </pc:spChg>
        <pc:spChg chg="del">
          <ac:chgData name="Emma Bickford" userId="0b5d8652-af8b-4036-b645-d1c77964965f" providerId="ADAL" clId="{D694C6F0-8F6E-40FC-B1D2-FDB90C2B7F82}" dt="2023-09-14T13:52:55.060" v="3863" actId="478"/>
          <ac:spMkLst>
            <pc:docMk/>
            <pc:sldMk cId="3517418712" sldId="350"/>
            <ac:spMk id="30" creationId="{1C15BEFC-5772-AFA3-C9B5-D622D92E623C}"/>
          </ac:spMkLst>
        </pc:spChg>
        <pc:spChg chg="del">
          <ac:chgData name="Emma Bickford" userId="0b5d8652-af8b-4036-b645-d1c77964965f" providerId="ADAL" clId="{D694C6F0-8F6E-40FC-B1D2-FDB90C2B7F82}" dt="2023-09-14T13:52:42.560" v="3861" actId="478"/>
          <ac:spMkLst>
            <pc:docMk/>
            <pc:sldMk cId="3517418712" sldId="350"/>
            <ac:spMk id="31" creationId="{D2D90F72-827A-851B-A40D-68DC58DB4D72}"/>
          </ac:spMkLst>
        </pc:spChg>
        <pc:spChg chg="del">
          <ac:chgData name="Emma Bickford" userId="0b5d8652-af8b-4036-b645-d1c77964965f" providerId="ADAL" clId="{D694C6F0-8F6E-40FC-B1D2-FDB90C2B7F82}" dt="2023-09-14T11:50:07.887" v="3859" actId="478"/>
          <ac:spMkLst>
            <pc:docMk/>
            <pc:sldMk cId="3517418712" sldId="350"/>
            <ac:spMk id="32" creationId="{373ED0E9-4068-E274-BB6B-B7392F4CA511}"/>
          </ac:spMkLst>
        </pc:spChg>
        <pc:spChg chg="del">
          <ac:chgData name="Emma Bickford" userId="0b5d8652-af8b-4036-b645-d1c77964965f" providerId="ADAL" clId="{D694C6F0-8F6E-40FC-B1D2-FDB90C2B7F82}" dt="2023-09-14T11:50:01.414" v="3857" actId="478"/>
          <ac:spMkLst>
            <pc:docMk/>
            <pc:sldMk cId="3517418712" sldId="350"/>
            <ac:spMk id="33" creationId="{F6FD7967-B587-F0D7-7BA8-D472F1CBFA24}"/>
          </ac:spMkLst>
        </pc:spChg>
        <pc:spChg chg="del">
          <ac:chgData name="Emma Bickford" userId="0b5d8652-af8b-4036-b645-d1c77964965f" providerId="ADAL" clId="{D694C6F0-8F6E-40FC-B1D2-FDB90C2B7F82}" dt="2023-09-14T11:50:06.744" v="3858" actId="478"/>
          <ac:spMkLst>
            <pc:docMk/>
            <pc:sldMk cId="3517418712" sldId="350"/>
            <ac:spMk id="34" creationId="{EB99A004-52AB-0DA1-C3C4-243AA6671BD4}"/>
          </ac:spMkLst>
        </pc:spChg>
        <pc:spChg chg="del">
          <ac:chgData name="Emma Bickford" userId="0b5d8652-af8b-4036-b645-d1c77964965f" providerId="ADAL" clId="{D694C6F0-8F6E-40FC-B1D2-FDB90C2B7F82}" dt="2023-09-14T13:52:41.318" v="3860" actId="478"/>
          <ac:spMkLst>
            <pc:docMk/>
            <pc:sldMk cId="3517418712" sldId="350"/>
            <ac:spMk id="35" creationId="{99412B9E-3A3B-A8B0-971C-D4628BF8059F}"/>
          </ac:spMkLst>
        </pc:spChg>
        <pc:spChg chg="del">
          <ac:chgData name="Emma Bickford" userId="0b5d8652-af8b-4036-b645-d1c77964965f" providerId="ADAL" clId="{D694C6F0-8F6E-40FC-B1D2-FDB90C2B7F82}" dt="2023-09-14T13:52:50.129" v="3862" actId="478"/>
          <ac:spMkLst>
            <pc:docMk/>
            <pc:sldMk cId="3517418712" sldId="350"/>
            <ac:spMk id="36" creationId="{B0993DA9-DD69-7895-BBE3-517715969540}"/>
          </ac:spMkLst>
        </pc:spChg>
        <pc:spChg chg="del">
          <ac:chgData name="Emma Bickford" userId="0b5d8652-af8b-4036-b645-d1c77964965f" providerId="ADAL" clId="{D694C6F0-8F6E-40FC-B1D2-FDB90C2B7F82}" dt="2023-09-14T13:52:50.129" v="3862" actId="478"/>
          <ac:spMkLst>
            <pc:docMk/>
            <pc:sldMk cId="3517418712" sldId="350"/>
            <ac:spMk id="37" creationId="{5508BA02-0C0E-0396-D4DA-3C7F1AE3EEF2}"/>
          </ac:spMkLst>
        </pc:spChg>
        <pc:spChg chg="del">
          <ac:chgData name="Emma Bickford" userId="0b5d8652-af8b-4036-b645-d1c77964965f" providerId="ADAL" clId="{D694C6F0-8F6E-40FC-B1D2-FDB90C2B7F82}" dt="2023-09-14T13:52:50.129" v="3862" actId="478"/>
          <ac:spMkLst>
            <pc:docMk/>
            <pc:sldMk cId="3517418712" sldId="350"/>
            <ac:spMk id="38" creationId="{AD4E9A5F-2828-44F8-3010-5BF691749017}"/>
          </ac:spMkLst>
        </pc:spChg>
        <pc:spChg chg="del">
          <ac:chgData name="Emma Bickford" userId="0b5d8652-af8b-4036-b645-d1c77964965f" providerId="ADAL" clId="{D694C6F0-8F6E-40FC-B1D2-FDB90C2B7F82}" dt="2023-09-14T13:52:50.129" v="3862" actId="478"/>
          <ac:spMkLst>
            <pc:docMk/>
            <pc:sldMk cId="3517418712" sldId="350"/>
            <ac:spMk id="39" creationId="{4D6A7E33-6BF9-1CA2-7BC2-BCB0F6129C84}"/>
          </ac:spMkLst>
        </pc:spChg>
        <pc:grpChg chg="del">
          <ac:chgData name="Emma Bickford" userId="0b5d8652-af8b-4036-b645-d1c77964965f" providerId="ADAL" clId="{D694C6F0-8F6E-40FC-B1D2-FDB90C2B7F82}" dt="2023-09-13T19:48:09.004" v="576" actId="478"/>
          <ac:grpSpMkLst>
            <pc:docMk/>
            <pc:sldMk cId="3517418712" sldId="350"/>
            <ac:grpSpMk id="9" creationId="{8159F13F-9916-6426-E59F-CD27C299B9CF}"/>
          </ac:grpSpMkLst>
        </pc:grpChg>
        <pc:picChg chg="mod modCrop">
          <ac:chgData name="Emma Bickford" userId="0b5d8652-af8b-4036-b645-d1c77964965f" providerId="ADAL" clId="{D694C6F0-8F6E-40FC-B1D2-FDB90C2B7F82}" dt="2023-09-14T13:56:05.548" v="3902" actId="1076"/>
          <ac:picMkLst>
            <pc:docMk/>
            <pc:sldMk cId="3517418712" sldId="350"/>
            <ac:picMk id="3" creationId="{C00A233A-61B5-A5B0-6BFA-CC5F4F2588DC}"/>
          </ac:picMkLst>
        </pc:picChg>
        <pc:picChg chg="add mod ord">
          <ac:chgData name="Emma Bickford" userId="0b5d8652-af8b-4036-b645-d1c77964965f" providerId="ADAL" clId="{D694C6F0-8F6E-40FC-B1D2-FDB90C2B7F82}" dt="2023-09-13T19:47:59.834" v="570" actId="167"/>
          <ac:picMkLst>
            <pc:docMk/>
            <pc:sldMk cId="3517418712" sldId="350"/>
            <ac:picMk id="4" creationId="{7D75A7AA-8AAE-7423-B74A-80EA07AA5991}"/>
          </ac:picMkLst>
        </pc:picChg>
        <pc:picChg chg="add del mod">
          <ac:chgData name="Emma Bickford" userId="0b5d8652-af8b-4036-b645-d1c77964965f" providerId="ADAL" clId="{D694C6F0-8F6E-40FC-B1D2-FDB90C2B7F82}" dt="2023-09-14T13:53:44.881" v="3885" actId="1076"/>
          <ac:picMkLst>
            <pc:docMk/>
            <pc:sldMk cId="3517418712" sldId="350"/>
            <ac:picMk id="7" creationId="{F73CDBFA-7FBA-2237-B280-57BE092072A3}"/>
          </ac:picMkLst>
        </pc:picChg>
        <pc:picChg chg="del">
          <ac:chgData name="Emma Bickford" userId="0b5d8652-af8b-4036-b645-d1c77964965f" providerId="ADAL" clId="{D694C6F0-8F6E-40FC-B1D2-FDB90C2B7F82}" dt="2023-09-13T19:48:05.653" v="574" actId="478"/>
          <ac:picMkLst>
            <pc:docMk/>
            <pc:sldMk cId="3517418712" sldId="350"/>
            <ac:picMk id="11" creationId="{4F17E9AA-7652-1CED-C87E-B2367331F1BD}"/>
          </ac:picMkLst>
        </pc:picChg>
        <pc:picChg chg="del">
          <ac:chgData name="Emma Bickford" userId="0b5d8652-af8b-4036-b645-d1c77964965f" providerId="ADAL" clId="{D694C6F0-8F6E-40FC-B1D2-FDB90C2B7F82}" dt="2023-09-13T19:48:12.404" v="578" actId="478"/>
          <ac:picMkLst>
            <pc:docMk/>
            <pc:sldMk cId="3517418712" sldId="350"/>
            <ac:picMk id="12" creationId="{944325D5-E519-B8CF-EB7B-971D32534E64}"/>
          </ac:picMkLst>
        </pc:picChg>
        <pc:picChg chg="add mod ord">
          <ac:chgData name="Emma Bickford" userId="0b5d8652-af8b-4036-b645-d1c77964965f" providerId="ADAL" clId="{D694C6F0-8F6E-40FC-B1D2-FDB90C2B7F82}" dt="2023-09-13T19:48:47.987" v="609" actId="171"/>
          <ac:picMkLst>
            <pc:docMk/>
            <pc:sldMk cId="3517418712" sldId="350"/>
            <ac:picMk id="14" creationId="{67D75CC6-9FC4-E989-0A11-3D4504BD7722}"/>
          </ac:picMkLst>
        </pc:picChg>
        <pc:picChg chg="del mod">
          <ac:chgData name="Emma Bickford" userId="0b5d8652-af8b-4036-b645-d1c77964965f" providerId="ADAL" clId="{D694C6F0-8F6E-40FC-B1D2-FDB90C2B7F82}" dt="2023-09-13T19:48:02.324" v="572" actId="478"/>
          <ac:picMkLst>
            <pc:docMk/>
            <pc:sldMk cId="3517418712" sldId="350"/>
            <ac:picMk id="15" creationId="{6FA7A3CA-A474-DC10-CB75-736A08A9AC9B}"/>
          </ac:picMkLst>
        </pc:picChg>
        <pc:picChg chg="add mod ord">
          <ac:chgData name="Emma Bickford" userId="0b5d8652-af8b-4036-b645-d1c77964965f" providerId="ADAL" clId="{D694C6F0-8F6E-40FC-B1D2-FDB90C2B7F82}" dt="2023-09-13T19:49:10.992" v="633" actId="170"/>
          <ac:picMkLst>
            <pc:docMk/>
            <pc:sldMk cId="3517418712" sldId="350"/>
            <ac:picMk id="16" creationId="{EDA666D5-CB62-8A2F-BA43-3C03DB59FC01}"/>
          </ac:picMkLst>
        </pc:picChg>
        <pc:picChg chg="add mod">
          <ac:chgData name="Emma Bickford" userId="0b5d8652-af8b-4036-b645-d1c77964965f" providerId="ADAL" clId="{D694C6F0-8F6E-40FC-B1D2-FDB90C2B7F82}" dt="2023-09-14T13:57:05.362" v="3998" actId="1076"/>
          <ac:picMkLst>
            <pc:docMk/>
            <pc:sldMk cId="3517418712" sldId="350"/>
            <ac:picMk id="17" creationId="{2B776F2E-F06B-F5BA-2166-BF9F60857A55}"/>
          </ac:picMkLst>
        </pc:picChg>
        <pc:picChg chg="add mod">
          <ac:chgData name="Emma Bickford" userId="0b5d8652-af8b-4036-b645-d1c77964965f" providerId="ADAL" clId="{D694C6F0-8F6E-40FC-B1D2-FDB90C2B7F82}" dt="2023-09-14T14:53:24.954" v="4647" actId="1076"/>
          <ac:picMkLst>
            <pc:docMk/>
            <pc:sldMk cId="3517418712" sldId="350"/>
            <ac:picMk id="20" creationId="{2CE63375-CEED-E832-4F3F-623166634E63}"/>
          </ac:picMkLst>
        </pc:picChg>
        <pc:picChg chg="add mod">
          <ac:chgData name="Emma Bickford" userId="0b5d8652-af8b-4036-b645-d1c77964965f" providerId="ADAL" clId="{D694C6F0-8F6E-40FC-B1D2-FDB90C2B7F82}" dt="2023-09-14T14:53:00.695" v="4640" actId="1076"/>
          <ac:picMkLst>
            <pc:docMk/>
            <pc:sldMk cId="3517418712" sldId="350"/>
            <ac:picMk id="23" creationId="{38CA7C5A-AAE6-449A-135C-CE54B569752A}"/>
          </ac:picMkLst>
        </pc:picChg>
        <pc:picChg chg="add del">
          <ac:chgData name="Emma Bickford" userId="0b5d8652-af8b-4036-b645-d1c77964965f" providerId="ADAL" clId="{D694C6F0-8F6E-40FC-B1D2-FDB90C2B7F82}" dt="2023-09-14T13:53:40.891" v="3883" actId="478"/>
          <ac:picMkLst>
            <pc:docMk/>
            <pc:sldMk cId="3517418712" sldId="350"/>
            <ac:picMk id="27" creationId="{CF2541B8-A14B-333C-73B4-853C0D3AE15A}"/>
          </ac:picMkLst>
        </pc:picChg>
        <pc:picChg chg="del">
          <ac:chgData name="Emma Bickford" userId="0b5d8652-af8b-4036-b645-d1c77964965f" providerId="ADAL" clId="{D694C6F0-8F6E-40FC-B1D2-FDB90C2B7F82}" dt="2023-09-13T19:48:04.076" v="573" actId="478"/>
          <ac:picMkLst>
            <pc:docMk/>
            <pc:sldMk cId="3517418712" sldId="350"/>
            <ac:picMk id="40" creationId="{B68F1093-21C5-7AD8-A8CC-A31901C78CCD}"/>
          </ac:picMkLst>
        </pc:picChg>
        <pc:picChg chg="del">
          <ac:chgData name="Emma Bickford" userId="0b5d8652-af8b-4036-b645-d1c77964965f" providerId="ADAL" clId="{D694C6F0-8F6E-40FC-B1D2-FDB90C2B7F82}" dt="2023-09-13T19:48:07.358" v="575" actId="478"/>
          <ac:picMkLst>
            <pc:docMk/>
            <pc:sldMk cId="3517418712" sldId="350"/>
            <ac:picMk id="41" creationId="{2D674387-FCF8-2B09-840B-CD201C7C01B8}"/>
          </ac:picMkLst>
        </pc:picChg>
      </pc:sldChg>
      <pc:sldChg chg="add del ord">
        <pc:chgData name="Emma Bickford" userId="0b5d8652-af8b-4036-b645-d1c77964965f" providerId="ADAL" clId="{D694C6F0-8F6E-40FC-B1D2-FDB90C2B7F82}" dt="2023-09-13T19:44:06.025" v="481" actId="2696"/>
        <pc:sldMkLst>
          <pc:docMk/>
          <pc:sldMk cId="3043174165" sldId="352"/>
        </pc:sldMkLst>
      </pc:sldChg>
      <pc:sldChg chg="addSp delSp modSp add mod ord">
        <pc:chgData name="Emma Bickford" userId="0b5d8652-af8b-4036-b645-d1c77964965f" providerId="ADAL" clId="{D694C6F0-8F6E-40FC-B1D2-FDB90C2B7F82}" dt="2023-09-13T19:45:25.848" v="511" actId="255"/>
        <pc:sldMkLst>
          <pc:docMk/>
          <pc:sldMk cId="1119011244" sldId="353"/>
        </pc:sldMkLst>
        <pc:spChg chg="del">
          <ac:chgData name="Emma Bickford" userId="0b5d8652-af8b-4036-b645-d1c77964965f" providerId="ADAL" clId="{D694C6F0-8F6E-40FC-B1D2-FDB90C2B7F82}" dt="2023-09-13T19:43:20.672" v="472" actId="478"/>
          <ac:spMkLst>
            <pc:docMk/>
            <pc:sldMk cId="1119011244" sldId="353"/>
            <ac:spMk id="2" creationId="{E6DE8E58-1647-D349-8359-FEF9F9382D8E}"/>
          </ac:spMkLst>
        </pc:spChg>
        <pc:spChg chg="add del mod">
          <ac:chgData name="Emma Bickford" userId="0b5d8652-af8b-4036-b645-d1c77964965f" providerId="ADAL" clId="{D694C6F0-8F6E-40FC-B1D2-FDB90C2B7F82}" dt="2023-09-13T19:43:22.250" v="473" actId="478"/>
          <ac:spMkLst>
            <pc:docMk/>
            <pc:sldMk cId="1119011244" sldId="353"/>
            <ac:spMk id="4" creationId="{D5C6FFB5-C5A4-7B9C-0D50-1BDB3906EA5E}"/>
          </ac:spMkLst>
        </pc:spChg>
        <pc:spChg chg="add mod">
          <ac:chgData name="Emma Bickford" userId="0b5d8652-af8b-4036-b645-d1c77964965f" providerId="ADAL" clId="{D694C6F0-8F6E-40FC-B1D2-FDB90C2B7F82}" dt="2023-09-13T19:43:38.649" v="477"/>
          <ac:spMkLst>
            <pc:docMk/>
            <pc:sldMk cId="1119011244" sldId="353"/>
            <ac:spMk id="8" creationId="{A7E134FB-778C-4E90-AFB2-384C3D009D69}"/>
          </ac:spMkLst>
        </pc:spChg>
        <pc:spChg chg="add mod">
          <ac:chgData name="Emma Bickford" userId="0b5d8652-af8b-4036-b645-d1c77964965f" providerId="ADAL" clId="{D694C6F0-8F6E-40FC-B1D2-FDB90C2B7F82}" dt="2023-09-13T19:43:44.160" v="478"/>
          <ac:spMkLst>
            <pc:docMk/>
            <pc:sldMk cId="1119011244" sldId="353"/>
            <ac:spMk id="28" creationId="{7BDAC602-560B-3D67-816E-5D3C3AB155D9}"/>
          </ac:spMkLst>
        </pc:spChg>
        <pc:spChg chg="add mod">
          <ac:chgData name="Emma Bickford" userId="0b5d8652-af8b-4036-b645-d1c77964965f" providerId="ADAL" clId="{D694C6F0-8F6E-40FC-B1D2-FDB90C2B7F82}" dt="2023-09-13T19:45:25.848" v="511" actId="255"/>
          <ac:spMkLst>
            <pc:docMk/>
            <pc:sldMk cId="1119011244" sldId="353"/>
            <ac:spMk id="30" creationId="{478BC170-6456-D953-4622-B625F903451D}"/>
          </ac:spMkLst>
        </pc:spChg>
        <pc:grpChg chg="del">
          <ac:chgData name="Emma Bickford" userId="0b5d8652-af8b-4036-b645-d1c77964965f" providerId="ADAL" clId="{D694C6F0-8F6E-40FC-B1D2-FDB90C2B7F82}" dt="2023-09-13T19:43:24.844" v="474" actId="478"/>
          <ac:grpSpMkLst>
            <pc:docMk/>
            <pc:sldMk cId="1119011244" sldId="353"/>
            <ac:grpSpMk id="11" creationId="{9473F03A-7A5E-D700-92BB-B7ECFB17B1EF}"/>
          </ac:grpSpMkLst>
        </pc:grpChg>
        <pc:grpChg chg="del">
          <ac:chgData name="Emma Bickford" userId="0b5d8652-af8b-4036-b645-d1c77964965f" providerId="ADAL" clId="{D694C6F0-8F6E-40FC-B1D2-FDB90C2B7F82}" dt="2023-09-13T19:43:27.298" v="475" actId="478"/>
          <ac:grpSpMkLst>
            <pc:docMk/>
            <pc:sldMk cId="1119011244" sldId="353"/>
            <ac:grpSpMk id="23" creationId="{64432681-E1A8-DA38-BBDF-795BFAB00132}"/>
          </ac:grpSpMkLst>
        </pc:grpChg>
        <pc:picChg chg="del">
          <ac:chgData name="Emma Bickford" userId="0b5d8652-af8b-4036-b645-d1c77964965f" providerId="ADAL" clId="{D694C6F0-8F6E-40FC-B1D2-FDB90C2B7F82}" dt="2023-09-13T19:43:17.406" v="471" actId="478"/>
          <ac:picMkLst>
            <pc:docMk/>
            <pc:sldMk cId="1119011244" sldId="353"/>
            <ac:picMk id="5" creationId="{794E7B76-E19D-9724-D54E-90CFB5FB8D69}"/>
          </ac:picMkLst>
        </pc:picChg>
        <pc:picChg chg="del">
          <ac:chgData name="Emma Bickford" userId="0b5d8652-af8b-4036-b645-d1c77964965f" providerId="ADAL" clId="{D694C6F0-8F6E-40FC-B1D2-FDB90C2B7F82}" dt="2023-09-13T19:43:31.752" v="476" actId="478"/>
          <ac:picMkLst>
            <pc:docMk/>
            <pc:sldMk cId="1119011244" sldId="353"/>
            <ac:picMk id="7" creationId="{F73CDBFA-7FBA-2237-B280-57BE092072A3}"/>
          </ac:picMkLst>
        </pc:picChg>
        <pc:picChg chg="add mod">
          <ac:chgData name="Emma Bickford" userId="0b5d8652-af8b-4036-b645-d1c77964965f" providerId="ADAL" clId="{D694C6F0-8F6E-40FC-B1D2-FDB90C2B7F82}" dt="2023-09-13T19:43:49.168" v="479"/>
          <ac:picMkLst>
            <pc:docMk/>
            <pc:sldMk cId="1119011244" sldId="353"/>
            <ac:picMk id="29" creationId="{EAEC9369-75AA-66AE-04F4-E895622435C8}"/>
          </ac:picMkLst>
        </pc:picChg>
      </pc:sldChg>
      <pc:sldChg chg="addSp modSp add del">
        <pc:chgData name="Emma Bickford" userId="0b5d8652-af8b-4036-b645-d1c77964965f" providerId="ADAL" clId="{D694C6F0-8F6E-40FC-B1D2-FDB90C2B7F82}" dt="2023-09-13T19:50:39.611" v="653" actId="2696"/>
        <pc:sldMkLst>
          <pc:docMk/>
          <pc:sldMk cId="1448935305" sldId="354"/>
        </pc:sldMkLst>
        <pc:picChg chg="add mod">
          <ac:chgData name="Emma Bickford" userId="0b5d8652-af8b-4036-b645-d1c77964965f" providerId="ADAL" clId="{D694C6F0-8F6E-40FC-B1D2-FDB90C2B7F82}" dt="2023-09-13T19:50:08.093" v="643"/>
          <ac:picMkLst>
            <pc:docMk/>
            <pc:sldMk cId="1448935305" sldId="354"/>
            <ac:picMk id="7" creationId="{1B5E1376-0F30-8699-A3D7-C5CEA8EC2B00}"/>
          </ac:picMkLst>
        </pc:picChg>
      </pc:sldChg>
      <pc:sldChg chg="addSp delSp modSp add mod ord">
        <pc:chgData name="Emma Bickford" userId="0b5d8652-af8b-4036-b645-d1c77964965f" providerId="ADAL" clId="{D694C6F0-8F6E-40FC-B1D2-FDB90C2B7F82}" dt="2023-09-13T19:50:34.418" v="652" actId="1036"/>
        <pc:sldMkLst>
          <pc:docMk/>
          <pc:sldMk cId="2993095327" sldId="355"/>
        </pc:sldMkLst>
        <pc:spChg chg="add del mod">
          <ac:chgData name="Emma Bickford" userId="0b5d8652-af8b-4036-b645-d1c77964965f" providerId="ADAL" clId="{D694C6F0-8F6E-40FC-B1D2-FDB90C2B7F82}" dt="2023-09-13T19:49:55.255" v="641" actId="478"/>
          <ac:spMkLst>
            <pc:docMk/>
            <pc:sldMk cId="2993095327" sldId="355"/>
            <ac:spMk id="3" creationId="{D77D4D6D-1DA3-E133-7939-B5B916900AB1}"/>
          </ac:spMkLst>
        </pc:spChg>
        <pc:spChg chg="add mod">
          <ac:chgData name="Emma Bickford" userId="0b5d8652-af8b-4036-b645-d1c77964965f" providerId="ADAL" clId="{D694C6F0-8F6E-40FC-B1D2-FDB90C2B7F82}" dt="2023-09-13T19:49:49.670" v="639"/>
          <ac:spMkLst>
            <pc:docMk/>
            <pc:sldMk cId="2993095327" sldId="355"/>
            <ac:spMk id="4" creationId="{263DCFF2-BCC3-9F92-30BE-1452A66AE3F7}"/>
          </ac:spMkLst>
        </pc:spChg>
        <pc:spChg chg="add mod">
          <ac:chgData name="Emma Bickford" userId="0b5d8652-af8b-4036-b645-d1c77964965f" providerId="ADAL" clId="{D694C6F0-8F6E-40FC-B1D2-FDB90C2B7F82}" dt="2023-09-13T19:50:31.654" v="650" actId="1036"/>
          <ac:spMkLst>
            <pc:docMk/>
            <pc:sldMk cId="2993095327" sldId="355"/>
            <ac:spMk id="5" creationId="{25E22ED0-9327-30AD-B138-1B7C061C1C9C}"/>
          </ac:spMkLst>
        </pc:spChg>
        <pc:spChg chg="add mod">
          <ac:chgData name="Emma Bickford" userId="0b5d8652-af8b-4036-b645-d1c77964965f" providerId="ADAL" clId="{D694C6F0-8F6E-40FC-B1D2-FDB90C2B7F82}" dt="2023-09-13T19:50:34.418" v="652" actId="1036"/>
          <ac:spMkLst>
            <pc:docMk/>
            <pc:sldMk cId="2993095327" sldId="355"/>
            <ac:spMk id="7" creationId="{EAE93CC3-6454-BC00-0C1E-60172A73A761}"/>
          </ac:spMkLst>
        </pc:spChg>
        <pc:spChg chg="del">
          <ac:chgData name="Emma Bickford" userId="0b5d8652-af8b-4036-b645-d1c77964965f" providerId="ADAL" clId="{D694C6F0-8F6E-40FC-B1D2-FDB90C2B7F82}" dt="2023-09-13T19:49:49.188" v="638" actId="478"/>
          <ac:spMkLst>
            <pc:docMk/>
            <pc:sldMk cId="2993095327" sldId="355"/>
            <ac:spMk id="8" creationId="{A7E134FB-778C-4E90-AFB2-384C3D009D69}"/>
          </ac:spMkLst>
        </pc:spChg>
        <pc:spChg chg="del">
          <ac:chgData name="Emma Bickford" userId="0b5d8652-af8b-4036-b645-d1c77964965f" providerId="ADAL" clId="{D694C6F0-8F6E-40FC-B1D2-FDB90C2B7F82}" dt="2023-09-13T19:49:59.146" v="642" actId="478"/>
          <ac:spMkLst>
            <pc:docMk/>
            <pc:sldMk cId="2993095327" sldId="355"/>
            <ac:spMk id="30" creationId="{478BC170-6456-D953-4622-B625F903451D}"/>
          </ac:spMkLst>
        </pc:spChg>
      </pc:sldChg>
      <pc:sldChg chg="addSp delSp modSp add mod">
        <pc:chgData name="Emma Bickford" userId="0b5d8652-af8b-4036-b645-d1c77964965f" providerId="ADAL" clId="{D694C6F0-8F6E-40FC-B1D2-FDB90C2B7F82}" dt="2023-09-14T09:32:49.951" v="2626" actId="20577"/>
        <pc:sldMkLst>
          <pc:docMk/>
          <pc:sldMk cId="1030861817" sldId="356"/>
        </pc:sldMkLst>
        <pc:spChg chg="mod">
          <ac:chgData name="Emma Bickford" userId="0b5d8652-af8b-4036-b645-d1c77964965f" providerId="ADAL" clId="{D694C6F0-8F6E-40FC-B1D2-FDB90C2B7F82}" dt="2023-09-14T07:21:58.600" v="1124" actId="1076"/>
          <ac:spMkLst>
            <pc:docMk/>
            <pc:sldMk cId="1030861817" sldId="356"/>
            <ac:spMk id="2" creationId="{E6DE8E58-1647-D349-8359-FEF9F9382D8E}"/>
          </ac:spMkLst>
        </pc:spChg>
        <pc:spChg chg="add mod">
          <ac:chgData name="Emma Bickford" userId="0b5d8652-af8b-4036-b645-d1c77964965f" providerId="ADAL" clId="{D694C6F0-8F6E-40FC-B1D2-FDB90C2B7F82}" dt="2023-09-14T08:25:28.503" v="1618" actId="1035"/>
          <ac:spMkLst>
            <pc:docMk/>
            <pc:sldMk cId="1030861817" sldId="356"/>
            <ac:spMk id="4" creationId="{285CB47D-888A-858F-B231-A92EE9C4EC83}"/>
          </ac:spMkLst>
        </pc:spChg>
        <pc:spChg chg="add mod">
          <ac:chgData name="Emma Bickford" userId="0b5d8652-af8b-4036-b645-d1c77964965f" providerId="ADAL" clId="{D694C6F0-8F6E-40FC-B1D2-FDB90C2B7F82}" dt="2023-09-14T08:25:36.227" v="1630" actId="1036"/>
          <ac:spMkLst>
            <pc:docMk/>
            <pc:sldMk cId="1030861817" sldId="356"/>
            <ac:spMk id="8" creationId="{316E03D4-4DCE-7E79-99B6-DE9CD17FF7D1}"/>
          </ac:spMkLst>
        </pc:spChg>
        <pc:spChg chg="mod">
          <ac:chgData name="Emma Bickford" userId="0b5d8652-af8b-4036-b645-d1c77964965f" providerId="ADAL" clId="{D694C6F0-8F6E-40FC-B1D2-FDB90C2B7F82}" dt="2023-09-14T07:11:20.490" v="847"/>
          <ac:spMkLst>
            <pc:docMk/>
            <pc:sldMk cId="1030861817" sldId="356"/>
            <ac:spMk id="31" creationId="{075E1889-773C-2841-0864-036E4F42213C}"/>
          </ac:spMkLst>
        </pc:spChg>
        <pc:spChg chg="add del mod">
          <ac:chgData name="Emma Bickford" userId="0b5d8652-af8b-4036-b645-d1c77964965f" providerId="ADAL" clId="{D694C6F0-8F6E-40FC-B1D2-FDB90C2B7F82}" dt="2023-09-14T09:22:23.344" v="2132" actId="478"/>
          <ac:spMkLst>
            <pc:docMk/>
            <pc:sldMk cId="1030861817" sldId="356"/>
            <ac:spMk id="33" creationId="{FEBEFDF3-4BAB-6E65-2E56-254C093042F8}"/>
          </ac:spMkLst>
        </pc:spChg>
        <pc:spChg chg="add mod">
          <ac:chgData name="Emma Bickford" userId="0b5d8652-af8b-4036-b645-d1c77964965f" providerId="ADAL" clId="{D694C6F0-8F6E-40FC-B1D2-FDB90C2B7F82}" dt="2023-09-14T08:25:36.227" v="1630" actId="1036"/>
          <ac:spMkLst>
            <pc:docMk/>
            <pc:sldMk cId="1030861817" sldId="356"/>
            <ac:spMk id="34" creationId="{112544B6-8ADB-405E-E078-0823A26CA024}"/>
          </ac:spMkLst>
        </pc:spChg>
        <pc:spChg chg="add del mod">
          <ac:chgData name="Emma Bickford" userId="0b5d8652-af8b-4036-b645-d1c77964965f" providerId="ADAL" clId="{D694C6F0-8F6E-40FC-B1D2-FDB90C2B7F82}" dt="2023-09-14T09:23:51.345" v="2309" actId="478"/>
          <ac:spMkLst>
            <pc:docMk/>
            <pc:sldMk cId="1030861817" sldId="356"/>
            <ac:spMk id="35" creationId="{835754C1-6F6E-25EC-51D4-86BD881E441C}"/>
          </ac:spMkLst>
        </pc:spChg>
        <pc:spChg chg="add mod">
          <ac:chgData name="Emma Bickford" userId="0b5d8652-af8b-4036-b645-d1c77964965f" providerId="ADAL" clId="{D694C6F0-8F6E-40FC-B1D2-FDB90C2B7F82}" dt="2023-09-14T08:25:36.227" v="1630" actId="1036"/>
          <ac:spMkLst>
            <pc:docMk/>
            <pc:sldMk cId="1030861817" sldId="356"/>
            <ac:spMk id="36" creationId="{710B1F37-45D3-2C04-BBAB-1F2194736BEB}"/>
          </ac:spMkLst>
        </pc:spChg>
        <pc:spChg chg="add mod">
          <ac:chgData name="Emma Bickford" userId="0b5d8652-af8b-4036-b645-d1c77964965f" providerId="ADAL" clId="{D694C6F0-8F6E-40FC-B1D2-FDB90C2B7F82}" dt="2023-09-14T09:15:41.546" v="1824" actId="1038"/>
          <ac:spMkLst>
            <pc:docMk/>
            <pc:sldMk cId="1030861817" sldId="356"/>
            <ac:spMk id="38" creationId="{DA0CFAAD-1C12-1E3A-FEF6-154D17686911}"/>
          </ac:spMkLst>
        </pc:spChg>
        <pc:spChg chg="add del mod">
          <ac:chgData name="Emma Bickford" userId="0b5d8652-af8b-4036-b645-d1c77964965f" providerId="ADAL" clId="{D694C6F0-8F6E-40FC-B1D2-FDB90C2B7F82}" dt="2023-09-14T09:06:31.879" v="1694" actId="478"/>
          <ac:spMkLst>
            <pc:docMk/>
            <pc:sldMk cId="1030861817" sldId="356"/>
            <ac:spMk id="39" creationId="{FCA1F6CB-08E9-3724-3F2B-461426B32EC5}"/>
          </ac:spMkLst>
        </pc:spChg>
        <pc:spChg chg="add mod">
          <ac:chgData name="Emma Bickford" userId="0b5d8652-af8b-4036-b645-d1c77964965f" providerId="ADAL" clId="{D694C6F0-8F6E-40FC-B1D2-FDB90C2B7F82}" dt="2023-09-14T09:32:49.951" v="2626" actId="20577"/>
          <ac:spMkLst>
            <pc:docMk/>
            <pc:sldMk cId="1030861817" sldId="356"/>
            <ac:spMk id="40" creationId="{5F367422-EC52-78DC-310B-5D5EFF60B4D9}"/>
          </ac:spMkLst>
        </pc:spChg>
        <pc:spChg chg="add del mod">
          <ac:chgData name="Emma Bickford" userId="0b5d8652-af8b-4036-b645-d1c77964965f" providerId="ADAL" clId="{D694C6F0-8F6E-40FC-B1D2-FDB90C2B7F82}" dt="2023-09-14T09:16:30.815" v="1832" actId="478"/>
          <ac:spMkLst>
            <pc:docMk/>
            <pc:sldMk cId="1030861817" sldId="356"/>
            <ac:spMk id="41" creationId="{FF66933B-64C5-680F-FC66-4A9D30B5175B}"/>
          </ac:spMkLst>
        </pc:spChg>
        <pc:spChg chg="add mod">
          <ac:chgData name="Emma Bickford" userId="0b5d8652-af8b-4036-b645-d1c77964965f" providerId="ADAL" clId="{D694C6F0-8F6E-40FC-B1D2-FDB90C2B7F82}" dt="2023-09-14T09:17:30.755" v="1845" actId="164"/>
          <ac:spMkLst>
            <pc:docMk/>
            <pc:sldMk cId="1030861817" sldId="356"/>
            <ac:spMk id="42" creationId="{F8403ECC-6934-7A9A-1DB0-F8196B0AE232}"/>
          </ac:spMkLst>
        </pc:spChg>
        <pc:spChg chg="add mod">
          <ac:chgData name="Emma Bickford" userId="0b5d8652-af8b-4036-b645-d1c77964965f" providerId="ADAL" clId="{D694C6F0-8F6E-40FC-B1D2-FDB90C2B7F82}" dt="2023-09-14T09:17:30.755" v="1845" actId="164"/>
          <ac:spMkLst>
            <pc:docMk/>
            <pc:sldMk cId="1030861817" sldId="356"/>
            <ac:spMk id="43" creationId="{BA0687C2-5841-1D48-6C20-C69E91577B66}"/>
          </ac:spMkLst>
        </pc:spChg>
        <pc:spChg chg="add mod">
          <ac:chgData name="Emma Bickford" userId="0b5d8652-af8b-4036-b645-d1c77964965f" providerId="ADAL" clId="{D694C6F0-8F6E-40FC-B1D2-FDB90C2B7F82}" dt="2023-09-14T09:17:30.755" v="1845" actId="164"/>
          <ac:spMkLst>
            <pc:docMk/>
            <pc:sldMk cId="1030861817" sldId="356"/>
            <ac:spMk id="44" creationId="{59EC70A1-E80E-82CF-4171-808331D390F4}"/>
          </ac:spMkLst>
        </pc:spChg>
        <pc:spChg chg="add del mod">
          <ac:chgData name="Emma Bickford" userId="0b5d8652-af8b-4036-b645-d1c77964965f" providerId="ADAL" clId="{D694C6F0-8F6E-40FC-B1D2-FDB90C2B7F82}" dt="2023-09-14T09:17:18.611" v="1843" actId="478"/>
          <ac:spMkLst>
            <pc:docMk/>
            <pc:sldMk cId="1030861817" sldId="356"/>
            <ac:spMk id="45" creationId="{97F5BFA2-55E6-E5C7-8146-A95DFC8CA747}"/>
          </ac:spMkLst>
        </pc:spChg>
        <pc:spChg chg="mod">
          <ac:chgData name="Emma Bickford" userId="0b5d8652-af8b-4036-b645-d1c77964965f" providerId="ADAL" clId="{D694C6F0-8F6E-40FC-B1D2-FDB90C2B7F82}" dt="2023-09-14T09:17:31.693" v="1846"/>
          <ac:spMkLst>
            <pc:docMk/>
            <pc:sldMk cId="1030861817" sldId="356"/>
            <ac:spMk id="48" creationId="{B56998C2-C9DC-49A5-06F8-C1380B363D48}"/>
          </ac:spMkLst>
        </pc:spChg>
        <pc:spChg chg="mod">
          <ac:chgData name="Emma Bickford" userId="0b5d8652-af8b-4036-b645-d1c77964965f" providerId="ADAL" clId="{D694C6F0-8F6E-40FC-B1D2-FDB90C2B7F82}" dt="2023-09-14T09:17:31.693" v="1846"/>
          <ac:spMkLst>
            <pc:docMk/>
            <pc:sldMk cId="1030861817" sldId="356"/>
            <ac:spMk id="49" creationId="{926E6B8B-E9DE-5637-5CCE-A28E320DE29A}"/>
          </ac:spMkLst>
        </pc:spChg>
        <pc:spChg chg="mod">
          <ac:chgData name="Emma Bickford" userId="0b5d8652-af8b-4036-b645-d1c77964965f" providerId="ADAL" clId="{D694C6F0-8F6E-40FC-B1D2-FDB90C2B7F82}" dt="2023-09-14T09:17:31.693" v="1846"/>
          <ac:spMkLst>
            <pc:docMk/>
            <pc:sldMk cId="1030861817" sldId="356"/>
            <ac:spMk id="50" creationId="{440A0F7E-BC87-245B-246F-0228B6CD017F}"/>
          </ac:spMkLst>
        </pc:spChg>
        <pc:spChg chg="add mod">
          <ac:chgData name="Emma Bickford" userId="0b5d8652-af8b-4036-b645-d1c77964965f" providerId="ADAL" clId="{D694C6F0-8F6E-40FC-B1D2-FDB90C2B7F82}" dt="2023-09-14T09:25:37.613" v="2370" actId="14100"/>
          <ac:spMkLst>
            <pc:docMk/>
            <pc:sldMk cId="1030861817" sldId="356"/>
            <ac:spMk id="51" creationId="{9D2B7E2C-2234-6EF4-844E-6590C465DE64}"/>
          </ac:spMkLst>
        </pc:spChg>
        <pc:spChg chg="add mod">
          <ac:chgData name="Emma Bickford" userId="0b5d8652-af8b-4036-b645-d1c77964965f" providerId="ADAL" clId="{D694C6F0-8F6E-40FC-B1D2-FDB90C2B7F82}" dt="2023-09-14T09:21:45.294" v="2126" actId="1037"/>
          <ac:spMkLst>
            <pc:docMk/>
            <pc:sldMk cId="1030861817" sldId="356"/>
            <ac:spMk id="52" creationId="{C7EEE42B-BCE7-ECCB-AC39-974CA0AAF42E}"/>
          </ac:spMkLst>
        </pc:spChg>
        <pc:spChg chg="add mod">
          <ac:chgData name="Emma Bickford" userId="0b5d8652-af8b-4036-b645-d1c77964965f" providerId="ADAL" clId="{D694C6F0-8F6E-40FC-B1D2-FDB90C2B7F82}" dt="2023-09-14T09:25:10.436" v="2369" actId="20577"/>
          <ac:spMkLst>
            <pc:docMk/>
            <pc:sldMk cId="1030861817" sldId="356"/>
            <ac:spMk id="53" creationId="{ECD20D5D-7D2B-BFAD-4F2A-9DB95F12CBAC}"/>
          </ac:spMkLst>
        </pc:spChg>
        <pc:spChg chg="mod">
          <ac:chgData name="Emma Bickford" userId="0b5d8652-af8b-4036-b645-d1c77964965f" providerId="ADAL" clId="{D694C6F0-8F6E-40FC-B1D2-FDB90C2B7F82}" dt="2023-09-14T09:20:27.026" v="2047"/>
          <ac:spMkLst>
            <pc:docMk/>
            <pc:sldMk cId="1030861817" sldId="356"/>
            <ac:spMk id="55" creationId="{A9154754-69D3-0BB7-DADC-87555F277457}"/>
          </ac:spMkLst>
        </pc:spChg>
        <pc:spChg chg="mod">
          <ac:chgData name="Emma Bickford" userId="0b5d8652-af8b-4036-b645-d1c77964965f" providerId="ADAL" clId="{D694C6F0-8F6E-40FC-B1D2-FDB90C2B7F82}" dt="2023-09-14T09:20:27.026" v="2047"/>
          <ac:spMkLst>
            <pc:docMk/>
            <pc:sldMk cId="1030861817" sldId="356"/>
            <ac:spMk id="56" creationId="{0474F3B4-637D-3F89-EDB9-98C809CFE629}"/>
          </ac:spMkLst>
        </pc:spChg>
        <pc:spChg chg="mod">
          <ac:chgData name="Emma Bickford" userId="0b5d8652-af8b-4036-b645-d1c77964965f" providerId="ADAL" clId="{D694C6F0-8F6E-40FC-B1D2-FDB90C2B7F82}" dt="2023-09-14T09:20:27.026" v="2047"/>
          <ac:spMkLst>
            <pc:docMk/>
            <pc:sldMk cId="1030861817" sldId="356"/>
            <ac:spMk id="57" creationId="{57E6A9D0-895D-6D62-0241-AC504A05D080}"/>
          </ac:spMkLst>
        </pc:spChg>
        <pc:spChg chg="mod topLvl">
          <ac:chgData name="Emma Bickford" userId="0b5d8652-af8b-4036-b645-d1c77964965f" providerId="ADAL" clId="{D694C6F0-8F6E-40FC-B1D2-FDB90C2B7F82}" dt="2023-09-14T09:21:28.818" v="2120" actId="1037"/>
          <ac:spMkLst>
            <pc:docMk/>
            <pc:sldMk cId="1030861817" sldId="356"/>
            <ac:spMk id="59" creationId="{0349F785-5475-557C-CC50-B7835B06EBF4}"/>
          </ac:spMkLst>
        </pc:spChg>
        <pc:spChg chg="mod topLvl">
          <ac:chgData name="Emma Bickford" userId="0b5d8652-af8b-4036-b645-d1c77964965f" providerId="ADAL" clId="{D694C6F0-8F6E-40FC-B1D2-FDB90C2B7F82}" dt="2023-09-14T09:21:28.818" v="2120" actId="1037"/>
          <ac:spMkLst>
            <pc:docMk/>
            <pc:sldMk cId="1030861817" sldId="356"/>
            <ac:spMk id="60" creationId="{A3A14D3F-C385-9490-A80D-D13B2E102B5F}"/>
          </ac:spMkLst>
        </pc:spChg>
        <pc:spChg chg="del mod topLvl">
          <ac:chgData name="Emma Bickford" userId="0b5d8652-af8b-4036-b645-d1c77964965f" providerId="ADAL" clId="{D694C6F0-8F6E-40FC-B1D2-FDB90C2B7F82}" dt="2023-09-14T09:21:09.265" v="2114" actId="478"/>
          <ac:spMkLst>
            <pc:docMk/>
            <pc:sldMk cId="1030861817" sldId="356"/>
            <ac:spMk id="61" creationId="{336C6A06-2CC6-B4B8-3C0C-28CD617490E3}"/>
          </ac:spMkLst>
        </pc:spChg>
        <pc:spChg chg="add mod">
          <ac:chgData name="Emma Bickford" userId="0b5d8652-af8b-4036-b645-d1c77964965f" providerId="ADAL" clId="{D694C6F0-8F6E-40FC-B1D2-FDB90C2B7F82}" dt="2023-09-14T09:24:08.213" v="2311" actId="164"/>
          <ac:spMkLst>
            <pc:docMk/>
            <pc:sldMk cId="1030861817" sldId="356"/>
            <ac:spMk id="62" creationId="{0E3938A7-8DA8-F78C-EA34-8F4AD5873FB5}"/>
          </ac:spMkLst>
        </pc:spChg>
        <pc:spChg chg="add mod">
          <ac:chgData name="Emma Bickford" userId="0b5d8652-af8b-4036-b645-d1c77964965f" providerId="ADAL" clId="{D694C6F0-8F6E-40FC-B1D2-FDB90C2B7F82}" dt="2023-09-14T09:24:08.213" v="2311" actId="164"/>
          <ac:spMkLst>
            <pc:docMk/>
            <pc:sldMk cId="1030861817" sldId="356"/>
            <ac:spMk id="63" creationId="{ADE422B5-4333-06FA-587A-D28CB1E9C9BD}"/>
          </ac:spMkLst>
        </pc:spChg>
        <pc:spChg chg="add mod">
          <ac:chgData name="Emma Bickford" userId="0b5d8652-af8b-4036-b645-d1c77964965f" providerId="ADAL" clId="{D694C6F0-8F6E-40FC-B1D2-FDB90C2B7F82}" dt="2023-09-14T09:24:08.213" v="2311" actId="164"/>
          <ac:spMkLst>
            <pc:docMk/>
            <pc:sldMk cId="1030861817" sldId="356"/>
            <ac:spMk id="3072" creationId="{37678CB2-74CD-BAA8-1B6D-621C235F8507}"/>
          </ac:spMkLst>
        </pc:spChg>
        <pc:spChg chg="add mod">
          <ac:chgData name="Emma Bickford" userId="0b5d8652-af8b-4036-b645-d1c77964965f" providerId="ADAL" clId="{D694C6F0-8F6E-40FC-B1D2-FDB90C2B7F82}" dt="2023-09-14T09:24:08.213" v="2311" actId="164"/>
          <ac:spMkLst>
            <pc:docMk/>
            <pc:sldMk cId="1030861817" sldId="356"/>
            <ac:spMk id="3073" creationId="{6E451186-3792-CE55-0166-3CBECABD15C2}"/>
          </ac:spMkLst>
        </pc:spChg>
        <pc:spChg chg="mod">
          <ac:chgData name="Emma Bickford" userId="0b5d8652-af8b-4036-b645-d1c77964965f" providerId="ADAL" clId="{D694C6F0-8F6E-40FC-B1D2-FDB90C2B7F82}" dt="2023-09-14T09:24:19.753" v="2320"/>
          <ac:spMkLst>
            <pc:docMk/>
            <pc:sldMk cId="1030861817" sldId="356"/>
            <ac:spMk id="3077" creationId="{790BF771-4C5D-2CEA-A7DC-E4536EA4D662}"/>
          </ac:spMkLst>
        </pc:spChg>
        <pc:spChg chg="mod">
          <ac:chgData name="Emma Bickford" userId="0b5d8652-af8b-4036-b645-d1c77964965f" providerId="ADAL" clId="{D694C6F0-8F6E-40FC-B1D2-FDB90C2B7F82}" dt="2023-09-14T09:24:19.753" v="2320"/>
          <ac:spMkLst>
            <pc:docMk/>
            <pc:sldMk cId="1030861817" sldId="356"/>
            <ac:spMk id="3078" creationId="{CAC0EF7B-0B67-7F28-9B54-34CA3027C811}"/>
          </ac:spMkLst>
        </pc:spChg>
        <pc:spChg chg="mod">
          <ac:chgData name="Emma Bickford" userId="0b5d8652-af8b-4036-b645-d1c77964965f" providerId="ADAL" clId="{D694C6F0-8F6E-40FC-B1D2-FDB90C2B7F82}" dt="2023-09-14T09:24:37.153" v="2324" actId="1076"/>
          <ac:spMkLst>
            <pc:docMk/>
            <pc:sldMk cId="1030861817" sldId="356"/>
            <ac:spMk id="3079" creationId="{CA156592-A71E-50B0-1129-FC87C6E63D8F}"/>
          </ac:spMkLst>
        </pc:spChg>
        <pc:spChg chg="mod">
          <ac:chgData name="Emma Bickford" userId="0b5d8652-af8b-4036-b645-d1c77964965f" providerId="ADAL" clId="{D694C6F0-8F6E-40FC-B1D2-FDB90C2B7F82}" dt="2023-09-14T09:25:39.477" v="2371"/>
          <ac:spMkLst>
            <pc:docMk/>
            <pc:sldMk cId="1030861817" sldId="356"/>
            <ac:spMk id="3081" creationId="{79E74C02-54AD-1EB5-9708-57F90C73ED16}"/>
          </ac:spMkLst>
        </pc:spChg>
        <pc:spChg chg="mod">
          <ac:chgData name="Emma Bickford" userId="0b5d8652-af8b-4036-b645-d1c77964965f" providerId="ADAL" clId="{D694C6F0-8F6E-40FC-B1D2-FDB90C2B7F82}" dt="2023-09-14T09:25:39.477" v="2371"/>
          <ac:spMkLst>
            <pc:docMk/>
            <pc:sldMk cId="1030861817" sldId="356"/>
            <ac:spMk id="3082" creationId="{6DFDA0CA-D481-726E-9EF5-4498B20F4F92}"/>
          </ac:spMkLst>
        </pc:spChg>
        <pc:spChg chg="mod">
          <ac:chgData name="Emma Bickford" userId="0b5d8652-af8b-4036-b645-d1c77964965f" providerId="ADAL" clId="{D694C6F0-8F6E-40FC-B1D2-FDB90C2B7F82}" dt="2023-09-14T09:25:39.477" v="2371"/>
          <ac:spMkLst>
            <pc:docMk/>
            <pc:sldMk cId="1030861817" sldId="356"/>
            <ac:spMk id="3083" creationId="{CA830BBE-B619-1610-861B-62A2C28403B1}"/>
          </ac:spMkLst>
        </pc:spChg>
        <pc:spChg chg="del mod">
          <ac:chgData name="Emma Bickford" userId="0b5d8652-af8b-4036-b645-d1c77964965f" providerId="ADAL" clId="{D694C6F0-8F6E-40FC-B1D2-FDB90C2B7F82}" dt="2023-09-14T09:26:08.281" v="2478" actId="478"/>
          <ac:spMkLst>
            <pc:docMk/>
            <pc:sldMk cId="1030861817" sldId="356"/>
            <ac:spMk id="3085" creationId="{CA9895BF-9BE3-8E3C-B574-0691ADEDF317}"/>
          </ac:spMkLst>
        </pc:spChg>
        <pc:spChg chg="mod">
          <ac:chgData name="Emma Bickford" userId="0b5d8652-af8b-4036-b645-d1c77964965f" providerId="ADAL" clId="{D694C6F0-8F6E-40FC-B1D2-FDB90C2B7F82}" dt="2023-09-14T09:25:49.642" v="2373"/>
          <ac:spMkLst>
            <pc:docMk/>
            <pc:sldMk cId="1030861817" sldId="356"/>
            <ac:spMk id="3086" creationId="{5480CB64-A5D9-E7A8-768A-94FA700FBBF7}"/>
          </ac:spMkLst>
        </pc:spChg>
        <pc:spChg chg="mod">
          <ac:chgData name="Emma Bickford" userId="0b5d8652-af8b-4036-b645-d1c77964965f" providerId="ADAL" clId="{D694C6F0-8F6E-40FC-B1D2-FDB90C2B7F82}" dt="2023-09-14T09:25:49.642" v="2373"/>
          <ac:spMkLst>
            <pc:docMk/>
            <pc:sldMk cId="1030861817" sldId="356"/>
            <ac:spMk id="3087" creationId="{4EBE9228-B905-5710-CDE0-C786C1E0D6E9}"/>
          </ac:spMkLst>
        </pc:spChg>
        <pc:grpChg chg="del">
          <ac:chgData name="Emma Bickford" userId="0b5d8652-af8b-4036-b645-d1c77964965f" providerId="ADAL" clId="{D694C6F0-8F6E-40FC-B1D2-FDB90C2B7F82}" dt="2023-09-14T07:09:36.456" v="780" actId="478"/>
          <ac:grpSpMkLst>
            <pc:docMk/>
            <pc:sldMk cId="1030861817" sldId="356"/>
            <ac:grpSpMk id="11" creationId="{9473F03A-7A5E-D700-92BB-B7ECFB17B1EF}"/>
          </ac:grpSpMkLst>
        </pc:grpChg>
        <pc:grpChg chg="del">
          <ac:chgData name="Emma Bickford" userId="0b5d8652-af8b-4036-b645-d1c77964965f" providerId="ADAL" clId="{D694C6F0-8F6E-40FC-B1D2-FDB90C2B7F82}" dt="2023-09-14T07:09:33.774" v="778" actId="478"/>
          <ac:grpSpMkLst>
            <pc:docMk/>
            <pc:sldMk cId="1030861817" sldId="356"/>
            <ac:grpSpMk id="23" creationId="{64432681-E1A8-DA38-BBDF-795BFAB00132}"/>
          </ac:grpSpMkLst>
        </pc:grpChg>
        <pc:grpChg chg="add mod">
          <ac:chgData name="Emma Bickford" userId="0b5d8652-af8b-4036-b645-d1c77964965f" providerId="ADAL" clId="{D694C6F0-8F6E-40FC-B1D2-FDB90C2B7F82}" dt="2023-09-14T07:11:27.560" v="850" actId="1076"/>
          <ac:grpSpMkLst>
            <pc:docMk/>
            <pc:sldMk cId="1030861817" sldId="356"/>
            <ac:grpSpMk id="28" creationId="{5009D347-2C88-F637-58B3-61078C18B226}"/>
          </ac:grpSpMkLst>
        </pc:grpChg>
        <pc:grpChg chg="mod">
          <ac:chgData name="Emma Bickford" userId="0b5d8652-af8b-4036-b645-d1c77964965f" providerId="ADAL" clId="{D694C6F0-8F6E-40FC-B1D2-FDB90C2B7F82}" dt="2023-09-14T07:11:20.490" v="847"/>
          <ac:grpSpMkLst>
            <pc:docMk/>
            <pc:sldMk cId="1030861817" sldId="356"/>
            <ac:grpSpMk id="29" creationId="{081DC191-EDB4-44B4-13AB-2821F4FA334D}"/>
          </ac:grpSpMkLst>
        </pc:grpChg>
        <pc:grpChg chg="add mod">
          <ac:chgData name="Emma Bickford" userId="0b5d8652-af8b-4036-b645-d1c77964965f" providerId="ADAL" clId="{D694C6F0-8F6E-40FC-B1D2-FDB90C2B7F82}" dt="2023-09-14T09:17:30.755" v="1845" actId="164"/>
          <ac:grpSpMkLst>
            <pc:docMk/>
            <pc:sldMk cId="1030861817" sldId="356"/>
            <ac:grpSpMk id="46" creationId="{79065081-A65F-8C6C-8627-0DF764FA2CDD}"/>
          </ac:grpSpMkLst>
        </pc:grpChg>
        <pc:grpChg chg="add mod">
          <ac:chgData name="Emma Bickford" userId="0b5d8652-af8b-4036-b645-d1c77964965f" providerId="ADAL" clId="{D694C6F0-8F6E-40FC-B1D2-FDB90C2B7F82}" dt="2023-09-14T09:17:43.441" v="1847" actId="1076"/>
          <ac:grpSpMkLst>
            <pc:docMk/>
            <pc:sldMk cId="1030861817" sldId="356"/>
            <ac:grpSpMk id="47" creationId="{C9C707C0-F9B1-8472-1C1B-B2A0CCB8C0B6}"/>
          </ac:grpSpMkLst>
        </pc:grpChg>
        <pc:grpChg chg="add mod">
          <ac:chgData name="Emma Bickford" userId="0b5d8652-af8b-4036-b645-d1c77964965f" providerId="ADAL" clId="{D694C6F0-8F6E-40FC-B1D2-FDB90C2B7F82}" dt="2023-09-14T09:20:40.985" v="2108" actId="1038"/>
          <ac:grpSpMkLst>
            <pc:docMk/>
            <pc:sldMk cId="1030861817" sldId="356"/>
            <ac:grpSpMk id="54" creationId="{6BB202A4-E39F-687B-9F61-1CE027053505}"/>
          </ac:grpSpMkLst>
        </pc:grpChg>
        <pc:grpChg chg="add del mod">
          <ac:chgData name="Emma Bickford" userId="0b5d8652-af8b-4036-b645-d1c77964965f" providerId="ADAL" clId="{D694C6F0-8F6E-40FC-B1D2-FDB90C2B7F82}" dt="2023-09-14T09:21:02.811" v="2111" actId="165"/>
          <ac:grpSpMkLst>
            <pc:docMk/>
            <pc:sldMk cId="1030861817" sldId="356"/>
            <ac:grpSpMk id="58" creationId="{731C963E-A904-8656-465D-C943D3CABCBC}"/>
          </ac:grpSpMkLst>
        </pc:grpChg>
        <pc:grpChg chg="add mod">
          <ac:chgData name="Emma Bickford" userId="0b5d8652-af8b-4036-b645-d1c77964965f" providerId="ADAL" clId="{D694C6F0-8F6E-40FC-B1D2-FDB90C2B7F82}" dt="2023-09-14T09:24:10.026" v="2319" actId="1038"/>
          <ac:grpSpMkLst>
            <pc:docMk/>
            <pc:sldMk cId="1030861817" sldId="356"/>
            <ac:grpSpMk id="3075" creationId="{56B663A0-F9AF-6647-4DD0-4DB0FF403530}"/>
          </ac:grpSpMkLst>
        </pc:grpChg>
        <pc:grpChg chg="add mod">
          <ac:chgData name="Emma Bickford" userId="0b5d8652-af8b-4036-b645-d1c77964965f" providerId="ADAL" clId="{D694C6F0-8F6E-40FC-B1D2-FDB90C2B7F82}" dt="2023-09-14T09:24:26.734" v="2323" actId="1035"/>
          <ac:grpSpMkLst>
            <pc:docMk/>
            <pc:sldMk cId="1030861817" sldId="356"/>
            <ac:grpSpMk id="3076" creationId="{E41E1AD2-6397-5276-F9E8-AD34DB7D9FF7}"/>
          </ac:grpSpMkLst>
        </pc:grpChg>
        <pc:grpChg chg="add del mod">
          <ac:chgData name="Emma Bickford" userId="0b5d8652-af8b-4036-b645-d1c77964965f" providerId="ADAL" clId="{D694C6F0-8F6E-40FC-B1D2-FDB90C2B7F82}" dt="2023-09-14T09:25:48.112" v="2372"/>
          <ac:grpSpMkLst>
            <pc:docMk/>
            <pc:sldMk cId="1030861817" sldId="356"/>
            <ac:grpSpMk id="3080" creationId="{68C281C6-D7A8-0CE3-C8D6-2E6302C88EF9}"/>
          </ac:grpSpMkLst>
        </pc:grpChg>
        <pc:grpChg chg="add mod">
          <ac:chgData name="Emma Bickford" userId="0b5d8652-af8b-4036-b645-d1c77964965f" providerId="ADAL" clId="{D694C6F0-8F6E-40FC-B1D2-FDB90C2B7F82}" dt="2023-09-14T09:26:00.512" v="2477" actId="1038"/>
          <ac:grpSpMkLst>
            <pc:docMk/>
            <pc:sldMk cId="1030861817" sldId="356"/>
            <ac:grpSpMk id="3084" creationId="{C7525A61-7190-77BC-9353-6C66E6B0A8AB}"/>
          </ac:grpSpMkLst>
        </pc:grpChg>
        <pc:picChg chg="add mod">
          <ac:chgData name="Emma Bickford" userId="0b5d8652-af8b-4036-b645-d1c77964965f" providerId="ADAL" clId="{D694C6F0-8F6E-40FC-B1D2-FDB90C2B7F82}" dt="2023-09-14T09:11:36.445" v="1761" actId="1035"/>
          <ac:picMkLst>
            <pc:docMk/>
            <pc:sldMk cId="1030861817" sldId="356"/>
            <ac:picMk id="3" creationId="{971FA1FF-A2BD-1632-C3B9-58649680D357}"/>
          </ac:picMkLst>
        </pc:picChg>
        <pc:picChg chg="del">
          <ac:chgData name="Emma Bickford" userId="0b5d8652-af8b-4036-b645-d1c77964965f" providerId="ADAL" clId="{D694C6F0-8F6E-40FC-B1D2-FDB90C2B7F82}" dt="2023-09-14T07:09:34.909" v="779" actId="478"/>
          <ac:picMkLst>
            <pc:docMk/>
            <pc:sldMk cId="1030861817" sldId="356"/>
            <ac:picMk id="5" creationId="{794E7B76-E19D-9724-D54E-90CFB5FB8D69}"/>
          </ac:picMkLst>
        </pc:picChg>
        <pc:picChg chg="mod">
          <ac:chgData name="Emma Bickford" userId="0b5d8652-af8b-4036-b645-d1c77964965f" providerId="ADAL" clId="{D694C6F0-8F6E-40FC-B1D2-FDB90C2B7F82}" dt="2023-09-14T07:25:30.531" v="1328" actId="1076"/>
          <ac:picMkLst>
            <pc:docMk/>
            <pc:sldMk cId="1030861817" sldId="356"/>
            <ac:picMk id="6" creationId="{35585D59-3E16-33F4-FF07-5FC4CF4C7CF8}"/>
          </ac:picMkLst>
        </pc:picChg>
        <pc:picChg chg="del mod">
          <ac:chgData name="Emma Bickford" userId="0b5d8652-af8b-4036-b645-d1c77964965f" providerId="ADAL" clId="{D694C6F0-8F6E-40FC-B1D2-FDB90C2B7F82}" dt="2023-09-14T07:21:49.252" v="1123" actId="478"/>
          <ac:picMkLst>
            <pc:docMk/>
            <pc:sldMk cId="1030861817" sldId="356"/>
            <ac:picMk id="7" creationId="{F73CDBFA-7FBA-2237-B280-57BE092072A3}"/>
          </ac:picMkLst>
        </pc:picChg>
        <pc:picChg chg="mod">
          <ac:chgData name="Emma Bickford" userId="0b5d8652-af8b-4036-b645-d1c77964965f" providerId="ADAL" clId="{D694C6F0-8F6E-40FC-B1D2-FDB90C2B7F82}" dt="2023-09-14T07:15:41.582" v="945" actId="1076"/>
          <ac:picMkLst>
            <pc:docMk/>
            <pc:sldMk cId="1030861817" sldId="356"/>
            <ac:picMk id="9" creationId="{C2A09F59-0DEE-150E-4CED-47562740DC90}"/>
          </ac:picMkLst>
        </pc:picChg>
        <pc:picChg chg="mod">
          <ac:chgData name="Emma Bickford" userId="0b5d8652-af8b-4036-b645-d1c77964965f" providerId="ADAL" clId="{D694C6F0-8F6E-40FC-B1D2-FDB90C2B7F82}" dt="2023-09-14T09:22:01.390" v="2129" actId="1035"/>
          <ac:picMkLst>
            <pc:docMk/>
            <pc:sldMk cId="1030861817" sldId="356"/>
            <ac:picMk id="10" creationId="{0291C04A-76C0-6D03-415C-F3FF57238A32}"/>
          </ac:picMkLst>
        </pc:picChg>
        <pc:picChg chg="mod">
          <ac:chgData name="Emma Bickford" userId="0b5d8652-af8b-4036-b645-d1c77964965f" providerId="ADAL" clId="{D694C6F0-8F6E-40FC-B1D2-FDB90C2B7F82}" dt="2023-09-14T07:11:20.490" v="847"/>
          <ac:picMkLst>
            <pc:docMk/>
            <pc:sldMk cId="1030861817" sldId="356"/>
            <ac:picMk id="30" creationId="{1DEB4678-D363-216E-D87F-B4B4C4B3ECD6}"/>
          </ac:picMkLst>
        </pc:picChg>
        <pc:picChg chg="mod">
          <ac:chgData name="Emma Bickford" userId="0b5d8652-af8b-4036-b645-d1c77964965f" providerId="ADAL" clId="{D694C6F0-8F6E-40FC-B1D2-FDB90C2B7F82}" dt="2023-09-14T07:11:20.490" v="847"/>
          <ac:picMkLst>
            <pc:docMk/>
            <pc:sldMk cId="1030861817" sldId="356"/>
            <ac:picMk id="32" creationId="{2BCB63A8-C099-70CE-EF9C-9ACDFBC6ED17}"/>
          </ac:picMkLst>
        </pc:picChg>
        <pc:picChg chg="add mod">
          <ac:chgData name="Emma Bickford" userId="0b5d8652-af8b-4036-b645-d1c77964965f" providerId="ADAL" clId="{D694C6F0-8F6E-40FC-B1D2-FDB90C2B7F82}" dt="2023-09-14T09:15:47.455" v="1826" actId="1037"/>
          <ac:picMkLst>
            <pc:docMk/>
            <pc:sldMk cId="1030861817" sldId="356"/>
            <ac:picMk id="37" creationId="{BD8B459D-9B27-9101-ACF3-88242384B1E8}"/>
          </ac:picMkLst>
        </pc:picChg>
        <pc:picChg chg="add mod">
          <ac:chgData name="Emma Bickford" userId="0b5d8652-af8b-4036-b645-d1c77964965f" providerId="ADAL" clId="{D694C6F0-8F6E-40FC-B1D2-FDB90C2B7F82}" dt="2023-09-14T09:15:48.928" v="1827" actId="1038"/>
          <ac:picMkLst>
            <pc:docMk/>
            <pc:sldMk cId="1030861817" sldId="356"/>
            <ac:picMk id="3074" creationId="{949B5E6F-5DEB-8AD6-EBAF-3720ACFB9B96}"/>
          </ac:picMkLst>
        </pc:picChg>
      </pc:sldChg>
      <pc:sldChg chg="addSp delSp modSp add del mod">
        <pc:chgData name="Emma Bickford" userId="0b5d8652-af8b-4036-b645-d1c77964965f" providerId="ADAL" clId="{D694C6F0-8F6E-40FC-B1D2-FDB90C2B7F82}" dt="2023-09-14T14:47:20.970" v="4393" actId="2696"/>
        <pc:sldMkLst>
          <pc:docMk/>
          <pc:sldMk cId="308975615" sldId="357"/>
        </pc:sldMkLst>
        <pc:spChg chg="add del">
          <ac:chgData name="Emma Bickford" userId="0b5d8652-af8b-4036-b645-d1c77964965f" providerId="ADAL" clId="{D694C6F0-8F6E-40FC-B1D2-FDB90C2B7F82}" dt="2023-09-14T14:47:12.961" v="4390" actId="478"/>
          <ac:spMkLst>
            <pc:docMk/>
            <pc:sldMk cId="308975615" sldId="357"/>
            <ac:spMk id="20" creationId="{8DDE92FE-847B-B3BE-C9D7-D7DDF927B7A8}"/>
          </ac:spMkLst>
        </pc:spChg>
        <pc:picChg chg="add del mod">
          <ac:chgData name="Emma Bickford" userId="0b5d8652-af8b-4036-b645-d1c77964965f" providerId="ADAL" clId="{D694C6F0-8F6E-40FC-B1D2-FDB90C2B7F82}" dt="2023-09-14T14:47:12.211" v="4388"/>
          <ac:picMkLst>
            <pc:docMk/>
            <pc:sldMk cId="308975615" sldId="357"/>
            <ac:picMk id="2" creationId="{DDBF021B-4C30-3B42-8DFE-F3A38786148B}"/>
          </ac:picMkLst>
        </pc:picChg>
        <pc:picChg chg="mod modCrop">
          <ac:chgData name="Emma Bickford" userId="0b5d8652-af8b-4036-b645-d1c77964965f" providerId="ADAL" clId="{D694C6F0-8F6E-40FC-B1D2-FDB90C2B7F82}" dt="2023-09-14T14:47:14.211" v="4392" actId="1076"/>
          <ac:picMkLst>
            <pc:docMk/>
            <pc:sldMk cId="308975615" sldId="357"/>
            <ac:picMk id="5" creationId="{7D27D7EA-16F0-EFB7-5B01-9D196EA082BA}"/>
          </ac:picMkLst>
        </pc:picChg>
        <pc:picChg chg="add del">
          <ac:chgData name="Emma Bickford" userId="0b5d8652-af8b-4036-b645-d1c77964965f" providerId="ADAL" clId="{D694C6F0-8F6E-40FC-B1D2-FDB90C2B7F82}" dt="2023-09-14T14:47:13.748" v="4391" actId="478"/>
          <ac:picMkLst>
            <pc:docMk/>
            <pc:sldMk cId="308975615" sldId="357"/>
            <ac:picMk id="19" creationId="{FC0D07CD-12E8-E611-67B0-8ED21914A4C4}"/>
          </ac:picMkLst>
        </pc:picChg>
        <pc:picChg chg="add del">
          <ac:chgData name="Emma Bickford" userId="0b5d8652-af8b-4036-b645-d1c77964965f" providerId="ADAL" clId="{D694C6F0-8F6E-40FC-B1D2-FDB90C2B7F82}" dt="2023-09-14T14:47:12.586" v="4389" actId="478"/>
          <ac:picMkLst>
            <pc:docMk/>
            <pc:sldMk cId="308975615" sldId="357"/>
            <ac:picMk id="2052" creationId="{84639A97-A684-B1E3-6DE1-D18BAB2F5848}"/>
          </ac:picMkLst>
        </pc:picChg>
      </pc:sldChg>
      <pc:sldChg chg="addSp modSp add mod">
        <pc:chgData name="Emma Bickford" userId="0b5d8652-af8b-4036-b645-d1c77964965f" providerId="ADAL" clId="{D694C6F0-8F6E-40FC-B1D2-FDB90C2B7F82}" dt="2023-09-14T14:52:27.566" v="4635" actId="1036"/>
        <pc:sldMkLst>
          <pc:docMk/>
          <pc:sldMk cId="2507337769" sldId="357"/>
        </pc:sldMkLst>
        <pc:spChg chg="add mod">
          <ac:chgData name="Emma Bickford" userId="0b5d8652-af8b-4036-b645-d1c77964965f" providerId="ADAL" clId="{D694C6F0-8F6E-40FC-B1D2-FDB90C2B7F82}" dt="2023-09-14T14:52:27.566" v="4635" actId="1036"/>
          <ac:spMkLst>
            <pc:docMk/>
            <pc:sldMk cId="2507337769" sldId="357"/>
            <ac:spMk id="2" creationId="{DB0C6458-621F-5D6B-0298-C4E5E87448FA}"/>
          </ac:spMkLst>
        </pc:spChg>
        <pc:spChg chg="add mod">
          <ac:chgData name="Emma Bickford" userId="0b5d8652-af8b-4036-b645-d1c77964965f" providerId="ADAL" clId="{D694C6F0-8F6E-40FC-B1D2-FDB90C2B7F82}" dt="2023-09-14T14:52:19.049" v="4629" actId="20577"/>
          <ac:spMkLst>
            <pc:docMk/>
            <pc:sldMk cId="2507337769" sldId="357"/>
            <ac:spMk id="3" creationId="{918D2693-57EE-81AA-0D35-ABAD88D02E07}"/>
          </ac:spMkLst>
        </pc:spChg>
        <pc:spChg chg="mod">
          <ac:chgData name="Emma Bickford" userId="0b5d8652-af8b-4036-b645-d1c77964965f" providerId="ADAL" clId="{D694C6F0-8F6E-40FC-B1D2-FDB90C2B7F82}" dt="2023-09-14T14:49:30.353" v="4429" actId="688"/>
          <ac:spMkLst>
            <pc:docMk/>
            <pc:sldMk cId="2507337769" sldId="357"/>
            <ac:spMk id="6" creationId="{BF736F54-D36D-7218-35CC-6BAAF1291B96}"/>
          </ac:spMkLst>
        </pc:spChg>
        <pc:spChg chg="mod">
          <ac:chgData name="Emma Bickford" userId="0b5d8652-af8b-4036-b645-d1c77964965f" providerId="ADAL" clId="{D694C6F0-8F6E-40FC-B1D2-FDB90C2B7F82}" dt="2023-09-14T14:49:23.194" v="4427" actId="1076"/>
          <ac:spMkLst>
            <pc:docMk/>
            <pc:sldMk cId="2507337769" sldId="357"/>
            <ac:spMk id="8" creationId="{5E23B901-A0B1-E41E-021B-4F173FE4CA37}"/>
          </ac:spMkLst>
        </pc:spChg>
        <pc:picChg chg="mod">
          <ac:chgData name="Emma Bickford" userId="0b5d8652-af8b-4036-b645-d1c77964965f" providerId="ADAL" clId="{D694C6F0-8F6E-40FC-B1D2-FDB90C2B7F82}" dt="2023-09-14T14:48:41.933" v="4418" actId="1076"/>
          <ac:picMkLst>
            <pc:docMk/>
            <pc:sldMk cId="2507337769" sldId="357"/>
            <ac:picMk id="5" creationId="{7D27D7EA-16F0-EFB7-5B01-9D196EA082BA}"/>
          </ac:picMkLst>
        </pc:picChg>
        <pc:picChg chg="mod">
          <ac:chgData name="Emma Bickford" userId="0b5d8652-af8b-4036-b645-d1c77964965f" providerId="ADAL" clId="{D694C6F0-8F6E-40FC-B1D2-FDB90C2B7F82}" dt="2023-09-14T14:49:20.242" v="4426" actId="1076"/>
          <ac:picMkLst>
            <pc:docMk/>
            <pc:sldMk cId="2507337769" sldId="357"/>
            <ac:picMk id="9" creationId="{98ED0783-DFDA-0C86-22DB-82B535287EAE}"/>
          </ac:picMkLst>
        </pc:picChg>
        <pc:picChg chg="mod">
          <ac:chgData name="Emma Bickford" userId="0b5d8652-af8b-4036-b645-d1c77964965f" providerId="ADAL" clId="{D694C6F0-8F6E-40FC-B1D2-FDB90C2B7F82}" dt="2023-09-14T14:48:28.589" v="4415" actId="1076"/>
          <ac:picMkLst>
            <pc:docMk/>
            <pc:sldMk cId="2507337769" sldId="357"/>
            <ac:picMk id="19" creationId="{FC0D07CD-12E8-E611-67B0-8ED21914A4C4}"/>
          </ac:picMkLst>
        </pc:picChg>
        <pc:picChg chg="mod">
          <ac:chgData name="Emma Bickford" userId="0b5d8652-af8b-4036-b645-d1c77964965f" providerId="ADAL" clId="{D694C6F0-8F6E-40FC-B1D2-FDB90C2B7F82}" dt="2023-09-14T14:48:36.392" v="4417" actId="1076"/>
          <ac:picMkLst>
            <pc:docMk/>
            <pc:sldMk cId="2507337769" sldId="357"/>
            <ac:picMk id="2052" creationId="{84639A97-A684-B1E3-6DE1-D18BAB2F5848}"/>
          </ac:picMkLst>
        </pc:picChg>
      </pc:sldChg>
    </pc:docChg>
  </pc:docChgLst>
  <pc:docChgLst>
    <pc:chgData name="Emma Bickford" userId="0b5d8652-af8b-4036-b645-d1c77964965f" providerId="ADAL" clId="{768ACB8F-42FF-4AF5-9639-DD6C2E3F2FF5}"/>
    <pc:docChg chg="undo redo custSel addSld delSld modSld">
      <pc:chgData name="Emma Bickford" userId="0b5d8652-af8b-4036-b645-d1c77964965f" providerId="ADAL" clId="{768ACB8F-42FF-4AF5-9639-DD6C2E3F2FF5}" dt="2023-09-15T15:26:14.523" v="3161" actId="1076"/>
      <pc:docMkLst>
        <pc:docMk/>
      </pc:docMkLst>
      <pc:sldChg chg="modSp mod">
        <pc:chgData name="Emma Bickford" userId="0b5d8652-af8b-4036-b645-d1c77964965f" providerId="ADAL" clId="{768ACB8F-42FF-4AF5-9639-DD6C2E3F2FF5}" dt="2023-09-15T14:43:47.969" v="2396" actId="1076"/>
        <pc:sldMkLst>
          <pc:docMk/>
          <pc:sldMk cId="1996650102" sldId="259"/>
        </pc:sldMkLst>
        <pc:picChg chg="mod">
          <ac:chgData name="Emma Bickford" userId="0b5d8652-af8b-4036-b645-d1c77964965f" providerId="ADAL" clId="{768ACB8F-42FF-4AF5-9639-DD6C2E3F2FF5}" dt="2023-09-15T14:43:41.001" v="2394" actId="1076"/>
          <ac:picMkLst>
            <pc:docMk/>
            <pc:sldMk cId="1996650102" sldId="259"/>
            <ac:picMk id="2" creationId="{6DB17E5D-2824-480E-8150-EE6D0318A72C}"/>
          </ac:picMkLst>
        </pc:picChg>
        <pc:picChg chg="mod">
          <ac:chgData name="Emma Bickford" userId="0b5d8652-af8b-4036-b645-d1c77964965f" providerId="ADAL" clId="{768ACB8F-42FF-4AF5-9639-DD6C2E3F2FF5}" dt="2023-09-15T14:43:47.969" v="2396" actId="1076"/>
          <ac:picMkLst>
            <pc:docMk/>
            <pc:sldMk cId="1996650102" sldId="259"/>
            <ac:picMk id="3" creationId="{888835A6-BF65-FC23-A762-8677FD2EBA7E}"/>
          </ac:picMkLst>
        </pc:picChg>
        <pc:picChg chg="mod">
          <ac:chgData name="Emma Bickford" userId="0b5d8652-af8b-4036-b645-d1c77964965f" providerId="ADAL" clId="{768ACB8F-42FF-4AF5-9639-DD6C2E3F2FF5}" dt="2023-09-15T14:43:36.720" v="2393" actId="14100"/>
          <ac:picMkLst>
            <pc:docMk/>
            <pc:sldMk cId="1996650102" sldId="259"/>
            <ac:picMk id="4" creationId="{71F64BDC-68E8-613F-B0E9-3C211C57FC09}"/>
          </ac:picMkLst>
        </pc:picChg>
        <pc:picChg chg="mod">
          <ac:chgData name="Emma Bickford" userId="0b5d8652-af8b-4036-b645-d1c77964965f" providerId="ADAL" clId="{768ACB8F-42FF-4AF5-9639-DD6C2E3F2FF5}" dt="2023-09-15T14:43:44.273" v="2395" actId="1076"/>
          <ac:picMkLst>
            <pc:docMk/>
            <pc:sldMk cId="1996650102" sldId="259"/>
            <ac:picMk id="37" creationId="{AD89B064-82DE-C8EB-91F1-0F7BB30A7C95}"/>
          </ac:picMkLst>
        </pc:picChg>
      </pc:sldChg>
      <pc:sldChg chg="addSp delSp modSp mod modNotesTx">
        <pc:chgData name="Emma Bickford" userId="0b5d8652-af8b-4036-b645-d1c77964965f" providerId="ADAL" clId="{768ACB8F-42FF-4AF5-9639-DD6C2E3F2FF5}" dt="2023-09-15T15:20:50.177" v="3133" actId="478"/>
        <pc:sldMkLst>
          <pc:docMk/>
          <pc:sldMk cId="2861308929" sldId="267"/>
        </pc:sldMkLst>
        <pc:spChg chg="del mod">
          <ac:chgData name="Emma Bickford" userId="0b5d8652-af8b-4036-b645-d1c77964965f" providerId="ADAL" clId="{768ACB8F-42FF-4AF5-9639-DD6C2E3F2FF5}" dt="2023-09-15T15:19:27.151" v="3098" actId="478"/>
          <ac:spMkLst>
            <pc:docMk/>
            <pc:sldMk cId="2861308929" sldId="267"/>
            <ac:spMk id="3" creationId="{000AD240-01B8-0A42-AEFC-23BEF0BA1BA9}"/>
          </ac:spMkLst>
        </pc:spChg>
        <pc:spChg chg="mod">
          <ac:chgData name="Emma Bickford" userId="0b5d8652-af8b-4036-b645-d1c77964965f" providerId="ADAL" clId="{768ACB8F-42FF-4AF5-9639-DD6C2E3F2FF5}" dt="2023-09-15T14:51:13.379" v="2623" actId="1076"/>
          <ac:spMkLst>
            <pc:docMk/>
            <pc:sldMk cId="2861308929" sldId="267"/>
            <ac:spMk id="5" creationId="{C68CF9BE-7697-58C3-5037-FE8DC6C9313A}"/>
          </ac:spMkLst>
        </pc:spChg>
        <pc:spChg chg="del mod">
          <ac:chgData name="Emma Bickford" userId="0b5d8652-af8b-4036-b645-d1c77964965f" providerId="ADAL" clId="{768ACB8F-42FF-4AF5-9639-DD6C2E3F2FF5}" dt="2023-09-15T15:19:29.046" v="3099" actId="478"/>
          <ac:spMkLst>
            <pc:docMk/>
            <pc:sldMk cId="2861308929" sldId="267"/>
            <ac:spMk id="8" creationId="{E8888716-B90B-A5F6-D7E3-6265117ABC84}"/>
          </ac:spMkLst>
        </pc:spChg>
        <pc:spChg chg="del mod topLvl">
          <ac:chgData name="Emma Bickford" userId="0b5d8652-af8b-4036-b645-d1c77964965f" providerId="ADAL" clId="{768ACB8F-42FF-4AF5-9639-DD6C2E3F2FF5}" dt="2023-09-15T15:20:24.904" v="3132" actId="478"/>
          <ac:spMkLst>
            <pc:docMk/>
            <pc:sldMk cId="2861308929" sldId="267"/>
            <ac:spMk id="10" creationId="{7C12D6FF-3410-3531-0CB1-6E4D32CEB400}"/>
          </ac:spMkLst>
        </pc:spChg>
        <pc:spChg chg="del topLvl">
          <ac:chgData name="Emma Bickford" userId="0b5d8652-af8b-4036-b645-d1c77964965f" providerId="ADAL" clId="{768ACB8F-42FF-4AF5-9639-DD6C2E3F2FF5}" dt="2023-09-15T15:20:50.177" v="3133" actId="478"/>
          <ac:spMkLst>
            <pc:docMk/>
            <pc:sldMk cId="2861308929" sldId="267"/>
            <ac:spMk id="11" creationId="{42FFCDDF-B177-49ED-F6E1-35261E28924C}"/>
          </ac:spMkLst>
        </pc:spChg>
        <pc:spChg chg="mod">
          <ac:chgData name="Emma Bickford" userId="0b5d8652-af8b-4036-b645-d1c77964965f" providerId="ADAL" clId="{768ACB8F-42FF-4AF5-9639-DD6C2E3F2FF5}" dt="2023-09-15T15:17:39.323" v="3068" actId="20577"/>
          <ac:spMkLst>
            <pc:docMk/>
            <pc:sldMk cId="2861308929" sldId="267"/>
            <ac:spMk id="16" creationId="{454CEBAF-C0D5-23DF-69B1-A70703C4C072}"/>
          </ac:spMkLst>
        </pc:spChg>
        <pc:spChg chg="mod">
          <ac:chgData name="Emma Bickford" userId="0b5d8652-af8b-4036-b645-d1c77964965f" providerId="ADAL" clId="{768ACB8F-42FF-4AF5-9639-DD6C2E3F2FF5}" dt="2023-09-15T15:05:22.541" v="2823" actId="14100"/>
          <ac:spMkLst>
            <pc:docMk/>
            <pc:sldMk cId="2861308929" sldId="267"/>
            <ac:spMk id="18" creationId="{0162E617-8B9E-C945-51FF-606CB26F458E}"/>
          </ac:spMkLst>
        </pc:spChg>
        <pc:spChg chg="mod">
          <ac:chgData name="Emma Bickford" userId="0b5d8652-af8b-4036-b645-d1c77964965f" providerId="ADAL" clId="{768ACB8F-42FF-4AF5-9639-DD6C2E3F2FF5}" dt="2023-09-15T15:00:33.381" v="2739" actId="1038"/>
          <ac:spMkLst>
            <pc:docMk/>
            <pc:sldMk cId="2861308929" sldId="267"/>
            <ac:spMk id="19" creationId="{13E813B0-CAD4-610B-3AE6-7E50834679B4}"/>
          </ac:spMkLst>
        </pc:spChg>
        <pc:spChg chg="mod">
          <ac:chgData name="Emma Bickford" userId="0b5d8652-af8b-4036-b645-d1c77964965f" providerId="ADAL" clId="{768ACB8F-42FF-4AF5-9639-DD6C2E3F2FF5}" dt="2023-09-15T15:20:21.246" v="3131" actId="20577"/>
          <ac:spMkLst>
            <pc:docMk/>
            <pc:sldMk cId="2861308929" sldId="267"/>
            <ac:spMk id="20" creationId="{784A8930-E17E-8679-59E3-3E00B49409AC}"/>
          </ac:spMkLst>
        </pc:spChg>
        <pc:spChg chg="del">
          <ac:chgData name="Emma Bickford" userId="0b5d8652-af8b-4036-b645-d1c77964965f" providerId="ADAL" clId="{768ACB8F-42FF-4AF5-9639-DD6C2E3F2FF5}" dt="2023-09-15T14:49:00.932" v="2580" actId="21"/>
          <ac:spMkLst>
            <pc:docMk/>
            <pc:sldMk cId="2861308929" sldId="267"/>
            <ac:spMk id="22" creationId="{369E90E1-17A5-31EC-9CF0-F4ADA3C3EF84}"/>
          </ac:spMkLst>
        </pc:spChg>
        <pc:spChg chg="del">
          <ac:chgData name="Emma Bickford" userId="0b5d8652-af8b-4036-b645-d1c77964965f" providerId="ADAL" clId="{768ACB8F-42FF-4AF5-9639-DD6C2E3F2FF5}" dt="2023-09-15T14:51:18.054" v="2624" actId="478"/>
          <ac:spMkLst>
            <pc:docMk/>
            <pc:sldMk cId="2861308929" sldId="267"/>
            <ac:spMk id="23" creationId="{3B97FB20-F024-B09E-B61F-D58E556D6DA4}"/>
          </ac:spMkLst>
        </pc:spChg>
        <pc:spChg chg="add mod ord">
          <ac:chgData name="Emma Bickford" userId="0b5d8652-af8b-4036-b645-d1c77964965f" providerId="ADAL" clId="{768ACB8F-42FF-4AF5-9639-DD6C2E3F2FF5}" dt="2023-09-15T15:05:48.290" v="2849" actId="1038"/>
          <ac:spMkLst>
            <pc:docMk/>
            <pc:sldMk cId="2861308929" sldId="267"/>
            <ac:spMk id="28" creationId="{71170530-8681-E9C2-5745-D5C39BC8ACEE}"/>
          </ac:spMkLst>
        </pc:spChg>
        <pc:spChg chg="add mod">
          <ac:chgData name="Emma Bickford" userId="0b5d8652-af8b-4036-b645-d1c77964965f" providerId="ADAL" clId="{768ACB8F-42FF-4AF5-9639-DD6C2E3F2FF5}" dt="2023-09-15T15:05:41.223" v="2844" actId="1037"/>
          <ac:spMkLst>
            <pc:docMk/>
            <pc:sldMk cId="2861308929" sldId="267"/>
            <ac:spMk id="29" creationId="{19BDD1DB-EF8C-5BF1-348B-A58C82AF5195}"/>
          </ac:spMkLst>
        </pc:spChg>
        <pc:spChg chg="add mod ord">
          <ac:chgData name="Emma Bickford" userId="0b5d8652-af8b-4036-b645-d1c77964965f" providerId="ADAL" clId="{768ACB8F-42FF-4AF5-9639-DD6C2E3F2FF5}" dt="2023-09-15T15:06:09.365" v="2854" actId="1076"/>
          <ac:spMkLst>
            <pc:docMk/>
            <pc:sldMk cId="2861308929" sldId="267"/>
            <ac:spMk id="30" creationId="{569266EE-8A9F-E92D-508D-400868B9DAAE}"/>
          </ac:spMkLst>
        </pc:spChg>
        <pc:spChg chg="add del mod">
          <ac:chgData name="Emma Bickford" userId="0b5d8652-af8b-4036-b645-d1c77964965f" providerId="ADAL" clId="{768ACB8F-42FF-4AF5-9639-DD6C2E3F2FF5}" dt="2023-09-15T14:59:55.725" v="2719"/>
          <ac:spMkLst>
            <pc:docMk/>
            <pc:sldMk cId="2861308929" sldId="267"/>
            <ac:spMk id="31" creationId="{74249586-D6E6-BAD4-A51D-AC0AC6449025}"/>
          </ac:spMkLst>
        </pc:spChg>
        <pc:spChg chg="add mod">
          <ac:chgData name="Emma Bickford" userId="0b5d8652-af8b-4036-b645-d1c77964965f" providerId="ADAL" clId="{768ACB8F-42FF-4AF5-9639-DD6C2E3F2FF5}" dt="2023-09-15T15:06:13.545" v="2860" actId="1037"/>
          <ac:spMkLst>
            <pc:docMk/>
            <pc:sldMk cId="2861308929" sldId="267"/>
            <ac:spMk id="32" creationId="{2375585C-7044-F826-0F76-6A86D4C15EFA}"/>
          </ac:spMkLst>
        </pc:spChg>
        <pc:spChg chg="add mod">
          <ac:chgData name="Emma Bickford" userId="0b5d8652-af8b-4036-b645-d1c77964965f" providerId="ADAL" clId="{768ACB8F-42FF-4AF5-9639-DD6C2E3F2FF5}" dt="2023-09-15T15:01:22.938" v="2807" actId="1035"/>
          <ac:spMkLst>
            <pc:docMk/>
            <pc:sldMk cId="2861308929" sldId="267"/>
            <ac:spMk id="33" creationId="{FCD70E0E-22A3-6124-5FB5-C07B9CA697E0}"/>
          </ac:spMkLst>
        </pc:spChg>
        <pc:spChg chg="add mod">
          <ac:chgData name="Emma Bickford" userId="0b5d8652-af8b-4036-b645-d1c77964965f" providerId="ADAL" clId="{768ACB8F-42FF-4AF5-9639-DD6C2E3F2FF5}" dt="2023-09-15T15:11:53.527" v="2925" actId="1076"/>
          <ac:spMkLst>
            <pc:docMk/>
            <pc:sldMk cId="2861308929" sldId="267"/>
            <ac:spMk id="34" creationId="{09243FAE-2EAA-7E6F-C907-C9464B4EE602}"/>
          </ac:spMkLst>
        </pc:spChg>
        <pc:spChg chg="mod topLvl">
          <ac:chgData name="Emma Bickford" userId="0b5d8652-af8b-4036-b645-d1c77964965f" providerId="ADAL" clId="{768ACB8F-42FF-4AF5-9639-DD6C2E3F2FF5}" dt="2023-09-15T15:19:12.969" v="3097" actId="1076"/>
          <ac:spMkLst>
            <pc:docMk/>
            <pc:sldMk cId="2861308929" sldId="267"/>
            <ac:spMk id="38" creationId="{B2ED9457-610B-0038-BF70-685828BBD476}"/>
          </ac:spMkLst>
        </pc:spChg>
        <pc:grpChg chg="del">
          <ac:chgData name="Emma Bickford" userId="0b5d8652-af8b-4036-b645-d1c77964965f" providerId="ADAL" clId="{768ACB8F-42FF-4AF5-9639-DD6C2E3F2FF5}" dt="2023-09-15T15:20:24.904" v="3132" actId="478"/>
          <ac:grpSpMkLst>
            <pc:docMk/>
            <pc:sldMk cId="2861308929" sldId="267"/>
            <ac:grpSpMk id="12" creationId="{05CC7A24-7CBC-A93E-ED27-DE07910E0931}"/>
          </ac:grpSpMkLst>
        </pc:grpChg>
        <pc:grpChg chg="mod">
          <ac:chgData name="Emma Bickford" userId="0b5d8652-af8b-4036-b645-d1c77964965f" providerId="ADAL" clId="{768ACB8F-42FF-4AF5-9639-DD6C2E3F2FF5}" dt="2023-09-15T15:05:26.605" v="2824" actId="14100"/>
          <ac:grpSpMkLst>
            <pc:docMk/>
            <pc:sldMk cId="2861308929" sldId="267"/>
            <ac:grpSpMk id="15" creationId="{94CE4412-A2D3-20D7-3313-3E2B7F29FE3E}"/>
          </ac:grpSpMkLst>
        </pc:grpChg>
        <pc:grpChg chg="mod">
          <ac:chgData name="Emma Bickford" userId="0b5d8652-af8b-4036-b645-d1c77964965f" providerId="ADAL" clId="{768ACB8F-42FF-4AF5-9639-DD6C2E3F2FF5}" dt="2023-09-15T15:05:30.853" v="2825" actId="14100"/>
          <ac:grpSpMkLst>
            <pc:docMk/>
            <pc:sldMk cId="2861308929" sldId="267"/>
            <ac:grpSpMk id="21" creationId="{49C17AD4-9E58-8173-C7DA-25676E7634AA}"/>
          </ac:grpSpMkLst>
        </pc:grpChg>
        <pc:grpChg chg="del">
          <ac:chgData name="Emma Bickford" userId="0b5d8652-af8b-4036-b645-d1c77964965f" providerId="ADAL" clId="{768ACB8F-42FF-4AF5-9639-DD6C2E3F2FF5}" dt="2023-09-15T14:51:38.825" v="2628" actId="478"/>
          <ac:grpSpMkLst>
            <pc:docMk/>
            <pc:sldMk cId="2861308929" sldId="267"/>
            <ac:grpSpMk id="27" creationId="{25183AC0-C70B-2826-1E71-E3F5B50986E6}"/>
          </ac:grpSpMkLst>
        </pc:grpChg>
        <pc:grpChg chg="add del mod">
          <ac:chgData name="Emma Bickford" userId="0b5d8652-af8b-4036-b645-d1c77964965f" providerId="ADAL" clId="{768ACB8F-42FF-4AF5-9639-DD6C2E3F2FF5}" dt="2023-09-15T15:18:09.444" v="3073" actId="478"/>
          <ac:grpSpMkLst>
            <pc:docMk/>
            <pc:sldMk cId="2861308929" sldId="267"/>
            <ac:grpSpMk id="35" creationId="{0BF2A13E-202A-70D9-7AE9-A2882CEBF924}"/>
          </ac:grpSpMkLst>
        </pc:grpChg>
        <pc:grpChg chg="add del mod topLvl">
          <ac:chgData name="Emma Bickford" userId="0b5d8652-af8b-4036-b645-d1c77964965f" providerId="ADAL" clId="{768ACB8F-42FF-4AF5-9639-DD6C2E3F2FF5}" dt="2023-09-15T15:18:54.239" v="3090" actId="478"/>
          <ac:grpSpMkLst>
            <pc:docMk/>
            <pc:sldMk cId="2861308929" sldId="267"/>
            <ac:grpSpMk id="36" creationId="{8574FDAA-E7FC-7D8B-6D56-8D866B1E3AB9}"/>
          </ac:grpSpMkLst>
        </pc:grpChg>
        <pc:picChg chg="mod">
          <ac:chgData name="Emma Bickford" userId="0b5d8652-af8b-4036-b645-d1c77964965f" providerId="ADAL" clId="{768ACB8F-42FF-4AF5-9639-DD6C2E3F2FF5}" dt="2023-09-15T14:43:57.122" v="2397" actId="1076"/>
          <ac:picMkLst>
            <pc:docMk/>
            <pc:sldMk cId="2861308929" sldId="267"/>
            <ac:picMk id="2" creationId="{6DB17E5D-2824-480E-8150-EE6D0318A72C}"/>
          </ac:picMkLst>
        </pc:picChg>
        <pc:picChg chg="mod">
          <ac:chgData name="Emma Bickford" userId="0b5d8652-af8b-4036-b645-d1c77964965f" providerId="ADAL" clId="{768ACB8F-42FF-4AF5-9639-DD6C2E3F2FF5}" dt="2023-09-15T15:19:01.051" v="3093" actId="1076"/>
          <ac:picMkLst>
            <pc:docMk/>
            <pc:sldMk cId="2861308929" sldId="267"/>
            <ac:picMk id="4" creationId="{71F64BDC-68E8-613F-B0E9-3C211C57FC09}"/>
          </ac:picMkLst>
        </pc:picChg>
        <pc:picChg chg="mod">
          <ac:chgData name="Emma Bickford" userId="0b5d8652-af8b-4036-b645-d1c77964965f" providerId="ADAL" clId="{768ACB8F-42FF-4AF5-9639-DD6C2E3F2FF5}" dt="2023-09-15T15:16:49.128" v="3033" actId="1076"/>
          <ac:picMkLst>
            <pc:docMk/>
            <pc:sldMk cId="2861308929" sldId="267"/>
            <ac:picMk id="7" creationId="{D2A8751D-6CC5-7375-BAB1-31BF19332FAD}"/>
          </ac:picMkLst>
        </pc:picChg>
        <pc:picChg chg="mod">
          <ac:chgData name="Emma Bickford" userId="0b5d8652-af8b-4036-b645-d1c77964965f" providerId="ADAL" clId="{768ACB8F-42FF-4AF5-9639-DD6C2E3F2FF5}" dt="2023-09-15T15:16:44.566" v="3032" actId="14100"/>
          <ac:picMkLst>
            <pc:docMk/>
            <pc:sldMk cId="2861308929" sldId="267"/>
            <ac:picMk id="9" creationId="{65D23585-8D1C-F333-D06D-3064EEAFC42A}"/>
          </ac:picMkLst>
        </pc:picChg>
        <pc:picChg chg="mod">
          <ac:chgData name="Emma Bickford" userId="0b5d8652-af8b-4036-b645-d1c77964965f" providerId="ADAL" clId="{768ACB8F-42FF-4AF5-9639-DD6C2E3F2FF5}" dt="2023-09-15T14:59:25.373" v="2710" actId="1076"/>
          <ac:picMkLst>
            <pc:docMk/>
            <pc:sldMk cId="2861308929" sldId="267"/>
            <ac:picMk id="14" creationId="{602DF826-A283-E0FA-420A-1995E37732E9}"/>
          </ac:picMkLst>
        </pc:picChg>
        <pc:picChg chg="del mod topLvl">
          <ac:chgData name="Emma Bickford" userId="0b5d8652-af8b-4036-b645-d1c77964965f" providerId="ADAL" clId="{768ACB8F-42FF-4AF5-9639-DD6C2E3F2FF5}" dt="2023-09-15T15:18:09.444" v="3073" actId="478"/>
          <ac:picMkLst>
            <pc:docMk/>
            <pc:sldMk cId="2861308929" sldId="267"/>
            <ac:picMk id="37" creationId="{BAA8286A-25F9-BDD6-F2BA-BF2951ABBC71}"/>
          </ac:picMkLst>
        </pc:picChg>
        <pc:picChg chg="del mod ord topLvl">
          <ac:chgData name="Emma Bickford" userId="0b5d8652-af8b-4036-b645-d1c77964965f" providerId="ADAL" clId="{768ACB8F-42FF-4AF5-9639-DD6C2E3F2FF5}" dt="2023-09-15T15:18:54.239" v="3090" actId="478"/>
          <ac:picMkLst>
            <pc:docMk/>
            <pc:sldMk cId="2861308929" sldId="267"/>
            <ac:picMk id="39" creationId="{2158B5AE-57E1-93EF-C2DA-54BDB4A03369}"/>
          </ac:picMkLst>
        </pc:picChg>
      </pc:sldChg>
      <pc:sldChg chg="addSp delSp modSp mod modNotesTx">
        <pc:chgData name="Emma Bickford" userId="0b5d8652-af8b-4036-b645-d1c77964965f" providerId="ADAL" clId="{768ACB8F-42FF-4AF5-9639-DD6C2E3F2FF5}" dt="2023-09-15T15:21:18.605" v="3134" actId="20577"/>
        <pc:sldMkLst>
          <pc:docMk/>
          <pc:sldMk cId="739197178" sldId="269"/>
        </pc:sldMkLst>
        <pc:spChg chg="mod">
          <ac:chgData name="Emma Bickford" userId="0b5d8652-af8b-4036-b645-d1c77964965f" providerId="ADAL" clId="{768ACB8F-42FF-4AF5-9639-DD6C2E3F2FF5}" dt="2023-09-15T14:46:41.788" v="2453" actId="20577"/>
          <ac:spMkLst>
            <pc:docMk/>
            <pc:sldMk cId="739197178" sldId="269"/>
            <ac:spMk id="5" creationId="{C68CF9BE-7697-58C3-5037-FE8DC6C9313A}"/>
          </ac:spMkLst>
        </pc:spChg>
        <pc:picChg chg="mod">
          <ac:chgData name="Emma Bickford" userId="0b5d8652-af8b-4036-b645-d1c77964965f" providerId="ADAL" clId="{768ACB8F-42FF-4AF5-9639-DD6C2E3F2FF5}" dt="2023-09-15T14:45:42.668" v="2430" actId="1076"/>
          <ac:picMkLst>
            <pc:docMk/>
            <pc:sldMk cId="739197178" sldId="269"/>
            <ac:picMk id="2" creationId="{6DB17E5D-2824-480E-8150-EE6D0318A72C}"/>
          </ac:picMkLst>
        </pc:picChg>
        <pc:picChg chg="mod">
          <ac:chgData name="Emma Bickford" userId="0b5d8652-af8b-4036-b645-d1c77964965f" providerId="ADAL" clId="{768ACB8F-42FF-4AF5-9639-DD6C2E3F2FF5}" dt="2023-09-15T14:45:47.428" v="2433" actId="1076"/>
          <ac:picMkLst>
            <pc:docMk/>
            <pc:sldMk cId="739197178" sldId="269"/>
            <ac:picMk id="4" creationId="{71F64BDC-68E8-613F-B0E9-3C211C57FC09}"/>
          </ac:picMkLst>
        </pc:picChg>
        <pc:picChg chg="mod">
          <ac:chgData name="Emma Bickford" userId="0b5d8652-af8b-4036-b645-d1c77964965f" providerId="ADAL" clId="{768ACB8F-42FF-4AF5-9639-DD6C2E3F2FF5}" dt="2023-09-15T14:45:45.228" v="2431" actId="1076"/>
          <ac:picMkLst>
            <pc:docMk/>
            <pc:sldMk cId="739197178" sldId="269"/>
            <ac:picMk id="6" creationId="{726D2562-B728-EAAB-87D4-E0B87D4C152B}"/>
          </ac:picMkLst>
        </pc:picChg>
        <pc:picChg chg="mod">
          <ac:chgData name="Emma Bickford" userId="0b5d8652-af8b-4036-b645-d1c77964965f" providerId="ADAL" clId="{768ACB8F-42FF-4AF5-9639-DD6C2E3F2FF5}" dt="2023-09-15T14:45:30.419" v="2426" actId="1076"/>
          <ac:picMkLst>
            <pc:docMk/>
            <pc:sldMk cId="739197178" sldId="269"/>
            <ac:picMk id="14" creationId="{602DF826-A283-E0FA-420A-1995E37732E9}"/>
          </ac:picMkLst>
        </pc:picChg>
        <pc:picChg chg="add del mod">
          <ac:chgData name="Emma Bickford" userId="0b5d8652-af8b-4036-b645-d1c77964965f" providerId="ADAL" clId="{768ACB8F-42FF-4AF5-9639-DD6C2E3F2FF5}" dt="2023-09-15T14:58:31.025" v="2700" actId="1076"/>
          <ac:picMkLst>
            <pc:docMk/>
            <pc:sldMk cId="739197178" sldId="269"/>
            <ac:picMk id="21" creationId="{03E31F11-D8AC-BF72-E178-2658FCC4A368}"/>
          </ac:picMkLst>
        </pc:picChg>
        <pc:picChg chg="del">
          <ac:chgData name="Emma Bickford" userId="0b5d8652-af8b-4036-b645-d1c77964965f" providerId="ADAL" clId="{768ACB8F-42FF-4AF5-9639-DD6C2E3F2FF5}" dt="2023-09-15T14:58:33.175" v="2701" actId="478"/>
          <ac:picMkLst>
            <pc:docMk/>
            <pc:sldMk cId="739197178" sldId="269"/>
            <ac:picMk id="29" creationId="{F6645856-2919-E293-8AAE-F534FFDE5034}"/>
          </ac:picMkLst>
        </pc:picChg>
        <pc:picChg chg="del">
          <ac:chgData name="Emma Bickford" userId="0b5d8652-af8b-4036-b645-d1c77964965f" providerId="ADAL" clId="{768ACB8F-42FF-4AF5-9639-DD6C2E3F2FF5}" dt="2023-09-15T14:58:35.304" v="2702" actId="478"/>
          <ac:picMkLst>
            <pc:docMk/>
            <pc:sldMk cId="739197178" sldId="269"/>
            <ac:picMk id="34" creationId="{7C1D572B-9CE6-C1EF-4A51-C2D26EBFF114}"/>
          </ac:picMkLst>
        </pc:picChg>
        <pc:picChg chg="del">
          <ac:chgData name="Emma Bickford" userId="0b5d8652-af8b-4036-b645-d1c77964965f" providerId="ADAL" clId="{768ACB8F-42FF-4AF5-9639-DD6C2E3F2FF5}" dt="2023-09-15T14:58:37.937" v="2703" actId="478"/>
          <ac:picMkLst>
            <pc:docMk/>
            <pc:sldMk cId="739197178" sldId="269"/>
            <ac:picMk id="35" creationId="{327E4FFF-A026-4E4D-DFFB-BB939064110F}"/>
          </ac:picMkLst>
        </pc:picChg>
      </pc:sldChg>
      <pc:sldChg chg="addSp delSp modSp mod">
        <pc:chgData name="Emma Bickford" userId="0b5d8652-af8b-4036-b645-d1c77964965f" providerId="ADAL" clId="{768ACB8F-42FF-4AF5-9639-DD6C2E3F2FF5}" dt="2023-09-15T14:57:29.157" v="2698" actId="478"/>
        <pc:sldMkLst>
          <pc:docMk/>
          <pc:sldMk cId="4008932192" sldId="271"/>
        </pc:sldMkLst>
        <pc:spChg chg="del">
          <ac:chgData name="Emma Bickford" userId="0b5d8652-af8b-4036-b645-d1c77964965f" providerId="ADAL" clId="{768ACB8F-42FF-4AF5-9639-DD6C2E3F2FF5}" dt="2023-09-15T14:57:22.970" v="2695" actId="478"/>
          <ac:spMkLst>
            <pc:docMk/>
            <pc:sldMk cId="4008932192" sldId="271"/>
            <ac:spMk id="3" creationId="{4921878B-1283-6730-4FAA-EB2E0BB902BA}"/>
          </ac:spMkLst>
        </pc:spChg>
        <pc:spChg chg="del">
          <ac:chgData name="Emma Bickford" userId="0b5d8652-af8b-4036-b645-d1c77964965f" providerId="ADAL" clId="{768ACB8F-42FF-4AF5-9639-DD6C2E3F2FF5}" dt="2023-09-15T14:57:29.157" v="2698" actId="478"/>
          <ac:spMkLst>
            <pc:docMk/>
            <pc:sldMk cId="4008932192" sldId="271"/>
            <ac:spMk id="17" creationId="{98BCAFC4-C7C6-4963-0CAA-BB6720F14936}"/>
          </ac:spMkLst>
        </pc:spChg>
        <pc:spChg chg="del">
          <ac:chgData name="Emma Bickford" userId="0b5d8652-af8b-4036-b645-d1c77964965f" providerId="ADAL" clId="{768ACB8F-42FF-4AF5-9639-DD6C2E3F2FF5}" dt="2023-09-15T14:57:21.517" v="2694" actId="478"/>
          <ac:spMkLst>
            <pc:docMk/>
            <pc:sldMk cId="4008932192" sldId="271"/>
            <ac:spMk id="18" creationId="{22335188-109B-096A-95EC-92452F2C19CC}"/>
          </ac:spMkLst>
        </pc:spChg>
        <pc:picChg chg="mod">
          <ac:chgData name="Emma Bickford" userId="0b5d8652-af8b-4036-b645-d1c77964965f" providerId="ADAL" clId="{768ACB8F-42FF-4AF5-9639-DD6C2E3F2FF5}" dt="2023-09-15T14:44:34.403" v="2410" actId="1076"/>
          <ac:picMkLst>
            <pc:docMk/>
            <pc:sldMk cId="4008932192" sldId="271"/>
            <ac:picMk id="2" creationId="{6DB17E5D-2824-480E-8150-EE6D0318A72C}"/>
          </ac:picMkLst>
        </pc:picChg>
        <pc:picChg chg="mod">
          <ac:chgData name="Emma Bickford" userId="0b5d8652-af8b-4036-b645-d1c77964965f" providerId="ADAL" clId="{768ACB8F-42FF-4AF5-9639-DD6C2E3F2FF5}" dt="2023-09-15T14:44:45.155" v="2414" actId="14100"/>
          <ac:picMkLst>
            <pc:docMk/>
            <pc:sldMk cId="4008932192" sldId="271"/>
            <ac:picMk id="4" creationId="{71F64BDC-68E8-613F-B0E9-3C211C57FC09}"/>
          </ac:picMkLst>
        </pc:picChg>
        <pc:picChg chg="mod">
          <ac:chgData name="Emma Bickford" userId="0b5d8652-af8b-4036-b645-d1c77964965f" providerId="ADAL" clId="{768ACB8F-42FF-4AF5-9639-DD6C2E3F2FF5}" dt="2023-09-15T14:44:40.075" v="2412" actId="1076"/>
          <ac:picMkLst>
            <pc:docMk/>
            <pc:sldMk cId="4008932192" sldId="271"/>
            <ac:picMk id="6" creationId="{726D2562-B728-EAAB-87D4-E0B87D4C152B}"/>
          </ac:picMkLst>
        </pc:picChg>
        <pc:picChg chg="mod">
          <ac:chgData name="Emma Bickford" userId="0b5d8652-af8b-4036-b645-d1c77964965f" providerId="ADAL" clId="{768ACB8F-42FF-4AF5-9639-DD6C2E3F2FF5}" dt="2023-09-15T14:44:37.683" v="2411" actId="1076"/>
          <ac:picMkLst>
            <pc:docMk/>
            <pc:sldMk cId="4008932192" sldId="271"/>
            <ac:picMk id="14" creationId="{602DF826-A283-E0FA-420A-1995E37732E9}"/>
          </ac:picMkLst>
        </pc:picChg>
        <pc:picChg chg="del">
          <ac:chgData name="Emma Bickford" userId="0b5d8652-af8b-4036-b645-d1c77964965f" providerId="ADAL" clId="{768ACB8F-42FF-4AF5-9639-DD6C2E3F2FF5}" dt="2023-09-15T14:57:17.451" v="2693" actId="478"/>
          <ac:picMkLst>
            <pc:docMk/>
            <pc:sldMk cId="4008932192" sldId="271"/>
            <ac:picMk id="15" creationId="{4063E71F-5B2C-46E5-EC47-29A7A0E7FA09}"/>
          </ac:picMkLst>
        </pc:picChg>
        <pc:picChg chg="add del mod">
          <ac:chgData name="Emma Bickford" userId="0b5d8652-af8b-4036-b645-d1c77964965f" providerId="ADAL" clId="{768ACB8F-42FF-4AF5-9639-DD6C2E3F2FF5}" dt="2023-09-15T14:57:26.070" v="2697" actId="478"/>
          <ac:picMkLst>
            <pc:docMk/>
            <pc:sldMk cId="4008932192" sldId="271"/>
            <ac:picMk id="21" creationId="{980D0652-7D28-80B6-EAE4-45A7399D04B2}"/>
          </ac:picMkLst>
        </pc:picChg>
      </pc:sldChg>
      <pc:sldChg chg="modSp mod">
        <pc:chgData name="Emma Bickford" userId="0b5d8652-af8b-4036-b645-d1c77964965f" providerId="ADAL" clId="{768ACB8F-42FF-4AF5-9639-DD6C2E3F2FF5}" dt="2023-09-15T14:45:04.275" v="2420" actId="1076"/>
        <pc:sldMkLst>
          <pc:docMk/>
          <pc:sldMk cId="292278111" sldId="272"/>
        </pc:sldMkLst>
        <pc:spChg chg="mod">
          <ac:chgData name="Emma Bickford" userId="0b5d8652-af8b-4036-b645-d1c77964965f" providerId="ADAL" clId="{768ACB8F-42FF-4AF5-9639-DD6C2E3F2FF5}" dt="2023-09-15T14:45:04.275" v="2420" actId="1076"/>
          <ac:spMkLst>
            <pc:docMk/>
            <pc:sldMk cId="292278111" sldId="272"/>
            <ac:spMk id="5" creationId="{C68CF9BE-7697-58C3-5037-FE8DC6C9313A}"/>
          </ac:spMkLst>
        </pc:spChg>
        <pc:picChg chg="mod">
          <ac:chgData name="Emma Bickford" userId="0b5d8652-af8b-4036-b645-d1c77964965f" providerId="ADAL" clId="{768ACB8F-42FF-4AF5-9639-DD6C2E3F2FF5}" dt="2023-09-15T14:44:51.563" v="2415" actId="1076"/>
          <ac:picMkLst>
            <pc:docMk/>
            <pc:sldMk cId="292278111" sldId="272"/>
            <ac:picMk id="2" creationId="{6DB17E5D-2824-480E-8150-EE6D0318A72C}"/>
          </ac:picMkLst>
        </pc:picChg>
        <pc:picChg chg="mod">
          <ac:chgData name="Emma Bickford" userId="0b5d8652-af8b-4036-b645-d1c77964965f" providerId="ADAL" clId="{768ACB8F-42FF-4AF5-9639-DD6C2E3F2FF5}" dt="2023-09-15T14:44:58.499" v="2418" actId="14100"/>
          <ac:picMkLst>
            <pc:docMk/>
            <pc:sldMk cId="292278111" sldId="272"/>
            <ac:picMk id="4" creationId="{71F64BDC-68E8-613F-B0E9-3C211C57FC09}"/>
          </ac:picMkLst>
        </pc:picChg>
        <pc:picChg chg="mod">
          <ac:chgData name="Emma Bickford" userId="0b5d8652-af8b-4036-b645-d1c77964965f" providerId="ADAL" clId="{768ACB8F-42FF-4AF5-9639-DD6C2E3F2FF5}" dt="2023-09-15T14:45:00.523" v="2419" actId="1076"/>
          <ac:picMkLst>
            <pc:docMk/>
            <pc:sldMk cId="292278111" sldId="272"/>
            <ac:picMk id="6" creationId="{726D2562-B728-EAAB-87D4-E0B87D4C152B}"/>
          </ac:picMkLst>
        </pc:picChg>
        <pc:picChg chg="mod">
          <ac:chgData name="Emma Bickford" userId="0b5d8652-af8b-4036-b645-d1c77964965f" providerId="ADAL" clId="{768ACB8F-42FF-4AF5-9639-DD6C2E3F2FF5}" dt="2023-09-15T14:44:54.107" v="2416" actId="1076"/>
          <ac:picMkLst>
            <pc:docMk/>
            <pc:sldMk cId="292278111" sldId="272"/>
            <ac:picMk id="14" creationId="{602DF826-A283-E0FA-420A-1995E37732E9}"/>
          </ac:picMkLst>
        </pc:picChg>
      </pc:sldChg>
      <pc:sldChg chg="modSp mod modNotesTx">
        <pc:chgData name="Emma Bickford" userId="0b5d8652-af8b-4036-b645-d1c77964965f" providerId="ADAL" clId="{768ACB8F-42FF-4AF5-9639-DD6C2E3F2FF5}" dt="2023-09-15T14:46:34.753" v="2447" actId="6549"/>
        <pc:sldMkLst>
          <pc:docMk/>
          <pc:sldMk cId="3825921285" sldId="273"/>
        </pc:sldMkLst>
        <pc:spChg chg="mod">
          <ac:chgData name="Emma Bickford" userId="0b5d8652-af8b-4036-b645-d1c77964965f" providerId="ADAL" clId="{768ACB8F-42FF-4AF5-9639-DD6C2E3F2FF5}" dt="2023-09-15T14:46:31.008" v="2446" actId="20577"/>
          <ac:spMkLst>
            <pc:docMk/>
            <pc:sldMk cId="3825921285" sldId="273"/>
            <ac:spMk id="5" creationId="{C68CF9BE-7697-58C3-5037-FE8DC6C9313A}"/>
          </ac:spMkLst>
        </pc:spChg>
        <pc:picChg chg="mod">
          <ac:chgData name="Emma Bickford" userId="0b5d8652-af8b-4036-b645-d1c77964965f" providerId="ADAL" clId="{768ACB8F-42FF-4AF5-9639-DD6C2E3F2FF5}" dt="2023-09-15T14:45:54.181" v="2435" actId="1076"/>
          <ac:picMkLst>
            <pc:docMk/>
            <pc:sldMk cId="3825921285" sldId="273"/>
            <ac:picMk id="2" creationId="{6DB17E5D-2824-480E-8150-EE6D0318A72C}"/>
          </ac:picMkLst>
        </pc:picChg>
        <pc:picChg chg="mod">
          <ac:chgData name="Emma Bickford" userId="0b5d8652-af8b-4036-b645-d1c77964965f" providerId="ADAL" clId="{768ACB8F-42FF-4AF5-9639-DD6C2E3F2FF5}" dt="2023-09-15T14:46:02.325" v="2438" actId="14100"/>
          <ac:picMkLst>
            <pc:docMk/>
            <pc:sldMk cId="3825921285" sldId="273"/>
            <ac:picMk id="4" creationId="{71F64BDC-68E8-613F-B0E9-3C211C57FC09}"/>
          </ac:picMkLst>
        </pc:picChg>
        <pc:picChg chg="mod">
          <ac:chgData name="Emma Bickford" userId="0b5d8652-af8b-4036-b645-d1c77964965f" providerId="ADAL" clId="{768ACB8F-42FF-4AF5-9639-DD6C2E3F2FF5}" dt="2023-09-15T14:46:05.349" v="2439" actId="1076"/>
          <ac:picMkLst>
            <pc:docMk/>
            <pc:sldMk cId="3825921285" sldId="273"/>
            <ac:picMk id="6" creationId="{726D2562-B728-EAAB-87D4-E0B87D4C152B}"/>
          </ac:picMkLst>
        </pc:picChg>
        <pc:picChg chg="mod">
          <ac:chgData name="Emma Bickford" userId="0b5d8652-af8b-4036-b645-d1c77964965f" providerId="ADAL" clId="{768ACB8F-42FF-4AF5-9639-DD6C2E3F2FF5}" dt="2023-09-15T14:45:56.436" v="2436" actId="1076"/>
          <ac:picMkLst>
            <pc:docMk/>
            <pc:sldMk cId="3825921285" sldId="273"/>
            <ac:picMk id="14" creationId="{602DF826-A283-E0FA-420A-1995E37732E9}"/>
          </ac:picMkLst>
        </pc:picChg>
      </pc:sldChg>
      <pc:sldChg chg="addSp delSp modSp del mod">
        <pc:chgData name="Emma Bickford" userId="0b5d8652-af8b-4036-b645-d1c77964965f" providerId="ADAL" clId="{768ACB8F-42FF-4AF5-9639-DD6C2E3F2FF5}" dt="2023-09-15T15:16:09.477" v="3027" actId="2696"/>
        <pc:sldMkLst>
          <pc:docMk/>
          <pc:sldMk cId="2114594051" sldId="274"/>
        </pc:sldMkLst>
        <pc:spChg chg="mod">
          <ac:chgData name="Emma Bickford" userId="0b5d8652-af8b-4036-b645-d1c77964965f" providerId="ADAL" clId="{768ACB8F-42FF-4AF5-9639-DD6C2E3F2FF5}" dt="2023-09-15T14:45:09.251" v="2421" actId="1076"/>
          <ac:spMkLst>
            <pc:docMk/>
            <pc:sldMk cId="2114594051" sldId="274"/>
            <ac:spMk id="5" creationId="{C68CF9BE-7697-58C3-5037-FE8DC6C9313A}"/>
          </ac:spMkLst>
        </pc:spChg>
        <pc:spChg chg="add mod">
          <ac:chgData name="Emma Bickford" userId="0b5d8652-af8b-4036-b645-d1c77964965f" providerId="ADAL" clId="{768ACB8F-42FF-4AF5-9639-DD6C2E3F2FF5}" dt="2023-09-15T14:56:50.720" v="2692" actId="14100"/>
          <ac:spMkLst>
            <pc:docMk/>
            <pc:sldMk cId="2114594051" sldId="274"/>
            <ac:spMk id="7" creationId="{2532ADBE-0A59-84C2-8B6D-153B41D5E19D}"/>
          </ac:spMkLst>
        </pc:spChg>
        <pc:spChg chg="add mod">
          <ac:chgData name="Emma Bickford" userId="0b5d8652-af8b-4036-b645-d1c77964965f" providerId="ADAL" clId="{768ACB8F-42FF-4AF5-9639-DD6C2E3F2FF5}" dt="2023-09-15T15:12:52.911" v="2927" actId="1076"/>
          <ac:spMkLst>
            <pc:docMk/>
            <pc:sldMk cId="2114594051" sldId="274"/>
            <ac:spMk id="8" creationId="{4F47748E-A6C7-4701-E35D-A71262348538}"/>
          </ac:spMkLst>
        </pc:spChg>
        <pc:spChg chg="add mod">
          <ac:chgData name="Emma Bickford" userId="0b5d8652-af8b-4036-b645-d1c77964965f" providerId="ADAL" clId="{768ACB8F-42FF-4AF5-9639-DD6C2E3F2FF5}" dt="2023-09-15T14:52:49.645" v="2647" actId="14100"/>
          <ac:spMkLst>
            <pc:docMk/>
            <pc:sldMk cId="2114594051" sldId="274"/>
            <ac:spMk id="9" creationId="{84C88C85-45CE-A3F2-34B0-1FD6FDE4D6FE}"/>
          </ac:spMkLst>
        </pc:spChg>
        <pc:picChg chg="mod">
          <ac:chgData name="Emma Bickford" userId="0b5d8652-af8b-4036-b645-d1c77964965f" providerId="ADAL" clId="{768ACB8F-42FF-4AF5-9639-DD6C2E3F2FF5}" dt="2023-09-15T14:44:22.242" v="2405" actId="1076"/>
          <ac:picMkLst>
            <pc:docMk/>
            <pc:sldMk cId="2114594051" sldId="274"/>
            <ac:picMk id="2" creationId="{6DB17E5D-2824-480E-8150-EE6D0318A72C}"/>
          </ac:picMkLst>
        </pc:picChg>
        <pc:picChg chg="mod">
          <ac:chgData name="Emma Bickford" userId="0b5d8652-af8b-4036-b645-d1c77964965f" providerId="ADAL" clId="{768ACB8F-42FF-4AF5-9639-DD6C2E3F2FF5}" dt="2023-09-15T14:44:24.450" v="2406" actId="14100"/>
          <ac:picMkLst>
            <pc:docMk/>
            <pc:sldMk cId="2114594051" sldId="274"/>
            <ac:picMk id="4" creationId="{71F64BDC-68E8-613F-B0E9-3C211C57FC09}"/>
          </ac:picMkLst>
        </pc:picChg>
        <pc:picChg chg="mod">
          <ac:chgData name="Emma Bickford" userId="0b5d8652-af8b-4036-b645-d1c77964965f" providerId="ADAL" clId="{768ACB8F-42FF-4AF5-9639-DD6C2E3F2FF5}" dt="2023-09-15T14:44:27.090" v="2407" actId="1076"/>
          <ac:picMkLst>
            <pc:docMk/>
            <pc:sldMk cId="2114594051" sldId="274"/>
            <ac:picMk id="6" creationId="{726D2562-B728-EAAB-87D4-E0B87D4C152B}"/>
          </ac:picMkLst>
        </pc:picChg>
        <pc:picChg chg="mod">
          <ac:chgData name="Emma Bickford" userId="0b5d8652-af8b-4036-b645-d1c77964965f" providerId="ADAL" clId="{768ACB8F-42FF-4AF5-9639-DD6C2E3F2FF5}" dt="2023-09-15T14:56:37.136" v="2690" actId="14100"/>
          <ac:picMkLst>
            <pc:docMk/>
            <pc:sldMk cId="2114594051" sldId="274"/>
            <ac:picMk id="10" creationId="{78E1774E-4B58-6D75-50AA-E9F2B38965CE}"/>
          </ac:picMkLst>
        </pc:picChg>
        <pc:picChg chg="mod">
          <ac:chgData name="Emma Bickford" userId="0b5d8652-af8b-4036-b645-d1c77964965f" providerId="ADAL" clId="{768ACB8F-42FF-4AF5-9639-DD6C2E3F2FF5}" dt="2023-09-15T14:52:18.438" v="2641" actId="1076"/>
          <ac:picMkLst>
            <pc:docMk/>
            <pc:sldMk cId="2114594051" sldId="274"/>
            <ac:picMk id="11" creationId="{8297DE21-52F6-E1E0-615B-ABE79E9708EE}"/>
          </ac:picMkLst>
        </pc:picChg>
        <pc:picChg chg="add del mod">
          <ac:chgData name="Emma Bickford" userId="0b5d8652-af8b-4036-b645-d1c77964965f" providerId="ADAL" clId="{768ACB8F-42FF-4AF5-9639-DD6C2E3F2FF5}" dt="2023-09-15T14:55:11.417" v="2664" actId="478"/>
          <ac:picMkLst>
            <pc:docMk/>
            <pc:sldMk cId="2114594051" sldId="274"/>
            <ac:picMk id="13" creationId="{840CD45E-F11A-5356-BF98-B69DB99D6DDA}"/>
          </ac:picMkLst>
        </pc:picChg>
        <pc:picChg chg="mod">
          <ac:chgData name="Emma Bickford" userId="0b5d8652-af8b-4036-b645-d1c77964965f" providerId="ADAL" clId="{768ACB8F-42FF-4AF5-9639-DD6C2E3F2FF5}" dt="2023-09-15T14:44:17.241" v="2402" actId="1076"/>
          <ac:picMkLst>
            <pc:docMk/>
            <pc:sldMk cId="2114594051" sldId="274"/>
            <ac:picMk id="14" creationId="{602DF826-A283-E0FA-420A-1995E37732E9}"/>
          </ac:picMkLst>
        </pc:picChg>
        <pc:picChg chg="add mod">
          <ac:chgData name="Emma Bickford" userId="0b5d8652-af8b-4036-b645-d1c77964965f" providerId="ADAL" clId="{768ACB8F-42FF-4AF5-9639-DD6C2E3F2FF5}" dt="2023-09-15T14:56:20.760" v="2687" actId="1076"/>
          <ac:picMkLst>
            <pc:docMk/>
            <pc:sldMk cId="2114594051" sldId="274"/>
            <ac:picMk id="16" creationId="{5AC1D11A-015A-3BC9-17CE-719FA9211D59}"/>
          </ac:picMkLst>
        </pc:picChg>
      </pc:sldChg>
      <pc:sldChg chg="addSp delSp modSp mod">
        <pc:chgData name="Emma Bickford" userId="0b5d8652-af8b-4036-b645-d1c77964965f" providerId="ADAL" clId="{768ACB8F-42FF-4AF5-9639-DD6C2E3F2FF5}" dt="2023-09-15T15:18:00.322" v="3070" actId="21"/>
        <pc:sldMkLst>
          <pc:docMk/>
          <pc:sldMk cId="734737505" sldId="323"/>
        </pc:sldMkLst>
        <pc:spChg chg="mod">
          <ac:chgData name="Emma Bickford" userId="0b5d8652-af8b-4036-b645-d1c77964965f" providerId="ADAL" clId="{768ACB8F-42FF-4AF5-9639-DD6C2E3F2FF5}" dt="2023-09-15T15:02:56.709" v="2811" actId="20577"/>
          <ac:spMkLst>
            <pc:docMk/>
            <pc:sldMk cId="734737505" sldId="323"/>
            <ac:spMk id="2" creationId="{E6DE8E58-1647-D349-8359-FEF9F9382D8E}"/>
          </ac:spMkLst>
        </pc:spChg>
        <pc:spChg chg="mod">
          <ac:chgData name="Emma Bickford" userId="0b5d8652-af8b-4036-b645-d1c77964965f" providerId="ADAL" clId="{768ACB8F-42FF-4AF5-9639-DD6C2E3F2FF5}" dt="2023-09-15T12:18:10.494" v="8" actId="1035"/>
          <ac:spMkLst>
            <pc:docMk/>
            <pc:sldMk cId="734737505" sldId="323"/>
            <ac:spMk id="4" creationId="{9A74F4D7-1C2C-4BC2-A1EC-30AD3B79120D}"/>
          </ac:spMkLst>
        </pc:spChg>
        <pc:grpChg chg="add mod">
          <ac:chgData name="Emma Bickford" userId="0b5d8652-af8b-4036-b645-d1c77964965f" providerId="ADAL" clId="{768ACB8F-42FF-4AF5-9639-DD6C2E3F2FF5}" dt="2023-09-15T12:18:00.765" v="1"/>
          <ac:grpSpMkLst>
            <pc:docMk/>
            <pc:sldMk cId="734737505" sldId="323"/>
            <ac:grpSpMk id="3" creationId="{236002C1-D641-12CF-007F-B4F67B972C55}"/>
          </ac:grpSpMkLst>
        </pc:grpChg>
        <pc:grpChg chg="add del">
          <ac:chgData name="Emma Bickford" userId="0b5d8652-af8b-4036-b645-d1c77964965f" providerId="ADAL" clId="{768ACB8F-42FF-4AF5-9639-DD6C2E3F2FF5}" dt="2023-09-15T15:18:00.322" v="3070" actId="21"/>
          <ac:grpSpMkLst>
            <pc:docMk/>
            <pc:sldMk cId="734737505" sldId="323"/>
            <ac:grpSpMk id="23" creationId="{64432681-E1A8-DA38-BBDF-795BFAB00132}"/>
          </ac:grpSpMkLst>
        </pc:grpChg>
        <pc:picChg chg="mod">
          <ac:chgData name="Emma Bickford" userId="0b5d8652-af8b-4036-b645-d1c77964965f" providerId="ADAL" clId="{768ACB8F-42FF-4AF5-9639-DD6C2E3F2FF5}" dt="2023-09-15T12:18:28.108" v="10" actId="1035"/>
          <ac:picMkLst>
            <pc:docMk/>
            <pc:sldMk cId="734737505" sldId="323"/>
            <ac:picMk id="8" creationId="{D0CF18F8-00B3-2119-BEAA-8F23A7579A35}"/>
          </ac:picMkLst>
        </pc:picChg>
      </pc:sldChg>
      <pc:sldChg chg="addSp delSp modSp mod">
        <pc:chgData name="Emma Bickford" userId="0b5d8652-af8b-4036-b645-d1c77964965f" providerId="ADAL" clId="{768ACB8F-42FF-4AF5-9639-DD6C2E3F2FF5}" dt="2023-09-15T15:07:54.902" v="2867" actId="20577"/>
        <pc:sldMkLst>
          <pc:docMk/>
          <pc:sldMk cId="1231833621" sldId="324"/>
        </pc:sldMkLst>
        <pc:spChg chg="add del mod">
          <ac:chgData name="Emma Bickford" userId="0b5d8652-af8b-4036-b645-d1c77964965f" providerId="ADAL" clId="{768ACB8F-42FF-4AF5-9639-DD6C2E3F2FF5}" dt="2023-09-15T13:09:47.357" v="178"/>
          <ac:spMkLst>
            <pc:docMk/>
            <pc:sldMk cId="1231833621" sldId="324"/>
            <ac:spMk id="2" creationId="{55379322-C2C6-603E-1856-6B22F344C4FC}"/>
          </ac:spMkLst>
        </pc:spChg>
        <pc:spChg chg="del">
          <ac:chgData name="Emma Bickford" userId="0b5d8652-af8b-4036-b645-d1c77964965f" providerId="ADAL" clId="{768ACB8F-42FF-4AF5-9639-DD6C2E3F2FF5}" dt="2023-09-15T13:12:41.902" v="255" actId="478"/>
          <ac:spMkLst>
            <pc:docMk/>
            <pc:sldMk cId="1231833621" sldId="324"/>
            <ac:spMk id="8" creationId="{C346580B-CD96-99AB-DD69-F66B21876885}"/>
          </ac:spMkLst>
        </pc:spChg>
        <pc:spChg chg="mod">
          <ac:chgData name="Emma Bickford" userId="0b5d8652-af8b-4036-b645-d1c77964965f" providerId="ADAL" clId="{768ACB8F-42FF-4AF5-9639-DD6C2E3F2FF5}" dt="2023-09-15T13:12:24.274" v="225" actId="1076"/>
          <ac:spMkLst>
            <pc:docMk/>
            <pc:sldMk cId="1231833621" sldId="324"/>
            <ac:spMk id="9" creationId="{7FDB5449-6423-B82E-10E0-23741F153C46}"/>
          </ac:spMkLst>
        </pc:spChg>
        <pc:spChg chg="mod">
          <ac:chgData name="Emma Bickford" userId="0b5d8652-af8b-4036-b645-d1c77964965f" providerId="ADAL" clId="{768ACB8F-42FF-4AF5-9639-DD6C2E3F2FF5}" dt="2023-09-15T13:12:38.738" v="254" actId="20577"/>
          <ac:spMkLst>
            <pc:docMk/>
            <pc:sldMk cId="1231833621" sldId="324"/>
            <ac:spMk id="10" creationId="{A1AD65DE-D1B8-9680-59DD-E584040F23AA}"/>
          </ac:spMkLst>
        </pc:spChg>
        <pc:spChg chg="del">
          <ac:chgData name="Emma Bickford" userId="0b5d8652-af8b-4036-b645-d1c77964965f" providerId="ADAL" clId="{768ACB8F-42FF-4AF5-9639-DD6C2E3F2FF5}" dt="2023-09-15T13:10:59.754" v="203" actId="478"/>
          <ac:spMkLst>
            <pc:docMk/>
            <pc:sldMk cId="1231833621" sldId="324"/>
            <ac:spMk id="11" creationId="{94C555F5-EEC1-F509-EEA8-C17FDD0F310A}"/>
          </ac:spMkLst>
        </pc:spChg>
        <pc:spChg chg="del">
          <ac:chgData name="Emma Bickford" userId="0b5d8652-af8b-4036-b645-d1c77964965f" providerId="ADAL" clId="{768ACB8F-42FF-4AF5-9639-DD6C2E3F2FF5}" dt="2023-09-15T13:13:40.699" v="308" actId="478"/>
          <ac:spMkLst>
            <pc:docMk/>
            <pc:sldMk cId="1231833621" sldId="324"/>
            <ac:spMk id="14" creationId="{BB8309B3-9A14-6C27-7B92-C8E26A0D8BDB}"/>
          </ac:spMkLst>
        </pc:spChg>
        <pc:spChg chg="mod topLvl">
          <ac:chgData name="Emma Bickford" userId="0b5d8652-af8b-4036-b645-d1c77964965f" providerId="ADAL" clId="{768ACB8F-42FF-4AF5-9639-DD6C2E3F2FF5}" dt="2023-09-15T13:11:04.089" v="204" actId="164"/>
          <ac:spMkLst>
            <pc:docMk/>
            <pc:sldMk cId="1231833621" sldId="324"/>
            <ac:spMk id="18" creationId="{497CE3A7-12B2-287F-A4DF-351B2433AAA1}"/>
          </ac:spMkLst>
        </pc:spChg>
        <pc:spChg chg="mod">
          <ac:chgData name="Emma Bickford" userId="0b5d8652-af8b-4036-b645-d1c77964965f" providerId="ADAL" clId="{768ACB8F-42FF-4AF5-9639-DD6C2E3F2FF5}" dt="2023-09-15T13:12:27.651" v="226"/>
          <ac:spMkLst>
            <pc:docMk/>
            <pc:sldMk cId="1231833621" sldId="324"/>
            <ac:spMk id="24" creationId="{EFA0F032-1B04-542E-2E97-8A277675A3FC}"/>
          </ac:spMkLst>
        </pc:spChg>
        <pc:spChg chg="mod">
          <ac:chgData name="Emma Bickford" userId="0b5d8652-af8b-4036-b645-d1c77964965f" providerId="ADAL" clId="{768ACB8F-42FF-4AF5-9639-DD6C2E3F2FF5}" dt="2023-09-15T15:07:54.902" v="2867" actId="20577"/>
          <ac:spMkLst>
            <pc:docMk/>
            <pc:sldMk cId="1231833621" sldId="324"/>
            <ac:spMk id="28" creationId="{F271A8CA-E31B-1C23-1D0B-0FC2ACF74761}"/>
          </ac:spMkLst>
        </pc:spChg>
        <pc:grpChg chg="add mod">
          <ac:chgData name="Emma Bickford" userId="0b5d8652-af8b-4036-b645-d1c77964965f" providerId="ADAL" clId="{768ACB8F-42FF-4AF5-9639-DD6C2E3F2FF5}" dt="2023-09-15T13:13:12.258" v="263" actId="1076"/>
          <ac:grpSpMkLst>
            <pc:docMk/>
            <pc:sldMk cId="1231833621" sldId="324"/>
            <ac:grpSpMk id="5" creationId="{461E818C-4176-CFC5-EDDC-C16E0CC67DF9}"/>
          </ac:grpSpMkLst>
        </pc:grpChg>
        <pc:grpChg chg="add del mod">
          <ac:chgData name="Emma Bickford" userId="0b5d8652-af8b-4036-b645-d1c77964965f" providerId="ADAL" clId="{768ACB8F-42FF-4AF5-9639-DD6C2E3F2FF5}" dt="2023-09-15T13:10:50.788" v="201" actId="165"/>
          <ac:grpSpMkLst>
            <pc:docMk/>
            <pc:sldMk cId="1231833621" sldId="324"/>
            <ac:grpSpMk id="12" creationId="{2CAD8AFA-9654-9951-A352-A1551EEF753F}"/>
          </ac:grpSpMkLst>
        </pc:grpChg>
        <pc:grpChg chg="add mod">
          <ac:chgData name="Emma Bickford" userId="0b5d8652-af8b-4036-b645-d1c77964965f" providerId="ADAL" clId="{768ACB8F-42FF-4AF5-9639-DD6C2E3F2FF5}" dt="2023-09-15T13:12:06.290" v="222" actId="1076"/>
          <ac:grpSpMkLst>
            <pc:docMk/>
            <pc:sldMk cId="1231833621" sldId="324"/>
            <ac:grpSpMk id="19" creationId="{3C79749A-C0E2-B62F-8C4A-683D61465C3D}"/>
          </ac:grpSpMkLst>
        </pc:grpChg>
        <pc:grpChg chg="add mod">
          <ac:chgData name="Emma Bickford" userId="0b5d8652-af8b-4036-b645-d1c77964965f" providerId="ADAL" clId="{768ACB8F-42FF-4AF5-9639-DD6C2E3F2FF5}" dt="2023-09-15T13:12:27.651" v="226"/>
          <ac:grpSpMkLst>
            <pc:docMk/>
            <pc:sldMk cId="1231833621" sldId="324"/>
            <ac:grpSpMk id="22" creationId="{BB1072D6-448C-C4A2-20CE-EB67BB21378B}"/>
          </ac:grpSpMkLst>
        </pc:grpChg>
        <pc:grpChg chg="add mod">
          <ac:chgData name="Emma Bickford" userId="0b5d8652-af8b-4036-b645-d1c77964965f" providerId="ADAL" clId="{768ACB8F-42FF-4AF5-9639-DD6C2E3F2FF5}" dt="2023-09-15T13:13:46.978" v="310" actId="1076"/>
          <ac:grpSpMkLst>
            <pc:docMk/>
            <pc:sldMk cId="1231833621" sldId="324"/>
            <ac:grpSpMk id="26" creationId="{9A008F6E-2132-29DC-10B2-586D3E012B7A}"/>
          </ac:grpSpMkLst>
        </pc:grpChg>
        <pc:picChg chg="add del mod">
          <ac:chgData name="Emma Bickford" userId="0b5d8652-af8b-4036-b645-d1c77964965f" providerId="ADAL" clId="{768ACB8F-42FF-4AF5-9639-DD6C2E3F2FF5}" dt="2023-09-15T13:09:47.092" v="177"/>
          <ac:picMkLst>
            <pc:docMk/>
            <pc:sldMk cId="1231833621" sldId="324"/>
            <ac:picMk id="3" creationId="{07B9E2F2-CC1C-2D62-18EA-FCC63C12A00A}"/>
          </ac:picMkLst>
        </pc:picChg>
        <pc:picChg chg="del">
          <ac:chgData name="Emma Bickford" userId="0b5d8652-af8b-4036-b645-d1c77964965f" providerId="ADAL" clId="{768ACB8F-42FF-4AF5-9639-DD6C2E3F2FF5}" dt="2023-09-15T13:12:47.972" v="257" actId="478"/>
          <ac:picMkLst>
            <pc:docMk/>
            <pc:sldMk cId="1231833621" sldId="324"/>
            <ac:picMk id="6" creationId="{AD4E9F6B-9786-61A7-21B2-07D7913A8CE4}"/>
          </ac:picMkLst>
        </pc:picChg>
        <pc:picChg chg="del">
          <ac:chgData name="Emma Bickford" userId="0b5d8652-af8b-4036-b645-d1c77964965f" providerId="ADAL" clId="{768ACB8F-42FF-4AF5-9639-DD6C2E3F2FF5}" dt="2023-09-15T13:11:12.423" v="206" actId="478"/>
          <ac:picMkLst>
            <pc:docMk/>
            <pc:sldMk cId="1231833621" sldId="324"/>
            <ac:picMk id="13" creationId="{E510E5E9-E337-3F0D-FB4F-BE0101AA31C8}"/>
          </ac:picMkLst>
        </pc:picChg>
        <pc:picChg chg="del">
          <ac:chgData name="Emma Bickford" userId="0b5d8652-af8b-4036-b645-d1c77964965f" providerId="ADAL" clId="{768ACB8F-42FF-4AF5-9639-DD6C2E3F2FF5}" dt="2023-09-15T13:13:41.329" v="309" actId="478"/>
          <ac:picMkLst>
            <pc:docMk/>
            <pc:sldMk cId="1231833621" sldId="324"/>
            <ac:picMk id="15" creationId="{61AC08AA-B9FB-AF8F-73D2-0030F2F8D10C}"/>
          </ac:picMkLst>
        </pc:picChg>
        <pc:picChg chg="mod topLvl">
          <ac:chgData name="Emma Bickford" userId="0b5d8652-af8b-4036-b645-d1c77964965f" providerId="ADAL" clId="{768ACB8F-42FF-4AF5-9639-DD6C2E3F2FF5}" dt="2023-09-15T13:11:04.089" v="204" actId="164"/>
          <ac:picMkLst>
            <pc:docMk/>
            <pc:sldMk cId="1231833621" sldId="324"/>
            <ac:picMk id="16" creationId="{EFE197BC-7F0A-AF01-D496-02B65C517FBF}"/>
          </ac:picMkLst>
        </pc:picChg>
        <pc:picChg chg="mod">
          <ac:chgData name="Emma Bickford" userId="0b5d8652-af8b-4036-b645-d1c77964965f" providerId="ADAL" clId="{768ACB8F-42FF-4AF5-9639-DD6C2E3F2FF5}" dt="2023-09-15T13:10:12.367" v="189" actId="164"/>
          <ac:picMkLst>
            <pc:docMk/>
            <pc:sldMk cId="1231833621" sldId="324"/>
            <ac:picMk id="17" creationId="{377DD7FE-D076-559C-9C71-FF21FA773F6A}"/>
          </ac:picMkLst>
        </pc:picChg>
        <pc:picChg chg="add mod">
          <ac:chgData name="Emma Bickford" userId="0b5d8652-af8b-4036-b645-d1c77964965f" providerId="ADAL" clId="{768ACB8F-42FF-4AF5-9639-DD6C2E3F2FF5}" dt="2023-09-15T13:12:12.337" v="224" actId="1076"/>
          <ac:picMkLst>
            <pc:docMk/>
            <pc:sldMk cId="1231833621" sldId="324"/>
            <ac:picMk id="21" creationId="{0EEBB4CE-8223-85ED-AA74-FF7F02C59F36}"/>
          </ac:picMkLst>
        </pc:picChg>
        <pc:picChg chg="mod">
          <ac:chgData name="Emma Bickford" userId="0b5d8652-af8b-4036-b645-d1c77964965f" providerId="ADAL" clId="{768ACB8F-42FF-4AF5-9639-DD6C2E3F2FF5}" dt="2023-09-15T13:12:27.651" v="226"/>
          <ac:picMkLst>
            <pc:docMk/>
            <pc:sldMk cId="1231833621" sldId="324"/>
            <ac:picMk id="23" creationId="{D7C1FBD5-0EE0-B551-4A2B-64E7328EF68E}"/>
          </ac:picMkLst>
        </pc:picChg>
        <pc:picChg chg="add mod">
          <ac:chgData name="Emma Bickford" userId="0b5d8652-af8b-4036-b645-d1c77964965f" providerId="ADAL" clId="{768ACB8F-42FF-4AF5-9639-DD6C2E3F2FF5}" dt="2023-09-15T13:13:15.778" v="264" actId="1076"/>
          <ac:picMkLst>
            <pc:docMk/>
            <pc:sldMk cId="1231833621" sldId="324"/>
            <ac:picMk id="25" creationId="{CB2EBF95-2EA1-7800-384F-1E200E35BA21}"/>
          </ac:picMkLst>
        </pc:picChg>
        <pc:picChg chg="mod">
          <ac:chgData name="Emma Bickford" userId="0b5d8652-af8b-4036-b645-d1c77964965f" providerId="ADAL" clId="{768ACB8F-42FF-4AF5-9639-DD6C2E3F2FF5}" dt="2023-09-15T13:13:20.315" v="265"/>
          <ac:picMkLst>
            <pc:docMk/>
            <pc:sldMk cId="1231833621" sldId="324"/>
            <ac:picMk id="27" creationId="{3CDB0D87-11A5-9F09-A811-1DB0F61980B8}"/>
          </ac:picMkLst>
        </pc:picChg>
        <pc:picChg chg="add del mod">
          <ac:chgData name="Emma Bickford" userId="0b5d8652-af8b-4036-b645-d1c77964965f" providerId="ADAL" clId="{768ACB8F-42FF-4AF5-9639-DD6C2E3F2FF5}" dt="2023-09-15T13:13:50.104" v="312"/>
          <ac:picMkLst>
            <pc:docMk/>
            <pc:sldMk cId="1231833621" sldId="324"/>
            <ac:picMk id="29" creationId="{3D096392-3C95-470E-714E-8A4792D33170}"/>
          </ac:picMkLst>
        </pc:picChg>
        <pc:picChg chg="add mod">
          <ac:chgData name="Emma Bickford" userId="0b5d8652-af8b-4036-b645-d1c77964965f" providerId="ADAL" clId="{768ACB8F-42FF-4AF5-9639-DD6C2E3F2FF5}" dt="2023-09-15T13:13:59.571" v="316" actId="1076"/>
          <ac:picMkLst>
            <pc:docMk/>
            <pc:sldMk cId="1231833621" sldId="324"/>
            <ac:picMk id="30" creationId="{F68C356F-924D-4EE3-2E10-40B8AE263916}"/>
          </ac:picMkLst>
        </pc:picChg>
      </pc:sldChg>
      <pc:sldChg chg="addSp delSp modSp mod">
        <pc:chgData name="Emma Bickford" userId="0b5d8652-af8b-4036-b645-d1c77964965f" providerId="ADAL" clId="{768ACB8F-42FF-4AF5-9639-DD6C2E3F2FF5}" dt="2023-09-15T15:26:14.523" v="3161" actId="1076"/>
        <pc:sldMkLst>
          <pc:docMk/>
          <pc:sldMk cId="2958999610" sldId="327"/>
        </pc:sldMkLst>
        <pc:spChg chg="mod">
          <ac:chgData name="Emma Bickford" userId="0b5d8652-af8b-4036-b645-d1c77964965f" providerId="ADAL" clId="{768ACB8F-42FF-4AF5-9639-DD6C2E3F2FF5}" dt="2023-09-15T13:20:51.054" v="450"/>
          <ac:spMkLst>
            <pc:docMk/>
            <pc:sldMk cId="2958999610" sldId="327"/>
            <ac:spMk id="6" creationId="{6112F82C-F44C-FB37-4D94-0C20A0159BA1}"/>
          </ac:spMkLst>
        </pc:spChg>
        <pc:spChg chg="mod">
          <ac:chgData name="Emma Bickford" userId="0b5d8652-af8b-4036-b645-d1c77964965f" providerId="ADAL" clId="{768ACB8F-42FF-4AF5-9639-DD6C2E3F2FF5}" dt="2023-09-15T13:45:00.652" v="596" actId="6549"/>
          <ac:spMkLst>
            <pc:docMk/>
            <pc:sldMk cId="2958999610" sldId="327"/>
            <ac:spMk id="7" creationId="{9D1862EF-7A0C-BA12-3870-AE5B25657493}"/>
          </ac:spMkLst>
        </pc:spChg>
        <pc:spChg chg="add mod">
          <ac:chgData name="Emma Bickford" userId="0b5d8652-af8b-4036-b645-d1c77964965f" providerId="ADAL" clId="{768ACB8F-42FF-4AF5-9639-DD6C2E3F2FF5}" dt="2023-09-15T13:25:00.491" v="532" actId="1076"/>
          <ac:spMkLst>
            <pc:docMk/>
            <pc:sldMk cId="2958999610" sldId="327"/>
            <ac:spMk id="15" creationId="{FBAE6502-AA80-0AE0-3F6C-B3E89067DFDF}"/>
          </ac:spMkLst>
        </pc:spChg>
        <pc:spChg chg="add mod">
          <ac:chgData name="Emma Bickford" userId="0b5d8652-af8b-4036-b645-d1c77964965f" providerId="ADAL" clId="{768ACB8F-42FF-4AF5-9639-DD6C2E3F2FF5}" dt="2023-09-15T13:42:33.802" v="552" actId="1076"/>
          <ac:spMkLst>
            <pc:docMk/>
            <pc:sldMk cId="2958999610" sldId="327"/>
            <ac:spMk id="16" creationId="{87394895-9B64-7F66-9518-58D99AD94635}"/>
          </ac:spMkLst>
        </pc:spChg>
        <pc:spChg chg="add mod">
          <ac:chgData name="Emma Bickford" userId="0b5d8652-af8b-4036-b645-d1c77964965f" providerId="ADAL" clId="{768ACB8F-42FF-4AF5-9639-DD6C2E3F2FF5}" dt="2023-09-15T13:43:15.227" v="560" actId="1076"/>
          <ac:spMkLst>
            <pc:docMk/>
            <pc:sldMk cId="2958999610" sldId="327"/>
            <ac:spMk id="17" creationId="{51B06F1E-7D31-7F80-34CE-ABFA28C7A509}"/>
          </ac:spMkLst>
        </pc:spChg>
        <pc:spChg chg="mod topLvl">
          <ac:chgData name="Emma Bickford" userId="0b5d8652-af8b-4036-b645-d1c77964965f" providerId="ADAL" clId="{768ACB8F-42FF-4AF5-9639-DD6C2E3F2FF5}" dt="2023-09-15T13:24:37.283" v="504" actId="1035"/>
          <ac:spMkLst>
            <pc:docMk/>
            <pc:sldMk cId="2958999610" sldId="327"/>
            <ac:spMk id="27" creationId="{5B7C662E-DEDE-EDD6-71B0-834C75C307E0}"/>
          </ac:spMkLst>
        </pc:spChg>
        <pc:spChg chg="mod">
          <ac:chgData name="Emma Bickford" userId="0b5d8652-af8b-4036-b645-d1c77964965f" providerId="ADAL" clId="{768ACB8F-42FF-4AF5-9639-DD6C2E3F2FF5}" dt="2023-09-15T13:25:38.875" v="542" actId="1076"/>
          <ac:spMkLst>
            <pc:docMk/>
            <pc:sldMk cId="2958999610" sldId="327"/>
            <ac:spMk id="34" creationId="{FDA7E002-94F3-AB1B-C7FD-E3BBA6E9C077}"/>
          </ac:spMkLst>
        </pc:spChg>
        <pc:spChg chg="mod">
          <ac:chgData name="Emma Bickford" userId="0b5d8652-af8b-4036-b645-d1c77964965f" providerId="ADAL" clId="{768ACB8F-42FF-4AF5-9639-DD6C2E3F2FF5}" dt="2023-09-15T13:25:31.392" v="540" actId="1076"/>
          <ac:spMkLst>
            <pc:docMk/>
            <pc:sldMk cId="2958999610" sldId="327"/>
            <ac:spMk id="35" creationId="{8A21F297-C3DE-4C4A-025B-CA746054BACE}"/>
          </ac:spMkLst>
        </pc:spChg>
        <pc:spChg chg="mod">
          <ac:chgData name="Emma Bickford" userId="0b5d8652-af8b-4036-b645-d1c77964965f" providerId="ADAL" clId="{768ACB8F-42FF-4AF5-9639-DD6C2E3F2FF5}" dt="2023-09-15T13:21:54.401" v="472" actId="1076"/>
          <ac:spMkLst>
            <pc:docMk/>
            <pc:sldMk cId="2958999610" sldId="327"/>
            <ac:spMk id="38" creationId="{B2E3F119-B684-D6B5-F707-5950E76D739F}"/>
          </ac:spMkLst>
        </pc:spChg>
        <pc:spChg chg="mod topLvl">
          <ac:chgData name="Emma Bickford" userId="0b5d8652-af8b-4036-b645-d1c77964965f" providerId="ADAL" clId="{768ACB8F-42FF-4AF5-9639-DD6C2E3F2FF5}" dt="2023-09-15T13:24:54.555" v="531" actId="1076"/>
          <ac:spMkLst>
            <pc:docMk/>
            <pc:sldMk cId="2958999610" sldId="327"/>
            <ac:spMk id="59" creationId="{09C23A20-946E-0187-2526-E7EB0A90DE45}"/>
          </ac:spMkLst>
        </pc:spChg>
        <pc:grpChg chg="add mod">
          <ac:chgData name="Emma Bickford" userId="0b5d8652-af8b-4036-b645-d1c77964965f" providerId="ADAL" clId="{768ACB8F-42FF-4AF5-9639-DD6C2E3F2FF5}" dt="2023-09-15T13:20:55.631" v="454" actId="1035"/>
          <ac:grpSpMkLst>
            <pc:docMk/>
            <pc:sldMk cId="2958999610" sldId="327"/>
            <ac:grpSpMk id="2" creationId="{B275DBDC-B2D5-66EA-B6FD-B119B3C0D6C6}"/>
          </ac:grpSpMkLst>
        </pc:grpChg>
        <pc:grpChg chg="add del mod">
          <ac:chgData name="Emma Bickford" userId="0b5d8652-af8b-4036-b645-d1c77964965f" providerId="ADAL" clId="{768ACB8F-42FF-4AF5-9639-DD6C2E3F2FF5}" dt="2023-09-15T13:22:46.514" v="479" actId="165"/>
          <ac:grpSpMkLst>
            <pc:docMk/>
            <pc:sldMk cId="2958999610" sldId="327"/>
            <ac:grpSpMk id="9" creationId="{9423FEFB-615B-1B6C-9AE7-0F158F6C3D33}"/>
          </ac:grpSpMkLst>
        </pc:grpChg>
        <pc:grpChg chg="del mod topLvl">
          <ac:chgData name="Emma Bickford" userId="0b5d8652-af8b-4036-b645-d1c77964965f" providerId="ADAL" clId="{768ACB8F-42FF-4AF5-9639-DD6C2E3F2FF5}" dt="2023-09-15T13:23:02.435" v="484" actId="165"/>
          <ac:grpSpMkLst>
            <pc:docMk/>
            <pc:sldMk cId="2958999610" sldId="327"/>
            <ac:grpSpMk id="31" creationId="{7AF8EF98-F39B-5C50-F21D-42EAAE52ADBE}"/>
          </ac:grpSpMkLst>
        </pc:grpChg>
        <pc:grpChg chg="del">
          <ac:chgData name="Emma Bickford" userId="0b5d8652-af8b-4036-b645-d1c77964965f" providerId="ADAL" clId="{768ACB8F-42FF-4AF5-9639-DD6C2E3F2FF5}" dt="2023-09-15T13:25:34.862" v="541" actId="478"/>
          <ac:grpSpMkLst>
            <pc:docMk/>
            <pc:sldMk cId="2958999610" sldId="327"/>
            <ac:grpSpMk id="60" creationId="{CACCFF66-3B75-1FD2-9978-C3C551BE8B44}"/>
          </ac:grpSpMkLst>
        </pc:grpChg>
        <pc:grpChg chg="del mod topLvl">
          <ac:chgData name="Emma Bickford" userId="0b5d8652-af8b-4036-b645-d1c77964965f" providerId="ADAL" clId="{768ACB8F-42FF-4AF5-9639-DD6C2E3F2FF5}" dt="2023-09-15T13:22:56.028" v="481" actId="165"/>
          <ac:grpSpMkLst>
            <pc:docMk/>
            <pc:sldMk cId="2958999610" sldId="327"/>
            <ac:grpSpMk id="62" creationId="{F33D4D5A-C985-DC54-568A-DC9618F7191B}"/>
          </ac:grpSpMkLst>
        </pc:grpChg>
        <pc:picChg chg="mod">
          <ac:chgData name="Emma Bickford" userId="0b5d8652-af8b-4036-b645-d1c77964965f" providerId="ADAL" clId="{768ACB8F-42FF-4AF5-9639-DD6C2E3F2FF5}" dt="2023-09-15T13:25:42.780" v="543" actId="14100"/>
          <ac:picMkLst>
            <pc:docMk/>
            <pc:sldMk cId="2958999610" sldId="327"/>
            <ac:picMk id="4" creationId="{A93CEB6D-EA17-33A4-CFD5-604D3D8905AA}"/>
          </ac:picMkLst>
        </pc:picChg>
        <pc:picChg chg="mod">
          <ac:chgData name="Emma Bickford" userId="0b5d8652-af8b-4036-b645-d1c77964965f" providerId="ADAL" clId="{768ACB8F-42FF-4AF5-9639-DD6C2E3F2FF5}" dt="2023-09-15T13:20:51.054" v="450"/>
          <ac:picMkLst>
            <pc:docMk/>
            <pc:sldMk cId="2958999610" sldId="327"/>
            <ac:picMk id="5" creationId="{2FDB25CC-233D-48AE-61D9-A16AE2D4DF37}"/>
          </ac:picMkLst>
        </pc:picChg>
        <pc:picChg chg="mod">
          <ac:chgData name="Emma Bickford" userId="0b5d8652-af8b-4036-b645-d1c77964965f" providerId="ADAL" clId="{768ACB8F-42FF-4AF5-9639-DD6C2E3F2FF5}" dt="2023-09-15T13:25:03.443" v="533" actId="1076"/>
          <ac:picMkLst>
            <pc:docMk/>
            <pc:sldMk cId="2958999610" sldId="327"/>
            <ac:picMk id="8" creationId="{B050A50A-584F-F897-553D-8F3108CA66B9}"/>
          </ac:picMkLst>
        </pc:picChg>
        <pc:picChg chg="mod">
          <ac:chgData name="Emma Bickford" userId="0b5d8652-af8b-4036-b645-d1c77964965f" providerId="ADAL" clId="{768ACB8F-42FF-4AF5-9639-DD6C2E3F2FF5}" dt="2023-09-15T13:25:05.677" v="534" actId="1076"/>
          <ac:picMkLst>
            <pc:docMk/>
            <pc:sldMk cId="2958999610" sldId="327"/>
            <ac:picMk id="10" creationId="{53E6D1C0-36C0-69CC-A894-6EBFC6606CD5}"/>
          </ac:picMkLst>
        </pc:picChg>
        <pc:picChg chg="add mod">
          <ac:chgData name="Emma Bickford" userId="0b5d8652-af8b-4036-b645-d1c77964965f" providerId="ADAL" clId="{768ACB8F-42FF-4AF5-9639-DD6C2E3F2FF5}" dt="2023-09-15T13:43:43.651" v="567" actId="1076"/>
          <ac:picMkLst>
            <pc:docMk/>
            <pc:sldMk cId="2958999610" sldId="327"/>
            <ac:picMk id="19" creationId="{8DDDBCDC-9CD5-C8D4-BDD0-884BB9CCE48A}"/>
          </ac:picMkLst>
        </pc:picChg>
        <pc:picChg chg="add mod">
          <ac:chgData name="Emma Bickford" userId="0b5d8652-af8b-4036-b645-d1c77964965f" providerId="ADAL" clId="{768ACB8F-42FF-4AF5-9639-DD6C2E3F2FF5}" dt="2023-09-15T13:45:50.251" v="598" actId="1076"/>
          <ac:picMkLst>
            <pc:docMk/>
            <pc:sldMk cId="2958999610" sldId="327"/>
            <ac:picMk id="20" creationId="{A2F0DCF0-803C-EBF1-5AA8-D37A1A0F7CD5}"/>
          </ac:picMkLst>
        </pc:picChg>
        <pc:picChg chg="mod">
          <ac:chgData name="Emma Bickford" userId="0b5d8652-af8b-4036-b645-d1c77964965f" providerId="ADAL" clId="{768ACB8F-42FF-4AF5-9639-DD6C2E3F2FF5}" dt="2023-09-15T13:25:22.458" v="538" actId="1076"/>
          <ac:picMkLst>
            <pc:docMk/>
            <pc:sldMk cId="2958999610" sldId="327"/>
            <ac:picMk id="21" creationId="{A7F5ECB8-7932-6A7B-E96C-9DAFECC2BA93}"/>
          </ac:picMkLst>
        </pc:picChg>
        <pc:picChg chg="add mod">
          <ac:chgData name="Emma Bickford" userId="0b5d8652-af8b-4036-b645-d1c77964965f" providerId="ADAL" clId="{768ACB8F-42FF-4AF5-9639-DD6C2E3F2FF5}" dt="2023-09-15T13:44:38.035" v="590" actId="1076"/>
          <ac:picMkLst>
            <pc:docMk/>
            <pc:sldMk cId="2958999610" sldId="327"/>
            <ac:picMk id="22" creationId="{FB9C1BBC-C23B-7DEC-51DF-EE6245391262}"/>
          </ac:picMkLst>
        </pc:picChg>
        <pc:picChg chg="add mod">
          <ac:chgData name="Emma Bickford" userId="0b5d8652-af8b-4036-b645-d1c77964965f" providerId="ADAL" clId="{768ACB8F-42FF-4AF5-9639-DD6C2E3F2FF5}" dt="2023-09-15T13:44:13.427" v="581" actId="1076"/>
          <ac:picMkLst>
            <pc:docMk/>
            <pc:sldMk cId="2958999610" sldId="327"/>
            <ac:picMk id="24" creationId="{61DE6927-5672-5EEE-F76F-2EAADD09ABE0}"/>
          </ac:picMkLst>
        </pc:picChg>
        <pc:picChg chg="add mod">
          <ac:chgData name="Emma Bickford" userId="0b5d8652-af8b-4036-b645-d1c77964965f" providerId="ADAL" clId="{768ACB8F-42FF-4AF5-9639-DD6C2E3F2FF5}" dt="2023-09-15T13:44:23.931" v="585" actId="1076"/>
          <ac:picMkLst>
            <pc:docMk/>
            <pc:sldMk cId="2958999610" sldId="327"/>
            <ac:picMk id="25" creationId="{94F1933F-118B-C8C6-BFB1-FB1965DB74B1}"/>
          </ac:picMkLst>
        </pc:picChg>
        <pc:picChg chg="add mod">
          <ac:chgData name="Emma Bickford" userId="0b5d8652-af8b-4036-b645-d1c77964965f" providerId="ADAL" clId="{768ACB8F-42FF-4AF5-9639-DD6C2E3F2FF5}" dt="2023-09-15T13:44:32.449" v="589" actId="1076"/>
          <ac:picMkLst>
            <pc:docMk/>
            <pc:sldMk cId="2958999610" sldId="327"/>
            <ac:picMk id="26" creationId="{740616CB-D31C-BE31-E63D-B376B6C87F7C}"/>
          </ac:picMkLst>
        </pc:picChg>
        <pc:picChg chg="del">
          <ac:chgData name="Emma Bickford" userId="0b5d8652-af8b-4036-b645-d1c77964965f" providerId="ADAL" clId="{768ACB8F-42FF-4AF5-9639-DD6C2E3F2FF5}" dt="2023-09-15T13:21:07.602" v="455" actId="478"/>
          <ac:picMkLst>
            <pc:docMk/>
            <pc:sldMk cId="2958999610" sldId="327"/>
            <ac:picMk id="39" creationId="{0D0213A1-3C4E-18C2-E2E8-4068C54133BF}"/>
          </ac:picMkLst>
        </pc:picChg>
        <pc:picChg chg="del">
          <ac:chgData name="Emma Bickford" userId="0b5d8652-af8b-4036-b645-d1c77964965f" providerId="ADAL" clId="{768ACB8F-42FF-4AF5-9639-DD6C2E3F2FF5}" dt="2023-09-15T13:21:08.337" v="456" actId="478"/>
          <ac:picMkLst>
            <pc:docMk/>
            <pc:sldMk cId="2958999610" sldId="327"/>
            <ac:picMk id="40" creationId="{BF30AFFC-7870-FE24-86AA-B68019957E89}"/>
          </ac:picMkLst>
        </pc:picChg>
        <pc:picChg chg="del">
          <ac:chgData name="Emma Bickford" userId="0b5d8652-af8b-4036-b645-d1c77964965f" providerId="ADAL" clId="{768ACB8F-42FF-4AF5-9639-DD6C2E3F2FF5}" dt="2023-09-15T13:21:08.993" v="457" actId="478"/>
          <ac:picMkLst>
            <pc:docMk/>
            <pc:sldMk cId="2958999610" sldId="327"/>
            <ac:picMk id="41" creationId="{8417ECB2-1224-E6DE-62B3-5916FEFA27C5}"/>
          </ac:picMkLst>
        </pc:picChg>
        <pc:picChg chg="del">
          <ac:chgData name="Emma Bickford" userId="0b5d8652-af8b-4036-b645-d1c77964965f" providerId="ADAL" clId="{768ACB8F-42FF-4AF5-9639-DD6C2E3F2FF5}" dt="2023-09-15T13:21:11.320" v="460" actId="478"/>
          <ac:picMkLst>
            <pc:docMk/>
            <pc:sldMk cId="2958999610" sldId="327"/>
            <ac:picMk id="42" creationId="{5CCAFA2F-476B-9336-F965-02B266E3D59B}"/>
          </ac:picMkLst>
        </pc:picChg>
        <pc:picChg chg="del">
          <ac:chgData name="Emma Bickford" userId="0b5d8652-af8b-4036-b645-d1c77964965f" providerId="ADAL" clId="{768ACB8F-42FF-4AF5-9639-DD6C2E3F2FF5}" dt="2023-09-15T13:21:10.727" v="459" actId="478"/>
          <ac:picMkLst>
            <pc:docMk/>
            <pc:sldMk cId="2958999610" sldId="327"/>
            <ac:picMk id="43" creationId="{C134441A-515A-288D-CB7F-73567CFF4E62}"/>
          </ac:picMkLst>
        </pc:picChg>
        <pc:picChg chg="del">
          <ac:chgData name="Emma Bickford" userId="0b5d8652-af8b-4036-b645-d1c77964965f" providerId="ADAL" clId="{768ACB8F-42FF-4AF5-9639-DD6C2E3F2FF5}" dt="2023-09-15T13:21:09.649" v="458" actId="478"/>
          <ac:picMkLst>
            <pc:docMk/>
            <pc:sldMk cId="2958999610" sldId="327"/>
            <ac:picMk id="45" creationId="{DB47E378-63EF-DD6B-7CC8-0CDF312DE0F7}"/>
          </ac:picMkLst>
        </pc:picChg>
        <pc:picChg chg="mod">
          <ac:chgData name="Emma Bickford" userId="0b5d8652-af8b-4036-b645-d1c77964965f" providerId="ADAL" clId="{768ACB8F-42FF-4AF5-9639-DD6C2E3F2FF5}" dt="2023-09-15T13:42:29.847" v="551" actId="1076"/>
          <ac:picMkLst>
            <pc:docMk/>
            <pc:sldMk cId="2958999610" sldId="327"/>
            <ac:picMk id="1027" creationId="{19E9EFE9-8B29-A91D-D9D7-A6D83B0C6792}"/>
          </ac:picMkLst>
        </pc:picChg>
        <pc:picChg chg="mod">
          <ac:chgData name="Emma Bickford" userId="0b5d8652-af8b-4036-b645-d1c77964965f" providerId="ADAL" clId="{768ACB8F-42FF-4AF5-9639-DD6C2E3F2FF5}" dt="2023-09-15T15:26:14.523" v="3161" actId="1076"/>
          <ac:picMkLst>
            <pc:docMk/>
            <pc:sldMk cId="2958999610" sldId="327"/>
            <ac:picMk id="1028" creationId="{32BC0A75-9BDF-D395-4C12-5DD701996538}"/>
          </ac:picMkLst>
        </pc:picChg>
        <pc:cxnChg chg="mod topLvl">
          <ac:chgData name="Emma Bickford" userId="0b5d8652-af8b-4036-b645-d1c77964965f" providerId="ADAL" clId="{768ACB8F-42FF-4AF5-9639-DD6C2E3F2FF5}" dt="2023-09-15T13:24:16.904" v="497" actId="1076"/>
          <ac:cxnSpMkLst>
            <pc:docMk/>
            <pc:sldMk cId="2958999610" sldId="327"/>
            <ac:cxnSpMk id="23" creationId="{B932B5C0-F2AC-451E-1E92-DF772A041A23}"/>
          </ac:cxnSpMkLst>
        </pc:cxnChg>
        <pc:cxnChg chg="mod topLvl">
          <ac:chgData name="Emma Bickford" userId="0b5d8652-af8b-4036-b645-d1c77964965f" providerId="ADAL" clId="{768ACB8F-42FF-4AF5-9639-DD6C2E3F2FF5}" dt="2023-09-15T13:24:12.874" v="496" actId="1076"/>
          <ac:cxnSpMkLst>
            <pc:docMk/>
            <pc:sldMk cId="2958999610" sldId="327"/>
            <ac:cxnSpMk id="1033" creationId="{EEB13EEB-4B56-5BB2-542C-CCAE99A4E19B}"/>
          </ac:cxnSpMkLst>
        </pc:cxnChg>
      </pc:sldChg>
      <pc:sldChg chg="addSp delSp modSp del mod">
        <pc:chgData name="Emma Bickford" userId="0b5d8652-af8b-4036-b645-d1c77964965f" providerId="ADAL" clId="{768ACB8F-42FF-4AF5-9639-DD6C2E3F2FF5}" dt="2023-09-15T14:04:21.913" v="991" actId="2696"/>
        <pc:sldMkLst>
          <pc:docMk/>
          <pc:sldMk cId="2786148352" sldId="332"/>
        </pc:sldMkLst>
        <pc:spChg chg="mod">
          <ac:chgData name="Emma Bickford" userId="0b5d8652-af8b-4036-b645-d1c77964965f" providerId="ADAL" clId="{768ACB8F-42FF-4AF5-9639-DD6C2E3F2FF5}" dt="2023-09-15T13:56:16.643" v="772" actId="1076"/>
          <ac:spMkLst>
            <pc:docMk/>
            <pc:sldMk cId="2786148352" sldId="332"/>
            <ac:spMk id="6" creationId="{BF736F54-D36D-7218-35CC-6BAAF1291B96}"/>
          </ac:spMkLst>
        </pc:spChg>
        <pc:spChg chg="mod">
          <ac:chgData name="Emma Bickford" userId="0b5d8652-af8b-4036-b645-d1c77964965f" providerId="ADAL" clId="{768ACB8F-42FF-4AF5-9639-DD6C2E3F2FF5}" dt="2023-09-15T13:56:01.256" v="749" actId="1076"/>
          <ac:spMkLst>
            <pc:docMk/>
            <pc:sldMk cId="2786148352" sldId="332"/>
            <ac:spMk id="8" creationId="{5E23B901-A0B1-E41E-021B-4F173FE4CA37}"/>
          </ac:spMkLst>
        </pc:spChg>
        <pc:spChg chg="add del">
          <ac:chgData name="Emma Bickford" userId="0b5d8652-af8b-4036-b645-d1c77964965f" providerId="ADAL" clId="{768ACB8F-42FF-4AF5-9639-DD6C2E3F2FF5}" dt="2023-09-15T13:48:17.146" v="644" actId="11529"/>
          <ac:spMkLst>
            <pc:docMk/>
            <pc:sldMk cId="2786148352" sldId="332"/>
            <ac:spMk id="10" creationId="{B2FF1780-252C-A15E-EBC7-F712AC9CC475}"/>
          </ac:spMkLst>
        </pc:spChg>
        <pc:spChg chg="mod topLvl">
          <ac:chgData name="Emma Bickford" userId="0b5d8652-af8b-4036-b645-d1c77964965f" providerId="ADAL" clId="{768ACB8F-42FF-4AF5-9639-DD6C2E3F2FF5}" dt="2023-09-15T14:02:14.136" v="954" actId="1076"/>
          <ac:spMkLst>
            <pc:docMk/>
            <pc:sldMk cId="2786148352" sldId="332"/>
            <ac:spMk id="20" creationId="{8DDE92FE-847B-B3BE-C9D7-D7DDF927B7A8}"/>
          </ac:spMkLst>
        </pc:spChg>
        <pc:spChg chg="mod topLvl">
          <ac:chgData name="Emma Bickford" userId="0b5d8652-af8b-4036-b645-d1c77964965f" providerId="ADAL" clId="{768ACB8F-42FF-4AF5-9639-DD6C2E3F2FF5}" dt="2023-09-15T14:01:25.254" v="936" actId="165"/>
          <ac:spMkLst>
            <pc:docMk/>
            <pc:sldMk cId="2786148352" sldId="332"/>
            <ac:spMk id="21" creationId="{1ED9DD31-AC88-C440-356D-8CD6F3494639}"/>
          </ac:spMkLst>
        </pc:spChg>
        <pc:spChg chg="add del mod">
          <ac:chgData name="Emma Bickford" userId="0b5d8652-af8b-4036-b645-d1c77964965f" providerId="ADAL" clId="{768ACB8F-42FF-4AF5-9639-DD6C2E3F2FF5}" dt="2023-09-15T14:01:53.178" v="946" actId="478"/>
          <ac:spMkLst>
            <pc:docMk/>
            <pc:sldMk cId="2786148352" sldId="332"/>
            <ac:spMk id="26" creationId="{DB5935AA-0728-237C-BE65-D40712D9A166}"/>
          </ac:spMkLst>
        </pc:spChg>
        <pc:spChg chg="mod topLvl">
          <ac:chgData name="Emma Bickford" userId="0b5d8652-af8b-4036-b645-d1c77964965f" providerId="ADAL" clId="{768ACB8F-42FF-4AF5-9639-DD6C2E3F2FF5}" dt="2023-09-15T14:01:25.254" v="936" actId="165"/>
          <ac:spMkLst>
            <pc:docMk/>
            <pc:sldMk cId="2786148352" sldId="332"/>
            <ac:spMk id="27" creationId="{B16A1696-A3AB-D74A-F72B-BB4FB3CB2F01}"/>
          </ac:spMkLst>
        </pc:spChg>
        <pc:grpChg chg="add mod">
          <ac:chgData name="Emma Bickford" userId="0b5d8652-af8b-4036-b645-d1c77964965f" providerId="ADAL" clId="{768ACB8F-42FF-4AF5-9639-DD6C2E3F2FF5}" dt="2023-09-15T12:17:56.777" v="0" actId="164"/>
          <ac:grpSpMkLst>
            <pc:docMk/>
            <pc:sldMk cId="2786148352" sldId="332"/>
            <ac:grpSpMk id="2" creationId="{FB6FA094-C64B-F448-CF6D-337A9DB2DFB1}"/>
          </ac:grpSpMkLst>
        </pc:grpChg>
        <pc:grpChg chg="add del mod">
          <ac:chgData name="Emma Bickford" userId="0b5d8652-af8b-4036-b645-d1c77964965f" providerId="ADAL" clId="{768ACB8F-42FF-4AF5-9639-DD6C2E3F2FF5}" dt="2023-09-15T14:01:25.254" v="936" actId="165"/>
          <ac:grpSpMkLst>
            <pc:docMk/>
            <pc:sldMk cId="2786148352" sldId="332"/>
            <ac:grpSpMk id="25" creationId="{F4ADD838-397B-87B5-9788-C7078C63A87C}"/>
          </ac:grpSpMkLst>
        </pc:grpChg>
        <pc:picChg chg="add mod ord">
          <ac:chgData name="Emma Bickford" userId="0b5d8652-af8b-4036-b645-d1c77964965f" providerId="ADAL" clId="{768ACB8F-42FF-4AF5-9639-DD6C2E3F2FF5}" dt="2023-09-15T13:56:10.035" v="769" actId="1076"/>
          <ac:picMkLst>
            <pc:docMk/>
            <pc:sldMk cId="2786148352" sldId="332"/>
            <ac:picMk id="3" creationId="{57A6C594-BCF1-3A7D-0205-0037A7DD3A5F}"/>
          </ac:picMkLst>
        </pc:picChg>
        <pc:picChg chg="add mod ord">
          <ac:chgData name="Emma Bickford" userId="0b5d8652-af8b-4036-b645-d1c77964965f" providerId="ADAL" clId="{768ACB8F-42FF-4AF5-9639-DD6C2E3F2FF5}" dt="2023-09-15T13:46:37.275" v="627" actId="171"/>
          <ac:picMkLst>
            <pc:docMk/>
            <pc:sldMk cId="2786148352" sldId="332"/>
            <ac:picMk id="4" creationId="{D535027B-3765-3101-CE2F-3C6051AF7E16}"/>
          </ac:picMkLst>
        </pc:picChg>
        <pc:picChg chg="mod topLvl modCrop">
          <ac:chgData name="Emma Bickford" userId="0b5d8652-af8b-4036-b645-d1c77964965f" providerId="ADAL" clId="{768ACB8F-42FF-4AF5-9639-DD6C2E3F2FF5}" dt="2023-09-15T14:01:25.254" v="936" actId="165"/>
          <ac:picMkLst>
            <pc:docMk/>
            <pc:sldMk cId="2786148352" sldId="332"/>
            <ac:picMk id="5" creationId="{7D27D7EA-16F0-EFB7-5B01-9D196EA082BA}"/>
          </ac:picMkLst>
        </pc:picChg>
        <pc:picChg chg="add mod ord">
          <ac:chgData name="Emma Bickford" userId="0b5d8652-af8b-4036-b645-d1c77964965f" providerId="ADAL" clId="{768ACB8F-42FF-4AF5-9639-DD6C2E3F2FF5}" dt="2023-09-15T13:55:50.629" v="747" actId="1037"/>
          <ac:picMkLst>
            <pc:docMk/>
            <pc:sldMk cId="2786148352" sldId="332"/>
            <ac:picMk id="7" creationId="{57AAAB8F-A82E-AE71-1D50-EAB246382057}"/>
          </ac:picMkLst>
        </pc:picChg>
        <pc:picChg chg="mod">
          <ac:chgData name="Emma Bickford" userId="0b5d8652-af8b-4036-b645-d1c77964965f" providerId="ADAL" clId="{768ACB8F-42FF-4AF5-9639-DD6C2E3F2FF5}" dt="2023-09-15T13:56:12.550" v="771" actId="1038"/>
          <ac:picMkLst>
            <pc:docMk/>
            <pc:sldMk cId="2786148352" sldId="332"/>
            <ac:picMk id="9" creationId="{98ED0783-DFDA-0C86-22DB-82B535287EAE}"/>
          </ac:picMkLst>
        </pc:picChg>
        <pc:picChg chg="add mod ord topLvl">
          <ac:chgData name="Emma Bickford" userId="0b5d8652-af8b-4036-b645-d1c77964965f" providerId="ADAL" clId="{768ACB8F-42FF-4AF5-9639-DD6C2E3F2FF5}" dt="2023-09-15T14:01:25.254" v="936" actId="165"/>
          <ac:picMkLst>
            <pc:docMk/>
            <pc:sldMk cId="2786148352" sldId="332"/>
            <ac:picMk id="11" creationId="{CE53F187-32D7-777E-8F54-9ACC95116B5B}"/>
          </ac:picMkLst>
        </pc:picChg>
        <pc:picChg chg="del mod">
          <ac:chgData name="Emma Bickford" userId="0b5d8652-af8b-4036-b645-d1c77964965f" providerId="ADAL" clId="{768ACB8F-42FF-4AF5-9639-DD6C2E3F2FF5}" dt="2023-09-15T13:47:20.412" v="631" actId="478"/>
          <ac:picMkLst>
            <pc:docMk/>
            <pc:sldMk cId="2786148352" sldId="332"/>
            <ac:picMk id="19" creationId="{FC0D07CD-12E8-E611-67B0-8ED21914A4C4}"/>
          </ac:picMkLst>
        </pc:picChg>
        <pc:picChg chg="del">
          <ac:chgData name="Emma Bickford" userId="0b5d8652-af8b-4036-b645-d1c77964965f" providerId="ADAL" clId="{768ACB8F-42FF-4AF5-9639-DD6C2E3F2FF5}" dt="2023-09-15T13:47:21.939" v="632" actId="478"/>
          <ac:picMkLst>
            <pc:docMk/>
            <pc:sldMk cId="2786148352" sldId="332"/>
            <ac:picMk id="22" creationId="{82FC0EDA-3D2E-D0DC-FBA4-140FF9F6428C}"/>
          </ac:picMkLst>
        </pc:picChg>
        <pc:picChg chg="del">
          <ac:chgData name="Emma Bickford" userId="0b5d8652-af8b-4036-b645-d1c77964965f" providerId="ADAL" clId="{768ACB8F-42FF-4AF5-9639-DD6C2E3F2FF5}" dt="2023-09-15T13:47:22.697" v="633" actId="478"/>
          <ac:picMkLst>
            <pc:docMk/>
            <pc:sldMk cId="2786148352" sldId="332"/>
            <ac:picMk id="23" creationId="{EB8FA5EA-6757-C7FE-E1D3-2A161FCD2B34}"/>
          </ac:picMkLst>
        </pc:picChg>
        <pc:picChg chg="mod">
          <ac:chgData name="Emma Bickford" userId="0b5d8652-af8b-4036-b645-d1c77964965f" providerId="ADAL" clId="{768ACB8F-42FF-4AF5-9639-DD6C2E3F2FF5}" dt="2023-09-15T13:55:57.146" v="748" actId="14100"/>
          <ac:picMkLst>
            <pc:docMk/>
            <pc:sldMk cId="2786148352" sldId="332"/>
            <ac:picMk id="2052" creationId="{84639A97-A684-B1E3-6DE1-D18BAB2F5848}"/>
          </ac:picMkLst>
        </pc:picChg>
        <pc:cxnChg chg="add mod topLvl">
          <ac:chgData name="Emma Bickford" userId="0b5d8652-af8b-4036-b645-d1c77964965f" providerId="ADAL" clId="{768ACB8F-42FF-4AF5-9639-DD6C2E3F2FF5}" dt="2023-09-15T14:01:25.254" v="936" actId="165"/>
          <ac:cxnSpMkLst>
            <pc:docMk/>
            <pc:sldMk cId="2786148352" sldId="332"/>
            <ac:cxnSpMk id="13" creationId="{202312B2-8954-0B7A-1218-6CD32C95E499}"/>
          </ac:cxnSpMkLst>
        </pc:cxnChg>
        <pc:cxnChg chg="add mod topLvl">
          <ac:chgData name="Emma Bickford" userId="0b5d8652-af8b-4036-b645-d1c77964965f" providerId="ADAL" clId="{768ACB8F-42FF-4AF5-9639-DD6C2E3F2FF5}" dt="2023-09-15T14:01:25.254" v="936" actId="165"/>
          <ac:cxnSpMkLst>
            <pc:docMk/>
            <pc:sldMk cId="2786148352" sldId="332"/>
            <ac:cxnSpMk id="15" creationId="{4DACF2B5-91C9-F252-715E-1412F82AC73B}"/>
          </ac:cxnSpMkLst>
        </pc:cxnChg>
        <pc:cxnChg chg="add mod topLvl">
          <ac:chgData name="Emma Bickford" userId="0b5d8652-af8b-4036-b645-d1c77964965f" providerId="ADAL" clId="{768ACB8F-42FF-4AF5-9639-DD6C2E3F2FF5}" dt="2023-09-15T14:01:25.254" v="936" actId="165"/>
          <ac:cxnSpMkLst>
            <pc:docMk/>
            <pc:sldMk cId="2786148352" sldId="332"/>
            <ac:cxnSpMk id="18" creationId="{6B39755E-71AF-5449-6911-B869EF16D55A}"/>
          </ac:cxnSpMkLst>
        </pc:cxnChg>
      </pc:sldChg>
      <pc:sldChg chg="addSp delSp modSp mod">
        <pc:chgData name="Emma Bickford" userId="0b5d8652-af8b-4036-b645-d1c77964965f" providerId="ADAL" clId="{768ACB8F-42FF-4AF5-9639-DD6C2E3F2FF5}" dt="2023-09-15T15:25:34.745" v="3160" actId="1038"/>
        <pc:sldMkLst>
          <pc:docMk/>
          <pc:sldMk cId="2178712466" sldId="334"/>
        </pc:sldMkLst>
        <pc:spChg chg="add mod">
          <ac:chgData name="Emma Bickford" userId="0b5d8652-af8b-4036-b645-d1c77964965f" providerId="ADAL" clId="{768ACB8F-42FF-4AF5-9639-DD6C2E3F2FF5}" dt="2023-09-15T13:17:33.109" v="398" actId="14100"/>
          <ac:spMkLst>
            <pc:docMk/>
            <pc:sldMk cId="2178712466" sldId="334"/>
            <ac:spMk id="5" creationId="{2FB350A0-B14E-9108-EC8E-4C737CFCBA55}"/>
          </ac:spMkLst>
        </pc:spChg>
        <pc:spChg chg="add mod ord">
          <ac:chgData name="Emma Bickford" userId="0b5d8652-af8b-4036-b645-d1c77964965f" providerId="ADAL" clId="{768ACB8F-42FF-4AF5-9639-DD6C2E3F2FF5}" dt="2023-09-15T15:25:34.745" v="3160" actId="1038"/>
          <ac:spMkLst>
            <pc:docMk/>
            <pc:sldMk cId="2178712466" sldId="334"/>
            <ac:spMk id="8" creationId="{18DC807E-5823-C6AA-D76C-A4381C6F3675}"/>
          </ac:spMkLst>
        </pc:spChg>
        <pc:spChg chg="add del mod">
          <ac:chgData name="Emma Bickford" userId="0b5d8652-af8b-4036-b645-d1c77964965f" providerId="ADAL" clId="{768ACB8F-42FF-4AF5-9639-DD6C2E3F2FF5}" dt="2023-09-15T13:18:30.695" v="417" actId="478"/>
          <ac:spMkLst>
            <pc:docMk/>
            <pc:sldMk cId="2178712466" sldId="334"/>
            <ac:spMk id="11" creationId="{6EE32B25-C437-7B2D-681A-0B9C76399D89}"/>
          </ac:spMkLst>
        </pc:spChg>
        <pc:spChg chg="add mod ord">
          <ac:chgData name="Emma Bickford" userId="0b5d8652-af8b-4036-b645-d1c77964965f" providerId="ADAL" clId="{768ACB8F-42FF-4AF5-9639-DD6C2E3F2FF5}" dt="2023-09-15T13:19:09.004" v="429" actId="1036"/>
          <ac:spMkLst>
            <pc:docMk/>
            <pc:sldMk cId="2178712466" sldId="334"/>
            <ac:spMk id="12" creationId="{4CA382C6-D908-174A-8E48-E89294159AF7}"/>
          </ac:spMkLst>
        </pc:spChg>
        <pc:spChg chg="add mod">
          <ac:chgData name="Emma Bickford" userId="0b5d8652-af8b-4036-b645-d1c77964965f" providerId="ADAL" clId="{768ACB8F-42FF-4AF5-9639-DD6C2E3F2FF5}" dt="2023-09-15T15:25:29.530" v="3142" actId="14100"/>
          <ac:spMkLst>
            <pc:docMk/>
            <pc:sldMk cId="2178712466" sldId="334"/>
            <ac:spMk id="13" creationId="{3FEA64D9-711F-69A8-53F8-6E026660AE66}"/>
          </ac:spMkLst>
        </pc:spChg>
        <pc:spChg chg="add del mod">
          <ac:chgData name="Emma Bickford" userId="0b5d8652-af8b-4036-b645-d1c77964965f" providerId="ADAL" clId="{768ACB8F-42FF-4AF5-9639-DD6C2E3F2FF5}" dt="2023-09-15T13:18:35.413" v="419" actId="478"/>
          <ac:spMkLst>
            <pc:docMk/>
            <pc:sldMk cId="2178712466" sldId="334"/>
            <ac:spMk id="14" creationId="{0CF4D7D2-348F-7E3F-9F4E-D872B53EBCD9}"/>
          </ac:spMkLst>
        </pc:spChg>
        <pc:spChg chg="add mod">
          <ac:chgData name="Emma Bickford" userId="0b5d8652-af8b-4036-b645-d1c77964965f" providerId="ADAL" clId="{768ACB8F-42FF-4AF5-9639-DD6C2E3F2FF5}" dt="2023-09-15T13:19:04.814" v="427" actId="14100"/>
          <ac:spMkLst>
            <pc:docMk/>
            <pc:sldMk cId="2178712466" sldId="334"/>
            <ac:spMk id="15" creationId="{5D1E8AD4-B08B-2205-620D-05EA6DDA1800}"/>
          </ac:spMkLst>
        </pc:spChg>
        <pc:spChg chg="mod">
          <ac:chgData name="Emma Bickford" userId="0b5d8652-af8b-4036-b645-d1c77964965f" providerId="ADAL" clId="{768ACB8F-42FF-4AF5-9639-DD6C2E3F2FF5}" dt="2023-09-15T13:20:19.055" v="449" actId="14100"/>
          <ac:spMkLst>
            <pc:docMk/>
            <pc:sldMk cId="2178712466" sldId="334"/>
            <ac:spMk id="17" creationId="{AD51228A-1545-85B1-9778-4F257C2CEEA3}"/>
          </ac:spMkLst>
        </pc:spChg>
        <pc:spChg chg="mod ord">
          <ac:chgData name="Emma Bickford" userId="0b5d8652-af8b-4036-b645-d1c77964965f" providerId="ADAL" clId="{768ACB8F-42FF-4AF5-9639-DD6C2E3F2FF5}" dt="2023-09-15T13:17:48.627" v="404" actId="1035"/>
          <ac:spMkLst>
            <pc:docMk/>
            <pc:sldMk cId="2178712466" sldId="334"/>
            <ac:spMk id="38" creationId="{734F7A38-9DB5-E4A5-167A-7B042430C3D6}"/>
          </ac:spMkLst>
        </pc:spChg>
        <pc:spChg chg="del">
          <ac:chgData name="Emma Bickford" userId="0b5d8652-af8b-4036-b645-d1c77964965f" providerId="ADAL" clId="{768ACB8F-42FF-4AF5-9639-DD6C2E3F2FF5}" dt="2023-09-15T13:16:54.558" v="352" actId="478"/>
          <ac:spMkLst>
            <pc:docMk/>
            <pc:sldMk cId="2178712466" sldId="334"/>
            <ac:spMk id="39" creationId="{5E1239FA-EDAA-D5B7-31B7-3200605E8C25}"/>
          </ac:spMkLst>
        </pc:spChg>
        <pc:spChg chg="del">
          <ac:chgData name="Emma Bickford" userId="0b5d8652-af8b-4036-b645-d1c77964965f" providerId="ADAL" clId="{768ACB8F-42FF-4AF5-9639-DD6C2E3F2FF5}" dt="2023-09-15T13:18:47.579" v="423" actId="478"/>
          <ac:spMkLst>
            <pc:docMk/>
            <pc:sldMk cId="2178712466" sldId="334"/>
            <ac:spMk id="40" creationId="{05EF655E-B683-99E4-5E2B-B13BE69EDF82}"/>
          </ac:spMkLst>
        </pc:spChg>
        <pc:spChg chg="mod">
          <ac:chgData name="Emma Bickford" userId="0b5d8652-af8b-4036-b645-d1c77964965f" providerId="ADAL" clId="{768ACB8F-42FF-4AF5-9639-DD6C2E3F2FF5}" dt="2023-09-15T13:14:56.603" v="327" actId="1038"/>
          <ac:spMkLst>
            <pc:docMk/>
            <pc:sldMk cId="2178712466" sldId="334"/>
            <ac:spMk id="4097" creationId="{C8A3C766-B382-58A2-FE3B-9BF381A8D46A}"/>
          </ac:spMkLst>
        </pc:spChg>
        <pc:grpChg chg="add mod">
          <ac:chgData name="Emma Bickford" userId="0b5d8652-af8b-4036-b645-d1c77964965f" providerId="ADAL" clId="{768ACB8F-42FF-4AF5-9639-DD6C2E3F2FF5}" dt="2023-09-15T13:20:09.047" v="431" actId="1076"/>
          <ac:grpSpMkLst>
            <pc:docMk/>
            <pc:sldMk cId="2178712466" sldId="334"/>
            <ac:grpSpMk id="16" creationId="{536014E9-936C-02E6-E00B-39C897BD0B02}"/>
          </ac:grpSpMkLst>
        </pc:grpChg>
        <pc:grpChg chg="mod">
          <ac:chgData name="Emma Bickford" userId="0b5d8652-af8b-4036-b645-d1c77964965f" providerId="ADAL" clId="{768ACB8F-42FF-4AF5-9639-DD6C2E3F2FF5}" dt="2023-09-15T15:25:23.680" v="3140" actId="1076"/>
          <ac:grpSpMkLst>
            <pc:docMk/>
            <pc:sldMk cId="2178712466" sldId="334"/>
            <ac:grpSpMk id="37" creationId="{3CEAB39C-51B5-99EE-F763-F5B3C6A3E53A}"/>
          </ac:grpSpMkLst>
        </pc:grpChg>
        <pc:picChg chg="add del mod">
          <ac:chgData name="Emma Bickford" userId="0b5d8652-af8b-4036-b645-d1c77964965f" providerId="ADAL" clId="{768ACB8F-42FF-4AF5-9639-DD6C2E3F2FF5}" dt="2023-09-15T13:15:46.967" v="339" actId="478"/>
          <ac:picMkLst>
            <pc:docMk/>
            <pc:sldMk cId="2178712466" sldId="334"/>
            <ac:picMk id="3" creationId="{1D219F64-EA77-4D04-089E-A0F914AE1AD9}"/>
          </ac:picMkLst>
        </pc:picChg>
        <pc:picChg chg="mod">
          <ac:chgData name="Emma Bickford" userId="0b5d8652-af8b-4036-b645-d1c77964965f" providerId="ADAL" clId="{768ACB8F-42FF-4AF5-9639-DD6C2E3F2FF5}" dt="2023-09-15T13:20:03.830" v="430"/>
          <ac:picMkLst>
            <pc:docMk/>
            <pc:sldMk cId="2178712466" sldId="334"/>
            <ac:picMk id="18" creationId="{F0DC02B9-6DA0-5998-A622-1052A12D7167}"/>
          </ac:picMkLst>
        </pc:picChg>
        <pc:picChg chg="add mod">
          <ac:chgData name="Emma Bickford" userId="0b5d8652-af8b-4036-b645-d1c77964965f" providerId="ADAL" clId="{768ACB8F-42FF-4AF5-9639-DD6C2E3F2FF5}" dt="2023-09-15T15:24:49.386" v="3138" actId="1076"/>
          <ac:picMkLst>
            <pc:docMk/>
            <pc:sldMk cId="2178712466" sldId="334"/>
            <ac:picMk id="19" creationId="{9C6E676C-7F3E-F49A-B0AF-85DFECE68336}"/>
          </ac:picMkLst>
        </pc:picChg>
        <pc:picChg chg="mod">
          <ac:chgData name="Emma Bickford" userId="0b5d8652-af8b-4036-b645-d1c77964965f" providerId="ADAL" clId="{768ACB8F-42FF-4AF5-9639-DD6C2E3F2FF5}" dt="2023-09-15T13:14:48.755" v="318" actId="1076"/>
          <ac:picMkLst>
            <pc:docMk/>
            <pc:sldMk cId="2178712466" sldId="334"/>
            <ac:picMk id="4096" creationId="{35C1A0F5-AA0D-1F34-629C-A29E6C798ECD}"/>
          </ac:picMkLst>
        </pc:picChg>
      </pc:sldChg>
      <pc:sldChg chg="addSp delSp modSp mod">
        <pc:chgData name="Emma Bickford" userId="0b5d8652-af8b-4036-b645-d1c77964965f" providerId="ADAL" clId="{768ACB8F-42FF-4AF5-9639-DD6C2E3F2FF5}" dt="2023-09-15T15:11:21.203" v="2924" actId="20577"/>
        <pc:sldMkLst>
          <pc:docMk/>
          <pc:sldMk cId="3517418712" sldId="350"/>
        </pc:sldMkLst>
        <pc:spChg chg="mod">
          <ac:chgData name="Emma Bickford" userId="0b5d8652-af8b-4036-b645-d1c77964965f" providerId="ADAL" clId="{768ACB8F-42FF-4AF5-9639-DD6C2E3F2FF5}" dt="2023-09-15T14:42:29.083" v="2388" actId="20577"/>
          <ac:spMkLst>
            <pc:docMk/>
            <pc:sldMk cId="3517418712" sldId="350"/>
            <ac:spMk id="2" creationId="{E6DE8E58-1647-D349-8359-FEF9F9382D8E}"/>
          </ac:spMkLst>
        </pc:spChg>
        <pc:spChg chg="mod">
          <ac:chgData name="Emma Bickford" userId="0b5d8652-af8b-4036-b645-d1c77964965f" providerId="ADAL" clId="{768ACB8F-42FF-4AF5-9639-DD6C2E3F2FF5}" dt="2023-09-15T14:23:32.942" v="1752" actId="20577"/>
          <ac:spMkLst>
            <pc:docMk/>
            <pc:sldMk cId="3517418712" sldId="350"/>
            <ac:spMk id="8" creationId="{8DED7F9D-FFA7-6191-E8A5-D39D26F62C5F}"/>
          </ac:spMkLst>
        </pc:spChg>
        <pc:spChg chg="mod ord">
          <ac:chgData name="Emma Bickford" userId="0b5d8652-af8b-4036-b645-d1c77964965f" providerId="ADAL" clId="{768ACB8F-42FF-4AF5-9639-DD6C2E3F2FF5}" dt="2023-09-15T14:28:48.296" v="1933" actId="20577"/>
          <ac:spMkLst>
            <pc:docMk/>
            <pc:sldMk cId="3517418712" sldId="350"/>
            <ac:spMk id="10" creationId="{AD220EAD-8940-2505-3762-CE4BC398C7AC}"/>
          </ac:spMkLst>
        </pc:spChg>
        <pc:spChg chg="add mod">
          <ac:chgData name="Emma Bickford" userId="0b5d8652-af8b-4036-b645-d1c77964965f" providerId="ADAL" clId="{768ACB8F-42FF-4AF5-9639-DD6C2E3F2FF5}" dt="2023-09-15T15:11:07.111" v="2917" actId="20577"/>
          <ac:spMkLst>
            <pc:docMk/>
            <pc:sldMk cId="3517418712" sldId="350"/>
            <ac:spMk id="11" creationId="{79B3CE4A-5D99-7FA6-B45E-C580F6098BE4}"/>
          </ac:spMkLst>
        </pc:spChg>
        <pc:spChg chg="add mod">
          <ac:chgData name="Emma Bickford" userId="0b5d8652-af8b-4036-b645-d1c77964965f" providerId="ADAL" clId="{768ACB8F-42FF-4AF5-9639-DD6C2E3F2FF5}" dt="2023-09-15T14:41:05.727" v="2305" actId="164"/>
          <ac:spMkLst>
            <pc:docMk/>
            <pc:sldMk cId="3517418712" sldId="350"/>
            <ac:spMk id="15" creationId="{AEC9FEE8-0332-A2A4-1D82-28233709D92B}"/>
          </ac:spMkLst>
        </pc:spChg>
        <pc:spChg chg="mod">
          <ac:chgData name="Emma Bickford" userId="0b5d8652-af8b-4036-b645-d1c77964965f" providerId="ADAL" clId="{768ACB8F-42FF-4AF5-9639-DD6C2E3F2FF5}" dt="2023-09-15T15:11:21.203" v="2924" actId="20577"/>
          <ac:spMkLst>
            <pc:docMk/>
            <pc:sldMk cId="3517418712" sldId="350"/>
            <ac:spMk id="18" creationId="{2897F77C-DDDA-207C-5812-1C7E6F8FC1CE}"/>
          </ac:spMkLst>
        </pc:spChg>
        <pc:spChg chg="mod">
          <ac:chgData name="Emma Bickford" userId="0b5d8652-af8b-4036-b645-d1c77964965f" providerId="ADAL" clId="{768ACB8F-42FF-4AF5-9639-DD6C2E3F2FF5}" dt="2023-09-15T14:33:28.723" v="2035"/>
          <ac:spMkLst>
            <pc:docMk/>
            <pc:sldMk cId="3517418712" sldId="350"/>
            <ac:spMk id="26" creationId="{426498C7-ABB1-A552-50CF-9B15918AD919}"/>
          </ac:spMkLst>
        </pc:spChg>
        <pc:spChg chg="mod">
          <ac:chgData name="Emma Bickford" userId="0b5d8652-af8b-4036-b645-d1c77964965f" providerId="ADAL" clId="{768ACB8F-42FF-4AF5-9639-DD6C2E3F2FF5}" dt="2023-09-15T14:33:55.025" v="2039"/>
          <ac:spMkLst>
            <pc:docMk/>
            <pc:sldMk cId="3517418712" sldId="350"/>
            <ac:spMk id="29" creationId="{557F257D-F298-F769-4890-C5FFF2B39937}"/>
          </ac:spMkLst>
        </pc:spChg>
        <pc:spChg chg="mod">
          <ac:chgData name="Emma Bickford" userId="0b5d8652-af8b-4036-b645-d1c77964965f" providerId="ADAL" clId="{768ACB8F-42FF-4AF5-9639-DD6C2E3F2FF5}" dt="2023-09-15T14:33:55.025" v="2039"/>
          <ac:spMkLst>
            <pc:docMk/>
            <pc:sldMk cId="3517418712" sldId="350"/>
            <ac:spMk id="30" creationId="{F8C693CB-6A18-49E8-DBF9-52625841397B}"/>
          </ac:spMkLst>
        </pc:spChg>
        <pc:spChg chg="mod">
          <ac:chgData name="Emma Bickford" userId="0b5d8652-af8b-4036-b645-d1c77964965f" providerId="ADAL" clId="{768ACB8F-42FF-4AF5-9639-DD6C2E3F2FF5}" dt="2023-09-15T14:33:55.025" v="2039"/>
          <ac:spMkLst>
            <pc:docMk/>
            <pc:sldMk cId="3517418712" sldId="350"/>
            <ac:spMk id="31" creationId="{A8746506-9A97-3805-BD65-3B7143592CB9}"/>
          </ac:spMkLst>
        </pc:spChg>
        <pc:spChg chg="mod">
          <ac:chgData name="Emma Bickford" userId="0b5d8652-af8b-4036-b645-d1c77964965f" providerId="ADAL" clId="{768ACB8F-42FF-4AF5-9639-DD6C2E3F2FF5}" dt="2023-09-15T14:33:55.025" v="2039"/>
          <ac:spMkLst>
            <pc:docMk/>
            <pc:sldMk cId="3517418712" sldId="350"/>
            <ac:spMk id="32" creationId="{287E21A8-5C3F-B0C1-C73E-7EAF48B33694}"/>
          </ac:spMkLst>
        </pc:spChg>
        <pc:spChg chg="mod">
          <ac:chgData name="Emma Bickford" userId="0b5d8652-af8b-4036-b645-d1c77964965f" providerId="ADAL" clId="{768ACB8F-42FF-4AF5-9639-DD6C2E3F2FF5}" dt="2023-09-15T14:33:55.025" v="2039"/>
          <ac:spMkLst>
            <pc:docMk/>
            <pc:sldMk cId="3517418712" sldId="350"/>
            <ac:spMk id="33" creationId="{C5DE3172-21E2-97C6-6719-C540A2F7A51E}"/>
          </ac:spMkLst>
        </pc:spChg>
        <pc:spChg chg="mod">
          <ac:chgData name="Emma Bickford" userId="0b5d8652-af8b-4036-b645-d1c77964965f" providerId="ADAL" clId="{768ACB8F-42FF-4AF5-9639-DD6C2E3F2FF5}" dt="2023-09-15T14:33:55.025" v="2039"/>
          <ac:spMkLst>
            <pc:docMk/>
            <pc:sldMk cId="3517418712" sldId="350"/>
            <ac:spMk id="34" creationId="{60B7BA3F-B631-F096-8E3C-BF9907D21F27}"/>
          </ac:spMkLst>
        </pc:spChg>
        <pc:spChg chg="mod">
          <ac:chgData name="Emma Bickford" userId="0b5d8652-af8b-4036-b645-d1c77964965f" providerId="ADAL" clId="{768ACB8F-42FF-4AF5-9639-DD6C2E3F2FF5}" dt="2023-09-15T14:33:55.025" v="2039"/>
          <ac:spMkLst>
            <pc:docMk/>
            <pc:sldMk cId="3517418712" sldId="350"/>
            <ac:spMk id="35" creationId="{2E1C56FF-7A39-205F-031E-E7521FC80AFC}"/>
          </ac:spMkLst>
        </pc:spChg>
        <pc:spChg chg="mod">
          <ac:chgData name="Emma Bickford" userId="0b5d8652-af8b-4036-b645-d1c77964965f" providerId="ADAL" clId="{768ACB8F-42FF-4AF5-9639-DD6C2E3F2FF5}" dt="2023-09-15T14:33:55.025" v="2039"/>
          <ac:spMkLst>
            <pc:docMk/>
            <pc:sldMk cId="3517418712" sldId="350"/>
            <ac:spMk id="36" creationId="{546AA645-215A-132F-F79A-1FB518AC7980}"/>
          </ac:spMkLst>
        </pc:spChg>
        <pc:spChg chg="mod">
          <ac:chgData name="Emma Bickford" userId="0b5d8652-af8b-4036-b645-d1c77964965f" providerId="ADAL" clId="{768ACB8F-42FF-4AF5-9639-DD6C2E3F2FF5}" dt="2023-09-15T14:33:55.025" v="2039"/>
          <ac:spMkLst>
            <pc:docMk/>
            <pc:sldMk cId="3517418712" sldId="350"/>
            <ac:spMk id="37" creationId="{4E309AC0-A703-A2BC-EF0B-0CBA70F0A9C9}"/>
          </ac:spMkLst>
        </pc:spChg>
        <pc:spChg chg="mod">
          <ac:chgData name="Emma Bickford" userId="0b5d8652-af8b-4036-b645-d1c77964965f" providerId="ADAL" clId="{768ACB8F-42FF-4AF5-9639-DD6C2E3F2FF5}" dt="2023-09-15T14:33:55.025" v="2039"/>
          <ac:spMkLst>
            <pc:docMk/>
            <pc:sldMk cId="3517418712" sldId="350"/>
            <ac:spMk id="38" creationId="{4C7DEF60-56D7-A013-7E41-C7699FA40A62}"/>
          </ac:spMkLst>
        </pc:spChg>
        <pc:spChg chg="mod">
          <ac:chgData name="Emma Bickford" userId="0b5d8652-af8b-4036-b645-d1c77964965f" providerId="ADAL" clId="{768ACB8F-42FF-4AF5-9639-DD6C2E3F2FF5}" dt="2023-09-15T14:33:55.025" v="2039"/>
          <ac:spMkLst>
            <pc:docMk/>
            <pc:sldMk cId="3517418712" sldId="350"/>
            <ac:spMk id="39" creationId="{35780AC0-A67F-5B76-161B-0B95DFFC5FAA}"/>
          </ac:spMkLst>
        </pc:spChg>
        <pc:spChg chg="add mod">
          <ac:chgData name="Emma Bickford" userId="0b5d8652-af8b-4036-b645-d1c77964965f" providerId="ADAL" clId="{768ACB8F-42FF-4AF5-9639-DD6C2E3F2FF5}" dt="2023-09-15T14:35:14.023" v="2148" actId="1036"/>
          <ac:spMkLst>
            <pc:docMk/>
            <pc:sldMk cId="3517418712" sldId="350"/>
            <ac:spMk id="40" creationId="{C718A524-B89C-6FE7-3D30-DFF49130CDE9}"/>
          </ac:spMkLst>
        </pc:spChg>
        <pc:spChg chg="add mod">
          <ac:chgData name="Emma Bickford" userId="0b5d8652-af8b-4036-b645-d1c77964965f" providerId="ADAL" clId="{768ACB8F-42FF-4AF5-9639-DD6C2E3F2FF5}" dt="2023-09-15T15:10:26.848" v="2910" actId="6549"/>
          <ac:spMkLst>
            <pc:docMk/>
            <pc:sldMk cId="3517418712" sldId="350"/>
            <ac:spMk id="41" creationId="{A03BA6C4-5F65-7712-42EE-BBA38024B70E}"/>
          </ac:spMkLst>
        </pc:spChg>
        <pc:grpChg chg="add mod">
          <ac:chgData name="Emma Bickford" userId="0b5d8652-af8b-4036-b645-d1c77964965f" providerId="ADAL" clId="{768ACB8F-42FF-4AF5-9639-DD6C2E3F2FF5}" dt="2023-09-15T14:37:13.231" v="2278" actId="1037"/>
          <ac:grpSpMkLst>
            <pc:docMk/>
            <pc:sldMk cId="3517418712" sldId="350"/>
            <ac:grpSpMk id="5" creationId="{B8378B05-E798-1425-B620-C5CD471E82CA}"/>
          </ac:grpSpMkLst>
        </pc:grpChg>
        <pc:grpChg chg="add mod">
          <ac:chgData name="Emma Bickford" userId="0b5d8652-af8b-4036-b645-d1c77964965f" providerId="ADAL" clId="{768ACB8F-42FF-4AF5-9639-DD6C2E3F2FF5}" dt="2023-09-15T14:32:54.492" v="2024" actId="1076"/>
          <ac:grpSpMkLst>
            <pc:docMk/>
            <pc:sldMk cId="3517418712" sldId="350"/>
            <ac:grpSpMk id="21" creationId="{322256A5-429D-C203-0078-5E949CEAE339}"/>
          </ac:grpSpMkLst>
        </pc:grpChg>
        <pc:grpChg chg="add mod">
          <ac:chgData name="Emma Bickford" userId="0b5d8652-af8b-4036-b645-d1c77964965f" providerId="ADAL" clId="{768ACB8F-42FF-4AF5-9639-DD6C2E3F2FF5}" dt="2023-09-15T14:33:40.356" v="2038" actId="1076"/>
          <ac:grpSpMkLst>
            <pc:docMk/>
            <pc:sldMk cId="3517418712" sldId="350"/>
            <ac:grpSpMk id="22" creationId="{F2DC3FF1-1976-D1D7-08C5-409E8B3B43AA}"/>
          </ac:grpSpMkLst>
        </pc:grpChg>
        <pc:grpChg chg="mod">
          <ac:chgData name="Emma Bickford" userId="0b5d8652-af8b-4036-b645-d1c77964965f" providerId="ADAL" clId="{768ACB8F-42FF-4AF5-9639-DD6C2E3F2FF5}" dt="2023-09-15T14:33:28.723" v="2035"/>
          <ac:grpSpMkLst>
            <pc:docMk/>
            <pc:sldMk cId="3517418712" sldId="350"/>
            <ac:grpSpMk id="24" creationId="{3BB5A20F-A4C2-5AD5-0ABC-55B484792E34}"/>
          </ac:grpSpMkLst>
        </pc:grpChg>
        <pc:grpChg chg="add mod">
          <ac:chgData name="Emma Bickford" userId="0b5d8652-af8b-4036-b645-d1c77964965f" providerId="ADAL" clId="{768ACB8F-42FF-4AF5-9639-DD6C2E3F2FF5}" dt="2023-09-15T14:41:33.661" v="2346" actId="1035"/>
          <ac:grpSpMkLst>
            <pc:docMk/>
            <pc:sldMk cId="3517418712" sldId="350"/>
            <ac:grpSpMk id="28" creationId="{FD1C7EA2-D23A-8630-3E6D-19E7DF402AB9}"/>
          </ac:grpSpMkLst>
        </pc:grpChg>
        <pc:grpChg chg="add mod">
          <ac:chgData name="Emma Bickford" userId="0b5d8652-af8b-4036-b645-d1c77964965f" providerId="ADAL" clId="{768ACB8F-42FF-4AF5-9639-DD6C2E3F2FF5}" dt="2023-09-15T14:41:08.933" v="2323" actId="1038"/>
          <ac:grpSpMkLst>
            <pc:docMk/>
            <pc:sldMk cId="3517418712" sldId="350"/>
            <ac:grpSpMk id="48" creationId="{8714A604-5C04-1B41-F57A-CDDE7200D663}"/>
          </ac:grpSpMkLst>
        </pc:grpChg>
        <pc:picChg chg="mod">
          <ac:chgData name="Emma Bickford" userId="0b5d8652-af8b-4036-b645-d1c77964965f" providerId="ADAL" clId="{768ACB8F-42FF-4AF5-9639-DD6C2E3F2FF5}" dt="2023-09-15T14:41:14.459" v="2325" actId="1076"/>
          <ac:picMkLst>
            <pc:docMk/>
            <pc:sldMk cId="3517418712" sldId="350"/>
            <ac:picMk id="4" creationId="{7D75A7AA-8AAE-7423-B74A-80EA07AA5991}"/>
          </ac:picMkLst>
        </pc:picChg>
        <pc:picChg chg="mod">
          <ac:chgData name="Emma Bickford" userId="0b5d8652-af8b-4036-b645-d1c77964965f" providerId="ADAL" clId="{768ACB8F-42FF-4AF5-9639-DD6C2E3F2FF5}" dt="2023-09-15T14:23:23.983" v="1750"/>
          <ac:picMkLst>
            <pc:docMk/>
            <pc:sldMk cId="3517418712" sldId="350"/>
            <ac:picMk id="6" creationId="{7DE32D1D-FEC2-2CE1-9395-C862244523E1}"/>
          </ac:picMkLst>
        </pc:picChg>
        <pc:picChg chg="del">
          <ac:chgData name="Emma Bickford" userId="0b5d8652-af8b-4036-b645-d1c77964965f" providerId="ADAL" clId="{768ACB8F-42FF-4AF5-9639-DD6C2E3F2FF5}" dt="2023-09-15T14:40:59.210" v="2304" actId="478"/>
          <ac:picMkLst>
            <pc:docMk/>
            <pc:sldMk cId="3517418712" sldId="350"/>
            <ac:picMk id="7" creationId="{F73CDBFA-7FBA-2237-B280-57BE092072A3}"/>
          </ac:picMkLst>
        </pc:picChg>
        <pc:picChg chg="add mod">
          <ac:chgData name="Emma Bickford" userId="0b5d8652-af8b-4036-b645-d1c77964965f" providerId="ADAL" clId="{768ACB8F-42FF-4AF5-9639-DD6C2E3F2FF5}" dt="2023-09-15T14:26:16.809" v="1791" actId="1076"/>
          <ac:picMkLst>
            <pc:docMk/>
            <pc:sldMk cId="3517418712" sldId="350"/>
            <ac:picMk id="9" creationId="{DF8710F2-343A-6A05-8913-9FC744A8C2DA}"/>
          </ac:picMkLst>
        </pc:picChg>
        <pc:picChg chg="add mod">
          <ac:chgData name="Emma Bickford" userId="0b5d8652-af8b-4036-b645-d1c77964965f" providerId="ADAL" clId="{768ACB8F-42FF-4AF5-9639-DD6C2E3F2FF5}" dt="2023-09-15T14:28:56.909" v="1939" actId="1035"/>
          <ac:picMkLst>
            <pc:docMk/>
            <pc:sldMk cId="3517418712" sldId="350"/>
            <ac:picMk id="12" creationId="{45D123E6-2A8E-250E-42ED-4631CB1B3AED}"/>
          </ac:picMkLst>
        </pc:picChg>
        <pc:picChg chg="add mod">
          <ac:chgData name="Emma Bickford" userId="0b5d8652-af8b-4036-b645-d1c77964965f" providerId="ADAL" clId="{768ACB8F-42FF-4AF5-9639-DD6C2E3F2FF5}" dt="2023-09-15T14:41:05.727" v="2305" actId="164"/>
          <ac:picMkLst>
            <pc:docMk/>
            <pc:sldMk cId="3517418712" sldId="350"/>
            <ac:picMk id="13" creationId="{C7646889-B875-7E28-C173-96D31999616C}"/>
          </ac:picMkLst>
        </pc:picChg>
        <pc:picChg chg="mod">
          <ac:chgData name="Emma Bickford" userId="0b5d8652-af8b-4036-b645-d1c77964965f" providerId="ADAL" clId="{768ACB8F-42FF-4AF5-9639-DD6C2E3F2FF5}" dt="2023-09-15T14:25:47.834" v="1786" actId="1076"/>
          <ac:picMkLst>
            <pc:docMk/>
            <pc:sldMk cId="3517418712" sldId="350"/>
            <ac:picMk id="14" creationId="{67D75CC6-9FC4-E989-0A11-3D4504BD7722}"/>
          </ac:picMkLst>
        </pc:picChg>
        <pc:picChg chg="mod ord">
          <ac:chgData name="Emma Bickford" userId="0b5d8652-af8b-4036-b645-d1c77964965f" providerId="ADAL" clId="{768ACB8F-42FF-4AF5-9639-DD6C2E3F2FF5}" dt="2023-09-15T14:28:29.459" v="1926" actId="1036"/>
          <ac:picMkLst>
            <pc:docMk/>
            <pc:sldMk cId="3517418712" sldId="350"/>
            <ac:picMk id="17" creationId="{2B776F2E-F06B-F5BA-2166-BF9F60857A55}"/>
          </ac:picMkLst>
        </pc:picChg>
        <pc:picChg chg="add mod">
          <ac:chgData name="Emma Bickford" userId="0b5d8652-af8b-4036-b645-d1c77964965f" providerId="ADAL" clId="{768ACB8F-42FF-4AF5-9639-DD6C2E3F2FF5}" dt="2023-09-15T14:32:43.828" v="2022" actId="1076"/>
          <ac:picMkLst>
            <pc:docMk/>
            <pc:sldMk cId="3517418712" sldId="350"/>
            <ac:picMk id="19" creationId="{AB393ABE-3195-FAB9-F915-E86D25164639}"/>
          </ac:picMkLst>
        </pc:picChg>
        <pc:picChg chg="del mod">
          <ac:chgData name="Emma Bickford" userId="0b5d8652-af8b-4036-b645-d1c77964965f" providerId="ADAL" clId="{768ACB8F-42FF-4AF5-9639-DD6C2E3F2FF5}" dt="2023-09-15T14:27:13.030" v="1896" actId="478"/>
          <ac:picMkLst>
            <pc:docMk/>
            <pc:sldMk cId="3517418712" sldId="350"/>
            <ac:picMk id="20" creationId="{2CE63375-CEED-E832-4F3F-623166634E63}"/>
          </ac:picMkLst>
        </pc:picChg>
        <pc:picChg chg="mod">
          <ac:chgData name="Emma Bickford" userId="0b5d8652-af8b-4036-b645-d1c77964965f" providerId="ADAL" clId="{768ACB8F-42FF-4AF5-9639-DD6C2E3F2FF5}" dt="2023-09-15T14:32:47.355" v="2023" actId="164"/>
          <ac:picMkLst>
            <pc:docMk/>
            <pc:sldMk cId="3517418712" sldId="350"/>
            <ac:picMk id="23" creationId="{38CA7C5A-AAE6-449A-135C-CE54B569752A}"/>
          </ac:picMkLst>
        </pc:picChg>
        <pc:picChg chg="mod">
          <ac:chgData name="Emma Bickford" userId="0b5d8652-af8b-4036-b645-d1c77964965f" providerId="ADAL" clId="{768ACB8F-42FF-4AF5-9639-DD6C2E3F2FF5}" dt="2023-09-15T14:33:28.723" v="2035"/>
          <ac:picMkLst>
            <pc:docMk/>
            <pc:sldMk cId="3517418712" sldId="350"/>
            <ac:picMk id="25" creationId="{4B9F5B81-C239-5870-42B4-74FC1DB97849}"/>
          </ac:picMkLst>
        </pc:picChg>
        <pc:picChg chg="mod">
          <ac:chgData name="Emma Bickford" userId="0b5d8652-af8b-4036-b645-d1c77964965f" providerId="ADAL" clId="{768ACB8F-42FF-4AF5-9639-DD6C2E3F2FF5}" dt="2023-09-15T14:33:28.723" v="2035"/>
          <ac:picMkLst>
            <pc:docMk/>
            <pc:sldMk cId="3517418712" sldId="350"/>
            <ac:picMk id="27" creationId="{7FC3A2F1-28D3-0B64-3066-EF5E40297AD7}"/>
          </ac:picMkLst>
        </pc:picChg>
        <pc:picChg chg="add del mod">
          <ac:chgData name="Emma Bickford" userId="0b5d8652-af8b-4036-b645-d1c77964965f" providerId="ADAL" clId="{768ACB8F-42FF-4AF5-9639-DD6C2E3F2FF5}" dt="2023-09-15T14:37:53.716" v="2285" actId="478"/>
          <ac:picMkLst>
            <pc:docMk/>
            <pc:sldMk cId="3517418712" sldId="350"/>
            <ac:picMk id="43" creationId="{8F7D42B7-D036-FEF8-7A9B-59762859F68C}"/>
          </ac:picMkLst>
        </pc:picChg>
        <pc:picChg chg="add del mod">
          <ac:chgData name="Emma Bickford" userId="0b5d8652-af8b-4036-b645-d1c77964965f" providerId="ADAL" clId="{768ACB8F-42FF-4AF5-9639-DD6C2E3F2FF5}" dt="2023-09-15T14:38:45.075" v="2289" actId="478"/>
          <ac:picMkLst>
            <pc:docMk/>
            <pc:sldMk cId="3517418712" sldId="350"/>
            <ac:picMk id="45" creationId="{2A4C201B-9CBD-D75E-0C3B-B6A7C73A8701}"/>
          </ac:picMkLst>
        </pc:picChg>
        <pc:picChg chg="add mod modCrop">
          <ac:chgData name="Emma Bickford" userId="0b5d8652-af8b-4036-b645-d1c77964965f" providerId="ADAL" clId="{768ACB8F-42FF-4AF5-9639-DD6C2E3F2FF5}" dt="2023-09-15T14:40:56.156" v="2303" actId="14100"/>
          <ac:picMkLst>
            <pc:docMk/>
            <pc:sldMk cId="3517418712" sldId="350"/>
            <ac:picMk id="47" creationId="{47674550-B9E4-AB18-A8A2-5BE1CF951FA6}"/>
          </ac:picMkLst>
        </pc:picChg>
      </pc:sldChg>
      <pc:sldChg chg="modSp mod">
        <pc:chgData name="Emma Bickford" userId="0b5d8652-af8b-4036-b645-d1c77964965f" providerId="ADAL" clId="{768ACB8F-42FF-4AF5-9639-DD6C2E3F2FF5}" dt="2023-09-15T15:04:24.355" v="2820"/>
        <pc:sldMkLst>
          <pc:docMk/>
          <pc:sldMk cId="1119011244" sldId="353"/>
        </pc:sldMkLst>
        <pc:spChg chg="mod">
          <ac:chgData name="Emma Bickford" userId="0b5d8652-af8b-4036-b645-d1c77964965f" providerId="ADAL" clId="{768ACB8F-42FF-4AF5-9639-DD6C2E3F2FF5}" dt="2023-09-15T15:04:24.355" v="2820"/>
          <ac:spMkLst>
            <pc:docMk/>
            <pc:sldMk cId="1119011244" sldId="353"/>
            <ac:spMk id="30" creationId="{478BC170-6456-D953-4622-B625F903451D}"/>
          </ac:spMkLst>
        </pc:spChg>
      </pc:sldChg>
      <pc:sldChg chg="modSp mod">
        <pc:chgData name="Emma Bickford" userId="0b5d8652-af8b-4036-b645-d1c77964965f" providerId="ADAL" clId="{768ACB8F-42FF-4AF5-9639-DD6C2E3F2FF5}" dt="2023-09-15T15:17:18.759" v="3059" actId="20577"/>
        <pc:sldMkLst>
          <pc:docMk/>
          <pc:sldMk cId="2993095327" sldId="355"/>
        </pc:sldMkLst>
        <pc:spChg chg="mod">
          <ac:chgData name="Emma Bickford" userId="0b5d8652-af8b-4036-b645-d1c77964965f" providerId="ADAL" clId="{768ACB8F-42FF-4AF5-9639-DD6C2E3F2FF5}" dt="2023-09-15T15:17:18.759" v="3059" actId="20577"/>
          <ac:spMkLst>
            <pc:docMk/>
            <pc:sldMk cId="2993095327" sldId="355"/>
            <ac:spMk id="7" creationId="{EAE93CC3-6454-BC00-0C1E-60172A73A761}"/>
          </ac:spMkLst>
        </pc:spChg>
      </pc:sldChg>
      <pc:sldChg chg="addSp modSp mod">
        <pc:chgData name="Emma Bickford" userId="0b5d8652-af8b-4036-b645-d1c77964965f" providerId="ADAL" clId="{768ACB8F-42FF-4AF5-9639-DD6C2E3F2FF5}" dt="2023-09-15T13:09:04.695" v="174" actId="1035"/>
        <pc:sldMkLst>
          <pc:docMk/>
          <pc:sldMk cId="1030861817" sldId="356"/>
        </pc:sldMkLst>
        <pc:spChg chg="mod">
          <ac:chgData name="Emma Bickford" userId="0b5d8652-af8b-4036-b645-d1c77964965f" providerId="ADAL" clId="{768ACB8F-42FF-4AF5-9639-DD6C2E3F2FF5}" dt="2023-09-15T12:45:12.903" v="32" actId="1035"/>
          <ac:spMkLst>
            <pc:docMk/>
            <pc:sldMk cId="1030861817" sldId="356"/>
            <ac:spMk id="7" creationId="{84132C61-6208-5AC0-8C92-A5AB33F7068A}"/>
          </ac:spMkLst>
        </pc:spChg>
        <pc:spChg chg="mod">
          <ac:chgData name="Emma Bickford" userId="0b5d8652-af8b-4036-b645-d1c77964965f" providerId="ADAL" clId="{768ACB8F-42FF-4AF5-9639-DD6C2E3F2FF5}" dt="2023-09-15T12:56:04.115" v="74" actId="14100"/>
          <ac:spMkLst>
            <pc:docMk/>
            <pc:sldMk cId="1030861817" sldId="356"/>
            <ac:spMk id="13" creationId="{D872C4EF-243F-1DE0-ED11-CF0040639AEF}"/>
          </ac:spMkLst>
        </pc:spChg>
        <pc:spChg chg="mod">
          <ac:chgData name="Emma Bickford" userId="0b5d8652-af8b-4036-b645-d1c77964965f" providerId="ADAL" clId="{768ACB8F-42FF-4AF5-9639-DD6C2E3F2FF5}" dt="2023-09-15T13:08:38.514" v="159" actId="1037"/>
          <ac:spMkLst>
            <pc:docMk/>
            <pc:sldMk cId="1030861817" sldId="356"/>
            <ac:spMk id="16" creationId="{5B5831F0-6719-07A0-EF1F-7F7BF0F03162}"/>
          </ac:spMkLst>
        </pc:spChg>
        <pc:grpChg chg="add mod">
          <ac:chgData name="Emma Bickford" userId="0b5d8652-af8b-4036-b645-d1c77964965f" providerId="ADAL" clId="{768ACB8F-42FF-4AF5-9639-DD6C2E3F2FF5}" dt="2023-09-15T13:08:56.994" v="171" actId="1036"/>
          <ac:grpSpMkLst>
            <pc:docMk/>
            <pc:sldMk cId="1030861817" sldId="356"/>
            <ac:grpSpMk id="5" creationId="{B6077796-9B56-2D0C-5535-5CC3B58ED271}"/>
          </ac:grpSpMkLst>
        </pc:grpChg>
        <pc:grpChg chg="add mod">
          <ac:chgData name="Emma Bickford" userId="0b5d8652-af8b-4036-b645-d1c77964965f" providerId="ADAL" clId="{768ACB8F-42FF-4AF5-9639-DD6C2E3F2FF5}" dt="2023-09-15T13:09:04.695" v="174" actId="1035"/>
          <ac:grpSpMkLst>
            <pc:docMk/>
            <pc:sldMk cId="1030861817" sldId="356"/>
            <ac:grpSpMk id="12" creationId="{8DE747C7-1A35-33A2-809C-9C12C55857C1}"/>
          </ac:grpSpMkLst>
        </pc:grpChg>
        <pc:grpChg chg="add mod">
          <ac:chgData name="Emma Bickford" userId="0b5d8652-af8b-4036-b645-d1c77964965f" providerId="ADAL" clId="{768ACB8F-42FF-4AF5-9639-DD6C2E3F2FF5}" dt="2023-09-15T13:08:52.636" v="169" actId="1036"/>
          <ac:grpSpMkLst>
            <pc:docMk/>
            <pc:sldMk cId="1030861817" sldId="356"/>
            <ac:grpSpMk id="15" creationId="{4AB9D1C8-8FA9-33FC-BB3E-C1C3F892C1E3}"/>
          </ac:grpSpMkLst>
        </pc:grpChg>
        <pc:picChg chg="mod">
          <ac:chgData name="Emma Bickford" userId="0b5d8652-af8b-4036-b645-d1c77964965f" providerId="ADAL" clId="{768ACB8F-42FF-4AF5-9639-DD6C2E3F2FF5}" dt="2023-09-15T12:45:08.184" v="31" actId="14100"/>
          <ac:picMkLst>
            <pc:docMk/>
            <pc:sldMk cId="1030861817" sldId="356"/>
            <ac:picMk id="11" creationId="{EFC117A1-8578-0A62-9F98-CE122F3446AF}"/>
          </ac:picMkLst>
        </pc:picChg>
        <pc:picChg chg="mod">
          <ac:chgData name="Emma Bickford" userId="0b5d8652-af8b-4036-b645-d1c77964965f" providerId="ADAL" clId="{768ACB8F-42FF-4AF5-9639-DD6C2E3F2FF5}" dt="2023-09-15T12:53:02.727" v="44"/>
          <ac:picMkLst>
            <pc:docMk/>
            <pc:sldMk cId="1030861817" sldId="356"/>
            <ac:picMk id="14" creationId="{C7CC8049-D666-FD78-FB9E-6F3B063C7A4B}"/>
          </ac:picMkLst>
        </pc:picChg>
        <pc:picChg chg="mod">
          <ac:chgData name="Emma Bickford" userId="0b5d8652-af8b-4036-b645-d1c77964965f" providerId="ADAL" clId="{768ACB8F-42FF-4AF5-9639-DD6C2E3F2FF5}" dt="2023-09-15T13:08:33.370" v="157" actId="1037"/>
          <ac:picMkLst>
            <pc:docMk/>
            <pc:sldMk cId="1030861817" sldId="356"/>
            <ac:picMk id="17" creationId="{7C07CCF3-3871-5A4E-67C0-77F9040C9114}"/>
          </ac:picMkLst>
        </pc:picChg>
        <pc:picChg chg="mod">
          <ac:chgData name="Emma Bickford" userId="0b5d8652-af8b-4036-b645-d1c77964965f" providerId="ADAL" clId="{768ACB8F-42FF-4AF5-9639-DD6C2E3F2FF5}" dt="2023-09-15T13:04:48.642" v="88" actId="18131"/>
          <ac:picMkLst>
            <pc:docMk/>
            <pc:sldMk cId="1030861817" sldId="356"/>
            <ac:picMk id="37" creationId="{BD8B459D-9B27-9101-ACF3-88242384B1E8}"/>
          </ac:picMkLst>
        </pc:picChg>
        <pc:picChg chg="mod">
          <ac:chgData name="Emma Bickford" userId="0b5d8652-af8b-4036-b645-d1c77964965f" providerId="ADAL" clId="{768ACB8F-42FF-4AF5-9639-DD6C2E3F2FF5}" dt="2023-09-15T12:42:49.525" v="11" actId="14826"/>
          <ac:picMkLst>
            <pc:docMk/>
            <pc:sldMk cId="1030861817" sldId="356"/>
            <ac:picMk id="3074" creationId="{949B5E6F-5DEB-8AD6-EBAF-3720ACFB9B96}"/>
          </ac:picMkLst>
        </pc:picChg>
      </pc:sldChg>
      <pc:sldChg chg="addSp delSp modSp mod">
        <pc:chgData name="Emma Bickford" userId="0b5d8652-af8b-4036-b645-d1c77964965f" providerId="ADAL" clId="{768ACB8F-42FF-4AF5-9639-DD6C2E3F2FF5}" dt="2023-09-15T15:09:46.862" v="2909" actId="20577"/>
        <pc:sldMkLst>
          <pc:docMk/>
          <pc:sldMk cId="2507337769" sldId="357"/>
        </pc:sldMkLst>
        <pc:spChg chg="del mod">
          <ac:chgData name="Emma Bickford" userId="0b5d8652-af8b-4036-b645-d1c77964965f" providerId="ADAL" clId="{768ACB8F-42FF-4AF5-9639-DD6C2E3F2FF5}" dt="2023-09-15T13:57:50.853" v="803" actId="478"/>
          <ac:spMkLst>
            <pc:docMk/>
            <pc:sldMk cId="2507337769" sldId="357"/>
            <ac:spMk id="2" creationId="{DB0C6458-621F-5D6B-0298-C4E5E87448FA}"/>
          </ac:spMkLst>
        </pc:spChg>
        <pc:spChg chg="mod">
          <ac:chgData name="Emma Bickford" userId="0b5d8652-af8b-4036-b645-d1c77964965f" providerId="ADAL" clId="{768ACB8F-42FF-4AF5-9639-DD6C2E3F2FF5}" dt="2023-09-15T15:09:29.406" v="2889" actId="108"/>
          <ac:spMkLst>
            <pc:docMk/>
            <pc:sldMk cId="2507337769" sldId="357"/>
            <ac:spMk id="3" creationId="{918D2693-57EE-81AA-0D35-ABAD88D02E07}"/>
          </ac:spMkLst>
        </pc:spChg>
        <pc:spChg chg="add mod ord">
          <ac:chgData name="Emma Bickford" userId="0b5d8652-af8b-4036-b645-d1c77964965f" providerId="ADAL" clId="{768ACB8F-42FF-4AF5-9639-DD6C2E3F2FF5}" dt="2023-09-15T14:15:18.316" v="1585" actId="1076"/>
          <ac:spMkLst>
            <pc:docMk/>
            <pc:sldMk cId="2507337769" sldId="357"/>
            <ac:spMk id="4" creationId="{D32B0C46-2775-F7FF-C557-421148533D14}"/>
          </ac:spMkLst>
        </pc:spChg>
        <pc:spChg chg="del mod">
          <ac:chgData name="Emma Bickford" userId="0b5d8652-af8b-4036-b645-d1c77964965f" providerId="ADAL" clId="{768ACB8F-42FF-4AF5-9639-DD6C2E3F2FF5}" dt="2023-09-15T14:00:53.682" v="920" actId="478"/>
          <ac:spMkLst>
            <pc:docMk/>
            <pc:sldMk cId="2507337769" sldId="357"/>
            <ac:spMk id="6" creationId="{BF736F54-D36D-7218-35CC-6BAAF1291B96}"/>
          </ac:spMkLst>
        </pc:spChg>
        <pc:spChg chg="del">
          <ac:chgData name="Emma Bickford" userId="0b5d8652-af8b-4036-b645-d1c77964965f" providerId="ADAL" clId="{768ACB8F-42FF-4AF5-9639-DD6C2E3F2FF5}" dt="2023-09-15T13:56:38.799" v="775" actId="478"/>
          <ac:spMkLst>
            <pc:docMk/>
            <pc:sldMk cId="2507337769" sldId="357"/>
            <ac:spMk id="8" creationId="{5E23B901-A0B1-E41E-021B-4F173FE4CA37}"/>
          </ac:spMkLst>
        </pc:spChg>
        <pc:spChg chg="add mod">
          <ac:chgData name="Emma Bickford" userId="0b5d8652-af8b-4036-b645-d1c77964965f" providerId="ADAL" clId="{768ACB8F-42FF-4AF5-9639-DD6C2E3F2FF5}" dt="2023-09-15T14:01:10.661" v="935" actId="1036"/>
          <ac:spMkLst>
            <pc:docMk/>
            <pc:sldMk cId="2507337769" sldId="357"/>
            <ac:spMk id="10" creationId="{FA8DFC4C-7C7A-B0CB-9A90-E3671F3DF17F}"/>
          </ac:spMkLst>
        </pc:spChg>
        <pc:spChg chg="add mod">
          <ac:chgData name="Emma Bickford" userId="0b5d8652-af8b-4036-b645-d1c77964965f" providerId="ADAL" clId="{768ACB8F-42FF-4AF5-9639-DD6C2E3F2FF5}" dt="2023-09-15T14:01:33.362" v="938" actId="1076"/>
          <ac:spMkLst>
            <pc:docMk/>
            <pc:sldMk cId="2507337769" sldId="357"/>
            <ac:spMk id="11" creationId="{F4AEA34D-9C55-9287-F89C-E12C2114C403}"/>
          </ac:spMkLst>
        </pc:spChg>
        <pc:spChg chg="add mod ord">
          <ac:chgData name="Emma Bickford" userId="0b5d8652-af8b-4036-b645-d1c77964965f" providerId="ADAL" clId="{768ACB8F-42FF-4AF5-9639-DD6C2E3F2FF5}" dt="2023-09-15T14:02:47.404" v="962" actId="166"/>
          <ac:spMkLst>
            <pc:docMk/>
            <pc:sldMk cId="2507337769" sldId="357"/>
            <ac:spMk id="12" creationId="{07264148-503F-20AB-10A4-DE367DBF1135}"/>
          </ac:spMkLst>
        </pc:spChg>
        <pc:spChg chg="add del mod">
          <ac:chgData name="Emma Bickford" userId="0b5d8652-af8b-4036-b645-d1c77964965f" providerId="ADAL" clId="{768ACB8F-42FF-4AF5-9639-DD6C2E3F2FF5}" dt="2023-09-15T14:01:49.377" v="944" actId="478"/>
          <ac:spMkLst>
            <pc:docMk/>
            <pc:sldMk cId="2507337769" sldId="357"/>
            <ac:spMk id="13" creationId="{BE834BC9-34A7-F6D8-8683-8577E28E8B32}"/>
          </ac:spMkLst>
        </pc:spChg>
        <pc:spChg chg="add mod ord">
          <ac:chgData name="Emma Bickford" userId="0b5d8652-af8b-4036-b645-d1c77964965f" providerId="ADAL" clId="{768ACB8F-42FF-4AF5-9639-DD6C2E3F2FF5}" dt="2023-09-15T14:03:22.574" v="981" actId="1076"/>
          <ac:spMkLst>
            <pc:docMk/>
            <pc:sldMk cId="2507337769" sldId="357"/>
            <ac:spMk id="14" creationId="{ED029715-19F1-06D5-DAB7-50FF1E3A7CB6}"/>
          </ac:spMkLst>
        </pc:spChg>
        <pc:spChg chg="del">
          <ac:chgData name="Emma Bickford" userId="0b5d8652-af8b-4036-b645-d1c77964965f" providerId="ADAL" clId="{768ACB8F-42FF-4AF5-9639-DD6C2E3F2FF5}" dt="2023-09-15T13:59:42.913" v="902" actId="478"/>
          <ac:spMkLst>
            <pc:docMk/>
            <pc:sldMk cId="2507337769" sldId="357"/>
            <ac:spMk id="20" creationId="{8DDE92FE-847B-B3BE-C9D7-D7DDF927B7A8}"/>
          </ac:spMkLst>
        </pc:spChg>
        <pc:spChg chg="del">
          <ac:chgData name="Emma Bickford" userId="0b5d8652-af8b-4036-b645-d1c77964965f" providerId="ADAL" clId="{768ACB8F-42FF-4AF5-9639-DD6C2E3F2FF5}" dt="2023-09-15T13:58:38.958" v="888" actId="478"/>
          <ac:spMkLst>
            <pc:docMk/>
            <pc:sldMk cId="2507337769" sldId="357"/>
            <ac:spMk id="21" creationId="{1ED9DD31-AC88-C440-356D-8CD6F3494639}"/>
          </ac:spMkLst>
        </pc:spChg>
        <pc:spChg chg="del">
          <ac:chgData name="Emma Bickford" userId="0b5d8652-af8b-4036-b645-d1c77964965f" providerId="ADAL" clId="{768ACB8F-42FF-4AF5-9639-DD6C2E3F2FF5}" dt="2023-09-15T13:58:37.786" v="887" actId="478"/>
          <ac:spMkLst>
            <pc:docMk/>
            <pc:sldMk cId="2507337769" sldId="357"/>
            <ac:spMk id="27" creationId="{B16A1696-A3AB-D74A-F72B-BB4FB3CB2F01}"/>
          </ac:spMkLst>
        </pc:spChg>
        <pc:spChg chg="add mod">
          <ac:chgData name="Emma Bickford" userId="0b5d8652-af8b-4036-b645-d1c77964965f" providerId="ADAL" clId="{768ACB8F-42FF-4AF5-9639-DD6C2E3F2FF5}" dt="2023-09-15T15:09:46.862" v="2909" actId="20577"/>
          <ac:spMkLst>
            <pc:docMk/>
            <pc:sldMk cId="2507337769" sldId="357"/>
            <ac:spMk id="30" creationId="{1552CEEC-E5DB-F4AA-97BB-3850028BD587}"/>
          </ac:spMkLst>
        </pc:spChg>
        <pc:spChg chg="add del mod">
          <ac:chgData name="Emma Bickford" userId="0b5d8652-af8b-4036-b645-d1c77964965f" providerId="ADAL" clId="{768ACB8F-42FF-4AF5-9639-DD6C2E3F2FF5}" dt="2023-09-15T14:22:01.570" v="1749" actId="478"/>
          <ac:spMkLst>
            <pc:docMk/>
            <pc:sldMk cId="2507337769" sldId="357"/>
            <ac:spMk id="34" creationId="{9E2AEB9D-A6E8-4A6A-8B96-2EDDC5317818}"/>
          </ac:spMkLst>
        </pc:spChg>
        <pc:spChg chg="add mod">
          <ac:chgData name="Emma Bickford" userId="0b5d8652-af8b-4036-b645-d1c77964965f" providerId="ADAL" clId="{768ACB8F-42FF-4AF5-9639-DD6C2E3F2FF5}" dt="2023-09-15T14:21:20.304" v="1738" actId="1035"/>
          <ac:spMkLst>
            <pc:docMk/>
            <pc:sldMk cId="2507337769" sldId="357"/>
            <ac:spMk id="36" creationId="{CAD899EF-9F5F-6F63-9A99-49375C6D9D4F}"/>
          </ac:spMkLst>
        </pc:spChg>
        <pc:grpChg chg="add del mod">
          <ac:chgData name="Emma Bickford" userId="0b5d8652-af8b-4036-b645-d1c77964965f" providerId="ADAL" clId="{768ACB8F-42FF-4AF5-9639-DD6C2E3F2FF5}" dt="2023-09-15T14:00:26.796" v="917" actId="165"/>
          <ac:grpSpMkLst>
            <pc:docMk/>
            <pc:sldMk cId="2507337769" sldId="357"/>
            <ac:grpSpMk id="7" creationId="{31AA0E64-E40B-80BE-C975-AC52175CEC09}"/>
          </ac:grpSpMkLst>
        </pc:grpChg>
        <pc:picChg chg="mod topLvl modCrop">
          <ac:chgData name="Emma Bickford" userId="0b5d8652-af8b-4036-b645-d1c77964965f" providerId="ADAL" clId="{768ACB8F-42FF-4AF5-9639-DD6C2E3F2FF5}" dt="2023-09-15T14:18:30.955" v="1670" actId="1076"/>
          <ac:picMkLst>
            <pc:docMk/>
            <pc:sldMk cId="2507337769" sldId="357"/>
            <ac:picMk id="5" creationId="{7D27D7EA-16F0-EFB7-5B01-9D196EA082BA}"/>
          </ac:picMkLst>
        </pc:picChg>
        <pc:picChg chg="del">
          <ac:chgData name="Emma Bickford" userId="0b5d8652-af8b-4036-b645-d1c77964965f" providerId="ADAL" clId="{768ACB8F-42FF-4AF5-9639-DD6C2E3F2FF5}" dt="2023-09-15T13:56:36.975" v="774" actId="478"/>
          <ac:picMkLst>
            <pc:docMk/>
            <pc:sldMk cId="2507337769" sldId="357"/>
            <ac:picMk id="9" creationId="{98ED0783-DFDA-0C86-22DB-82B535287EAE}"/>
          </ac:picMkLst>
        </pc:picChg>
        <pc:picChg chg="add del mod">
          <ac:chgData name="Emma Bickford" userId="0b5d8652-af8b-4036-b645-d1c77964965f" providerId="ADAL" clId="{768ACB8F-42FF-4AF5-9639-DD6C2E3F2FF5}" dt="2023-09-15T14:02:11.246" v="953"/>
          <ac:picMkLst>
            <pc:docMk/>
            <pc:sldMk cId="2507337769" sldId="357"/>
            <ac:picMk id="15" creationId="{6B7BA79A-C44A-35A9-2A9A-E742CAE61C9F}"/>
          </ac:picMkLst>
        </pc:picChg>
        <pc:picChg chg="add mod">
          <ac:chgData name="Emma Bickford" userId="0b5d8652-af8b-4036-b645-d1c77964965f" providerId="ADAL" clId="{768ACB8F-42FF-4AF5-9639-DD6C2E3F2FF5}" dt="2023-09-15T14:02:55.294" v="963" actId="14100"/>
          <ac:picMkLst>
            <pc:docMk/>
            <pc:sldMk cId="2507337769" sldId="357"/>
            <ac:picMk id="16" creationId="{676285F8-BB18-C1C4-697F-EF0BE57E497F}"/>
          </ac:picMkLst>
        </pc:picChg>
        <pc:picChg chg="del">
          <ac:chgData name="Emma Bickford" userId="0b5d8652-af8b-4036-b645-d1c77964965f" providerId="ADAL" clId="{768ACB8F-42FF-4AF5-9639-DD6C2E3F2FF5}" dt="2023-09-15T13:58:41.833" v="891" actId="478"/>
          <ac:picMkLst>
            <pc:docMk/>
            <pc:sldMk cId="2507337769" sldId="357"/>
            <ac:picMk id="19" creationId="{FC0D07CD-12E8-E611-67B0-8ED21914A4C4}"/>
          </ac:picMkLst>
        </pc:picChg>
        <pc:picChg chg="del">
          <ac:chgData name="Emma Bickford" userId="0b5d8652-af8b-4036-b645-d1c77964965f" providerId="ADAL" clId="{768ACB8F-42FF-4AF5-9639-DD6C2E3F2FF5}" dt="2023-09-15T13:58:40.489" v="890" actId="478"/>
          <ac:picMkLst>
            <pc:docMk/>
            <pc:sldMk cId="2507337769" sldId="357"/>
            <ac:picMk id="22" creationId="{82FC0EDA-3D2E-D0DC-FBA4-140FF9F6428C}"/>
          </ac:picMkLst>
        </pc:picChg>
        <pc:picChg chg="del">
          <ac:chgData name="Emma Bickford" userId="0b5d8652-af8b-4036-b645-d1c77964965f" providerId="ADAL" clId="{768ACB8F-42FF-4AF5-9639-DD6C2E3F2FF5}" dt="2023-09-15T13:58:39.583" v="889" actId="478"/>
          <ac:picMkLst>
            <pc:docMk/>
            <pc:sldMk cId="2507337769" sldId="357"/>
            <ac:picMk id="23" creationId="{EB8FA5EA-6757-C7FE-E1D3-2A161FCD2B34}"/>
          </ac:picMkLst>
        </pc:picChg>
        <pc:picChg chg="add mod">
          <ac:chgData name="Emma Bickford" userId="0b5d8652-af8b-4036-b645-d1c77964965f" providerId="ADAL" clId="{768ACB8F-42FF-4AF5-9639-DD6C2E3F2FF5}" dt="2023-09-15T14:03:17.172" v="980" actId="14100"/>
          <ac:picMkLst>
            <pc:docMk/>
            <pc:sldMk cId="2507337769" sldId="357"/>
            <ac:picMk id="24" creationId="{EAE2CAC5-5B2A-5B6F-5B2A-BCF8BCE69AC4}"/>
          </ac:picMkLst>
        </pc:picChg>
        <pc:picChg chg="add del mod">
          <ac:chgData name="Emma Bickford" userId="0b5d8652-af8b-4036-b645-d1c77964965f" providerId="ADAL" clId="{768ACB8F-42FF-4AF5-9639-DD6C2E3F2FF5}" dt="2023-09-15T14:14:40.877" v="1573" actId="478"/>
          <ac:picMkLst>
            <pc:docMk/>
            <pc:sldMk cId="2507337769" sldId="357"/>
            <ac:picMk id="31" creationId="{DB47149F-6E09-457E-6E8E-09756925B0D8}"/>
          </ac:picMkLst>
        </pc:picChg>
        <pc:picChg chg="add mod">
          <ac:chgData name="Emma Bickford" userId="0b5d8652-af8b-4036-b645-d1c77964965f" providerId="ADAL" clId="{768ACB8F-42FF-4AF5-9639-DD6C2E3F2FF5}" dt="2023-09-15T14:15:07.651" v="1582" actId="1076"/>
          <ac:picMkLst>
            <pc:docMk/>
            <pc:sldMk cId="2507337769" sldId="357"/>
            <ac:picMk id="33" creationId="{37D7EC22-CC07-2B99-C759-B91ABB903E0D}"/>
          </ac:picMkLst>
        </pc:picChg>
        <pc:picChg chg="add mod">
          <ac:chgData name="Emma Bickford" userId="0b5d8652-af8b-4036-b645-d1c77964965f" providerId="ADAL" clId="{768ACB8F-42FF-4AF5-9639-DD6C2E3F2FF5}" dt="2023-09-15T14:21:36.416" v="1746" actId="1037"/>
          <ac:picMkLst>
            <pc:docMk/>
            <pc:sldMk cId="2507337769" sldId="357"/>
            <ac:picMk id="35" creationId="{1CB3FCC5-FA44-C2E5-40CA-7F4AA3F02F18}"/>
          </ac:picMkLst>
        </pc:picChg>
        <pc:picChg chg="mod topLvl">
          <ac:chgData name="Emma Bickford" userId="0b5d8652-af8b-4036-b645-d1c77964965f" providerId="ADAL" clId="{768ACB8F-42FF-4AF5-9639-DD6C2E3F2FF5}" dt="2023-09-15T14:21:50.948" v="1748" actId="18131"/>
          <ac:picMkLst>
            <pc:docMk/>
            <pc:sldMk cId="2507337769" sldId="357"/>
            <ac:picMk id="2052" creationId="{84639A97-A684-B1E3-6DE1-D18BAB2F5848}"/>
          </ac:picMkLst>
        </pc:picChg>
        <pc:cxnChg chg="add mod">
          <ac:chgData name="Emma Bickford" userId="0b5d8652-af8b-4036-b645-d1c77964965f" providerId="ADAL" clId="{768ACB8F-42FF-4AF5-9639-DD6C2E3F2FF5}" dt="2023-09-15T14:02:29.935" v="959" actId="14100"/>
          <ac:cxnSpMkLst>
            <pc:docMk/>
            <pc:sldMk cId="2507337769" sldId="357"/>
            <ac:cxnSpMk id="17" creationId="{B0967FD2-ABCC-9B11-D80F-35648A63645B}"/>
          </ac:cxnSpMkLst>
        </pc:cxnChg>
        <pc:cxnChg chg="add mod">
          <ac:chgData name="Emma Bickford" userId="0b5d8652-af8b-4036-b645-d1c77964965f" providerId="ADAL" clId="{768ACB8F-42FF-4AF5-9639-DD6C2E3F2FF5}" dt="2023-09-15T14:03:36.697" v="984" actId="14100"/>
          <ac:cxnSpMkLst>
            <pc:docMk/>
            <pc:sldMk cId="2507337769" sldId="357"/>
            <ac:cxnSpMk id="25" creationId="{9DA224C7-55E0-318B-7026-92FC2A361F34}"/>
          </ac:cxnSpMkLst>
        </pc:cxnChg>
        <pc:cxnChg chg="add mod">
          <ac:chgData name="Emma Bickford" userId="0b5d8652-af8b-4036-b645-d1c77964965f" providerId="ADAL" clId="{768ACB8F-42FF-4AF5-9639-DD6C2E3F2FF5}" dt="2023-09-15T14:03:43.310" v="987" actId="14100"/>
          <ac:cxnSpMkLst>
            <pc:docMk/>
            <pc:sldMk cId="2507337769" sldId="357"/>
            <ac:cxnSpMk id="28" creationId="{6AB396E7-4DC1-DCED-9A09-C59CFCD8B5DE}"/>
          </ac:cxnSpMkLst>
        </pc:cxnChg>
      </pc:sldChg>
      <pc:sldChg chg="addSp delSp modSp add mod">
        <pc:chgData name="Emma Bickford" userId="0b5d8652-af8b-4036-b645-d1c77964965f" providerId="ADAL" clId="{768ACB8F-42FF-4AF5-9639-DD6C2E3F2FF5}" dt="2023-09-15T15:15:52.528" v="3026" actId="1076"/>
        <pc:sldMkLst>
          <pc:docMk/>
          <pc:sldMk cId="3043870051" sldId="358"/>
        </pc:sldMkLst>
        <pc:spChg chg="del">
          <ac:chgData name="Emma Bickford" userId="0b5d8652-af8b-4036-b645-d1c77964965f" providerId="ADAL" clId="{768ACB8F-42FF-4AF5-9639-DD6C2E3F2FF5}" dt="2023-09-15T15:12:59.996" v="2929" actId="478"/>
          <ac:spMkLst>
            <pc:docMk/>
            <pc:sldMk cId="3043870051" sldId="358"/>
            <ac:spMk id="7" creationId="{2532ADBE-0A59-84C2-8B6D-153B41D5E19D}"/>
          </ac:spMkLst>
        </pc:spChg>
        <pc:spChg chg="del">
          <ac:chgData name="Emma Bickford" userId="0b5d8652-af8b-4036-b645-d1c77964965f" providerId="ADAL" clId="{768ACB8F-42FF-4AF5-9639-DD6C2E3F2FF5}" dt="2023-09-15T15:13:02.105" v="2930" actId="478"/>
          <ac:spMkLst>
            <pc:docMk/>
            <pc:sldMk cId="3043870051" sldId="358"/>
            <ac:spMk id="8" creationId="{4F47748E-A6C7-4701-E35D-A71262348538}"/>
          </ac:spMkLst>
        </pc:spChg>
        <pc:spChg chg="del">
          <ac:chgData name="Emma Bickford" userId="0b5d8652-af8b-4036-b645-d1c77964965f" providerId="ADAL" clId="{768ACB8F-42FF-4AF5-9639-DD6C2E3F2FF5}" dt="2023-09-15T15:13:08.446" v="2933" actId="478"/>
          <ac:spMkLst>
            <pc:docMk/>
            <pc:sldMk cId="3043870051" sldId="358"/>
            <ac:spMk id="9" creationId="{84C88C85-45CE-A3F2-34B0-1FD6FDE4D6FE}"/>
          </ac:spMkLst>
        </pc:spChg>
        <pc:spChg chg="add del mod">
          <ac:chgData name="Emma Bickford" userId="0b5d8652-af8b-4036-b645-d1c77964965f" providerId="ADAL" clId="{768ACB8F-42FF-4AF5-9639-DD6C2E3F2FF5}" dt="2023-09-15T15:15:48.510" v="3025" actId="692"/>
          <ac:spMkLst>
            <pc:docMk/>
            <pc:sldMk cId="3043870051" sldId="358"/>
            <ac:spMk id="12" creationId="{28230F16-C39E-0529-5140-0CB9C06ADD09}"/>
          </ac:spMkLst>
        </pc:spChg>
        <pc:spChg chg="add mod">
          <ac:chgData name="Emma Bickford" userId="0b5d8652-af8b-4036-b645-d1c77964965f" providerId="ADAL" clId="{768ACB8F-42FF-4AF5-9639-DD6C2E3F2FF5}" dt="2023-09-15T15:15:20.648" v="3020" actId="206"/>
          <ac:spMkLst>
            <pc:docMk/>
            <pc:sldMk cId="3043870051" sldId="358"/>
            <ac:spMk id="13" creationId="{E5AFF95A-EC09-82AB-E0DD-4E2238ED3C17}"/>
          </ac:spMkLst>
        </pc:spChg>
        <pc:picChg chg="add del mod">
          <ac:chgData name="Emma Bickford" userId="0b5d8652-af8b-4036-b645-d1c77964965f" providerId="ADAL" clId="{768ACB8F-42FF-4AF5-9639-DD6C2E3F2FF5}" dt="2023-09-15T15:14:48.914" v="3009" actId="1076"/>
          <ac:picMkLst>
            <pc:docMk/>
            <pc:sldMk cId="3043870051" sldId="358"/>
            <ac:picMk id="11" creationId="{8297DE21-52F6-E1E0-615B-ABE79E9708EE}"/>
          </ac:picMkLst>
        </pc:picChg>
        <pc:picChg chg="mod">
          <ac:chgData name="Emma Bickford" userId="0b5d8652-af8b-4036-b645-d1c77964965f" providerId="ADAL" clId="{768ACB8F-42FF-4AF5-9639-DD6C2E3F2FF5}" dt="2023-09-15T15:15:52.528" v="3026" actId="1076"/>
          <ac:picMkLst>
            <pc:docMk/>
            <pc:sldMk cId="3043870051" sldId="358"/>
            <ac:picMk id="16" creationId="{5AC1D11A-015A-3BC9-17CE-719FA9211D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E30AE-EC7E-499C-8A97-32C8856D12C0}" type="datetimeFigureOut">
              <a:rPr lang="en-GB" smtClean="0"/>
              <a:t>22/10/2024</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38E13-ADF1-4454-BE22-8EB19B1F7DEC}" type="slidenum">
              <a:rPr lang="en-GB" smtClean="0"/>
              <a:t>‹#›</a:t>
            </a:fld>
            <a:endParaRPr lang="en-GB"/>
          </a:p>
        </p:txBody>
      </p:sp>
    </p:spTree>
    <p:extLst>
      <p:ext uri="{BB962C8B-B14F-4D97-AF65-F5344CB8AC3E}">
        <p14:creationId xmlns:p14="http://schemas.microsoft.com/office/powerpoint/2010/main" val="130554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UK we have </a:t>
            </a:r>
            <a:r>
              <a:rPr lang="en-GB" b="1"/>
              <a:t>three </a:t>
            </a:r>
            <a:r>
              <a:rPr lang="en-GB" b="0"/>
              <a:t>types of bees. </a:t>
            </a:r>
            <a:r>
              <a:rPr lang="en-GB" b="1"/>
              <a:t>Honeybees </a:t>
            </a:r>
            <a:r>
              <a:rPr lang="en-GB" b="0"/>
              <a:t>that live in a hive and make honey. These bees are </a:t>
            </a:r>
            <a:r>
              <a:rPr lang="en-GB" b="1"/>
              <a:t>farmed </a:t>
            </a:r>
            <a:r>
              <a:rPr lang="en-GB" b="0"/>
              <a:t>and have people to look after them, so they are not endangered. There is only one species of honeybee in the UK. We also have </a:t>
            </a:r>
            <a:r>
              <a:rPr lang="en-GB" b="1"/>
              <a:t>bumblebees</a:t>
            </a:r>
            <a:r>
              <a:rPr lang="en-GB" b="0"/>
              <a:t> – these are big and fluffy, and live in a nest (often old rodent burrows). They don’t make honey and they are very placid. They are excellent pollinators as they are covered in hair, and this hair also keeps them warm. They are well-adapted to cold weather and evolved in the Himalayas! We have 24 species of bumblebee in the UK. The third type is </a:t>
            </a:r>
            <a:r>
              <a:rPr lang="en-GB" b="1"/>
              <a:t>solitary bees </a:t>
            </a:r>
            <a:r>
              <a:rPr lang="en-GB" b="0"/>
              <a:t>– this is the one not many people know! We have over </a:t>
            </a:r>
            <a:r>
              <a:rPr lang="en-GB" b="1"/>
              <a:t>250 species </a:t>
            </a:r>
            <a:r>
              <a:rPr lang="en-GB" b="0"/>
              <a:t>of solitary bee in the UK, meaning they are responsible for pollinating lots of the food we eat. They live </a:t>
            </a:r>
            <a:r>
              <a:rPr lang="en-GB" b="1"/>
              <a:t>alone </a:t>
            </a:r>
            <a:r>
              <a:rPr lang="en-GB" b="0"/>
              <a:t>and many build tunnels or live in bee hotels. Solitary bees include mining bees (that build tunnels), mason bees (who make nests in cavities) and leafcutter bees (that make their nests out of discs of leaf that they cut with their mouth)!</a:t>
            </a:r>
            <a:endParaRPr lang="en-GB"/>
          </a:p>
        </p:txBody>
      </p:sp>
      <p:sp>
        <p:nvSpPr>
          <p:cNvPr id="4" name="Slide Number Placeholder 3"/>
          <p:cNvSpPr>
            <a:spLocks noGrp="1"/>
          </p:cNvSpPr>
          <p:nvPr>
            <p:ph type="sldNum" sz="quarter" idx="5"/>
          </p:nvPr>
        </p:nvSpPr>
        <p:spPr/>
        <p:txBody>
          <a:bodyPr/>
          <a:lstStyle/>
          <a:p>
            <a:fld id="{E3A38E13-ADF1-4454-BE22-8EB19B1F7DEC}" type="slidenum">
              <a:rPr lang="en-GB" smtClean="0"/>
              <a:t>3</a:t>
            </a:fld>
            <a:endParaRPr lang="en-GB"/>
          </a:p>
        </p:txBody>
      </p:sp>
    </p:spTree>
    <p:extLst>
      <p:ext uri="{BB962C8B-B14F-4D97-AF65-F5344CB8AC3E}">
        <p14:creationId xmlns:p14="http://schemas.microsoft.com/office/powerpoint/2010/main" val="418359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5E10A-B17A-4FBB-8CF3-E3F52C5CFD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05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5E10A-B17A-4FBB-8CF3-E3F52C5CFD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0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Highland Wildlife Park, we have a very special rare bee called a </a:t>
            </a:r>
            <a:r>
              <a:rPr lang="en-GB" b="1"/>
              <a:t>small scabious mining bee. </a:t>
            </a:r>
            <a:r>
              <a:rPr lang="en-GB" b="0"/>
              <a:t>It builds tunnels in sunny banks of soil and only collects pollen from scabious flowers. When it collects pollen, the pollen sticks to its legs like big white trousers! We are carrying out surveys and planting flowers to protect it and help its population grow.</a:t>
            </a:r>
            <a:endParaRPr lang="en-GB"/>
          </a:p>
        </p:txBody>
      </p:sp>
      <p:sp>
        <p:nvSpPr>
          <p:cNvPr id="4" name="Slide Number Placeholder 3"/>
          <p:cNvSpPr>
            <a:spLocks noGrp="1"/>
          </p:cNvSpPr>
          <p:nvPr>
            <p:ph type="sldNum" sz="quarter" idx="5"/>
          </p:nvPr>
        </p:nvSpPr>
        <p:spPr/>
        <p:txBody>
          <a:bodyPr/>
          <a:lstStyle/>
          <a:p>
            <a:fld id="{E3A38E13-ADF1-4454-BE22-8EB19B1F7DEC}" type="slidenum">
              <a:rPr lang="en-GB" smtClean="0"/>
              <a:t>4</a:t>
            </a:fld>
            <a:endParaRPr lang="en-GB"/>
          </a:p>
        </p:txBody>
      </p:sp>
    </p:spTree>
    <p:extLst>
      <p:ext uri="{BB962C8B-B14F-4D97-AF65-F5344CB8AC3E}">
        <p14:creationId xmlns:p14="http://schemas.microsoft.com/office/powerpoint/2010/main" val="114515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Jut like butterflies, bees also have a </a:t>
            </a:r>
            <a:r>
              <a:rPr lang="en-GB" b="1"/>
              <a:t>life cycle </a:t>
            </a:r>
            <a:r>
              <a:rPr lang="en-GB" b="0"/>
              <a:t>and go through </a:t>
            </a:r>
            <a:r>
              <a:rPr lang="en-GB" b="1"/>
              <a:t>metamorphosis. </a:t>
            </a:r>
            <a:r>
              <a:rPr lang="en-GB" b="0"/>
              <a:t>They start off as eggs, then hatch into larvae (like a caterpillar). They then pupate in a cocoon, and the adult bee emerges. This all takes place in their burrow or nest. The yellow powder in the egg chamber is flower pollen – food for the larvae.</a:t>
            </a:r>
            <a:endParaRPr lang="en-GB"/>
          </a:p>
        </p:txBody>
      </p:sp>
      <p:sp>
        <p:nvSpPr>
          <p:cNvPr id="4" name="Slide Number Placeholder 3"/>
          <p:cNvSpPr>
            <a:spLocks noGrp="1"/>
          </p:cNvSpPr>
          <p:nvPr>
            <p:ph type="sldNum" sz="quarter" idx="5"/>
          </p:nvPr>
        </p:nvSpPr>
        <p:spPr/>
        <p:txBody>
          <a:bodyPr/>
          <a:lstStyle/>
          <a:p>
            <a:fld id="{E3A38E13-ADF1-4454-BE22-8EB19B1F7DEC}" type="slidenum">
              <a:rPr lang="en-GB" smtClean="0"/>
              <a:t>5</a:t>
            </a:fld>
            <a:endParaRPr lang="en-GB"/>
          </a:p>
        </p:txBody>
      </p:sp>
    </p:spTree>
    <p:extLst>
      <p:ext uri="{BB962C8B-B14F-4D97-AF65-F5344CB8AC3E}">
        <p14:creationId xmlns:p14="http://schemas.microsoft.com/office/powerpoint/2010/main" val="260348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Spring – Summer, the female bee builds a nest and lays her egg. She leaves them a stash of pollen to eat, then seals the egg chamber and flies away. The young bees spend the whole Winter sleeping inside their nest. When the weather warms up next Spring, they go into their pupa and transform into an adult. The adult bees emerge, mate and the cycle begins again.</a:t>
            </a:r>
          </a:p>
        </p:txBody>
      </p:sp>
      <p:sp>
        <p:nvSpPr>
          <p:cNvPr id="4" name="Slide Number Placeholder 3"/>
          <p:cNvSpPr>
            <a:spLocks noGrp="1"/>
          </p:cNvSpPr>
          <p:nvPr>
            <p:ph type="sldNum" sz="quarter" idx="5"/>
          </p:nvPr>
        </p:nvSpPr>
        <p:spPr/>
        <p:txBody>
          <a:bodyPr/>
          <a:lstStyle/>
          <a:p>
            <a:fld id="{E3A38E13-ADF1-4454-BE22-8EB19B1F7DEC}" type="slidenum">
              <a:rPr lang="en-GB" smtClean="0"/>
              <a:t>6</a:t>
            </a:fld>
            <a:endParaRPr lang="en-GB"/>
          </a:p>
        </p:txBody>
      </p:sp>
    </p:spTree>
    <p:extLst>
      <p:ext uri="{BB962C8B-B14F-4D97-AF65-F5344CB8AC3E}">
        <p14:creationId xmlns:p14="http://schemas.microsoft.com/office/powerpoint/2010/main" val="2766914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3A38E13-ADF1-4454-BE22-8EB19B1F7DEC}" type="slidenum">
              <a:rPr lang="en-GB" smtClean="0"/>
              <a:t>7</a:t>
            </a:fld>
            <a:endParaRPr lang="en-GB"/>
          </a:p>
        </p:txBody>
      </p:sp>
    </p:spTree>
    <p:extLst>
      <p:ext uri="{BB962C8B-B14F-4D97-AF65-F5344CB8AC3E}">
        <p14:creationId xmlns:p14="http://schemas.microsoft.com/office/powerpoint/2010/main" val="994394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3A38E13-ADF1-4454-BE22-8EB19B1F7DEC}" type="slidenum">
              <a:rPr lang="en-GB" smtClean="0"/>
              <a:t>8</a:t>
            </a:fld>
            <a:endParaRPr lang="en-GB"/>
          </a:p>
        </p:txBody>
      </p:sp>
    </p:spTree>
    <p:extLst>
      <p:ext uri="{BB962C8B-B14F-4D97-AF65-F5344CB8AC3E}">
        <p14:creationId xmlns:p14="http://schemas.microsoft.com/office/powerpoint/2010/main" val="159940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Build-a-Bee is a printable activity. Print the pages, and on each ‘cut-out page’ use scissors to carefully cut the bee into three sections along the dotted lines. Follow the 3 clues on each bee page to put the 3 body segments in the correct place and build your own honeybee, bumblebee and solitary bee!</a:t>
            </a:r>
          </a:p>
        </p:txBody>
      </p:sp>
      <p:sp>
        <p:nvSpPr>
          <p:cNvPr id="4" name="Slide Number Placeholder 3"/>
          <p:cNvSpPr>
            <a:spLocks noGrp="1"/>
          </p:cNvSpPr>
          <p:nvPr>
            <p:ph type="sldNum" sz="quarter" idx="5"/>
          </p:nvPr>
        </p:nvSpPr>
        <p:spPr/>
        <p:txBody>
          <a:bodyPr/>
          <a:lstStyle/>
          <a:p>
            <a:fld id="{E3A38E13-ADF1-4454-BE22-8EB19B1F7DEC}" type="slidenum">
              <a:rPr lang="en-GB" smtClean="0"/>
              <a:t>10</a:t>
            </a:fld>
            <a:endParaRPr lang="en-GB"/>
          </a:p>
        </p:txBody>
      </p:sp>
    </p:spTree>
    <p:extLst>
      <p:ext uri="{BB962C8B-B14F-4D97-AF65-F5344CB8AC3E}">
        <p14:creationId xmlns:p14="http://schemas.microsoft.com/office/powerpoint/2010/main" val="300986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3A38E13-ADF1-4454-BE22-8EB19B1F7DEC}" type="slidenum">
              <a:rPr lang="en-GB" smtClean="0"/>
              <a:t>11</a:t>
            </a:fld>
            <a:endParaRPr lang="en-GB"/>
          </a:p>
        </p:txBody>
      </p:sp>
    </p:spTree>
    <p:extLst>
      <p:ext uri="{BB962C8B-B14F-4D97-AF65-F5344CB8AC3E}">
        <p14:creationId xmlns:p14="http://schemas.microsoft.com/office/powerpoint/2010/main" val="894383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3A38E13-ADF1-4454-BE22-8EB19B1F7DEC}" type="slidenum">
              <a:rPr lang="en-GB" smtClean="0"/>
              <a:t>13</a:t>
            </a:fld>
            <a:endParaRPr lang="en-GB"/>
          </a:p>
        </p:txBody>
      </p:sp>
    </p:spTree>
    <p:extLst>
      <p:ext uri="{BB962C8B-B14F-4D97-AF65-F5344CB8AC3E}">
        <p14:creationId xmlns:p14="http://schemas.microsoft.com/office/powerpoint/2010/main" val="3364720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urple">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D5353-AE8B-5848-6EA6-FA43E470CE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9905999" cy="6858000"/>
          </a:xfrm>
          <a:prstGeom prst="rect">
            <a:avLst/>
          </a:prstGeom>
        </p:spPr>
      </p:pic>
      <p:sp>
        <p:nvSpPr>
          <p:cNvPr id="39" name="Picture Placeholder 38">
            <a:extLst>
              <a:ext uri="{FF2B5EF4-FFF2-40B4-BE49-F238E27FC236}">
                <a16:creationId xmlns:a16="http://schemas.microsoft.com/office/drawing/2014/main" id="{884FCA92-58CF-3349-97D7-1E91C53518F4}"/>
              </a:ext>
            </a:extLst>
          </p:cNvPr>
          <p:cNvSpPr>
            <a:spLocks noGrp="1"/>
          </p:cNvSpPr>
          <p:nvPr>
            <p:ph type="pic" sz="quarter" idx="15"/>
          </p:nvPr>
        </p:nvSpPr>
        <p:spPr>
          <a:xfrm>
            <a:off x="0" y="0"/>
            <a:ext cx="7999703" cy="6271200"/>
          </a:xfrm>
          <a:custGeom>
            <a:avLst/>
            <a:gdLst>
              <a:gd name="connsiteX0" fmla="*/ 4607605 w 9845788"/>
              <a:gd name="connsiteY0" fmla="*/ 0 h 6271758"/>
              <a:gd name="connsiteX1" fmla="*/ 9845788 w 9845788"/>
              <a:gd name="connsiteY1" fmla="*/ 0 h 6271758"/>
              <a:gd name="connsiteX2" fmla="*/ 9839596 w 9845788"/>
              <a:gd name="connsiteY2" fmla="*/ 195268 h 6271758"/>
              <a:gd name="connsiteX3" fmla="*/ 4037890 w 9845788"/>
              <a:gd name="connsiteY3" fmla="*/ 6271758 h 6271758"/>
              <a:gd name="connsiteX4" fmla="*/ 202015 w 9845788"/>
              <a:gd name="connsiteY4" fmla="*/ 5554333 h 6271758"/>
              <a:gd name="connsiteX5" fmla="*/ 0 w 9845788"/>
              <a:gd name="connsiteY5" fmla="*/ 5486430 h 6271758"/>
              <a:gd name="connsiteX6" fmla="*/ 0 w 9845788"/>
              <a:gd name="connsiteY6" fmla="*/ 217918 h 6271758"/>
              <a:gd name="connsiteX7" fmla="*/ 236772 w 9845788"/>
              <a:gd name="connsiteY7" fmla="*/ 181820 h 6271758"/>
              <a:gd name="connsiteX8" fmla="*/ 819207 w 9845788"/>
              <a:gd name="connsiteY8" fmla="*/ 147125 h 6271758"/>
              <a:gd name="connsiteX9" fmla="*/ 3558996 w 9845788"/>
              <a:gd name="connsiteY9" fmla="*/ 1130976 h 6271758"/>
              <a:gd name="connsiteX10" fmla="*/ 4366922 w 9845788"/>
              <a:gd name="connsiteY10" fmla="*/ 583668 h 6271758"/>
              <a:gd name="connsiteX11" fmla="*/ 4496419 w 9845788"/>
              <a:gd name="connsiteY11" fmla="*/ 258914 h 627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788" h="6271758">
                <a:moveTo>
                  <a:pt x="4607605" y="0"/>
                </a:moveTo>
                <a:lnTo>
                  <a:pt x="9845788" y="0"/>
                </a:lnTo>
                <a:lnTo>
                  <a:pt x="9839596" y="195268"/>
                </a:lnTo>
                <a:cubicBezTo>
                  <a:pt x="9697423" y="2492869"/>
                  <a:pt x="7370588" y="6271758"/>
                  <a:pt x="4037890" y="6271758"/>
                </a:cubicBezTo>
                <a:cubicBezTo>
                  <a:pt x="2190732" y="6271758"/>
                  <a:pt x="1170031" y="5890597"/>
                  <a:pt x="202015" y="5554333"/>
                </a:cubicBezTo>
                <a:lnTo>
                  <a:pt x="0" y="5486430"/>
                </a:lnTo>
                <a:lnTo>
                  <a:pt x="0" y="217918"/>
                </a:lnTo>
                <a:lnTo>
                  <a:pt x="236772" y="181820"/>
                </a:lnTo>
                <a:cubicBezTo>
                  <a:pt x="423732" y="159113"/>
                  <a:pt x="617836" y="147125"/>
                  <a:pt x="819207" y="147125"/>
                </a:cubicBezTo>
                <a:cubicBezTo>
                  <a:pt x="2624015" y="147125"/>
                  <a:pt x="2998660" y="1130976"/>
                  <a:pt x="3558996" y="1130976"/>
                </a:cubicBezTo>
                <a:cubicBezTo>
                  <a:pt x="3914091" y="1130976"/>
                  <a:pt x="4230095" y="928993"/>
                  <a:pt x="4366922" y="583668"/>
                </a:cubicBezTo>
                <a:cubicBezTo>
                  <a:pt x="4409274" y="477383"/>
                  <a:pt x="4451930" y="368349"/>
                  <a:pt x="4496419" y="258914"/>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6319900" y="1353456"/>
            <a:ext cx="3454234" cy="3751635"/>
          </a:xfrm>
        </p:spPr>
        <p:txBody>
          <a:bodyPr wrap="square" lIns="0" tIns="0" rIns="0" bIns="0" anchor="ctr" anchorCtr="0">
            <a:noAutofit/>
          </a:bodyPr>
          <a:lstStyle>
            <a:lvl1pPr algn="ctr">
              <a:lnSpc>
                <a:spcPct val="80000"/>
              </a:lnSpc>
              <a:defRPr sz="5525">
                <a:solidFill>
                  <a:schemeClr val="bg1"/>
                </a:solidFill>
              </a:defRPr>
            </a:lvl1pPr>
          </a:lstStyle>
          <a:p>
            <a:r>
              <a:rPr lang="en-GB"/>
              <a:t>Title here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pic>
        <p:nvPicPr>
          <p:cNvPr id="6" name="Picture 5" descr="Graphical user interface&#10;&#10;Description automatically generated">
            <a:extLst>
              <a:ext uri="{FF2B5EF4-FFF2-40B4-BE49-F238E27FC236}">
                <a16:creationId xmlns:a16="http://schemas.microsoft.com/office/drawing/2014/main" id="{0AD38AD0-F5A9-60AB-7949-0D3BA12FB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spTree>
    <p:extLst>
      <p:ext uri="{BB962C8B-B14F-4D97-AF65-F5344CB8AC3E}">
        <p14:creationId xmlns:p14="http://schemas.microsoft.com/office/powerpoint/2010/main" val="198223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lide Yellow">
    <p:bg>
      <p:bgPr>
        <a:solidFill>
          <a:schemeClr val="bg2"/>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1F72C08-6077-91D6-699D-9AEC6C248D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810" y="0"/>
            <a:ext cx="9944811" cy="6858000"/>
          </a:xfrm>
          <a:prstGeom prst="rect">
            <a:avLst/>
          </a:prstGeom>
        </p:spPr>
      </p:pic>
      <p:sp>
        <p:nvSpPr>
          <p:cNvPr id="17" name="Graphic 26">
            <a:extLst>
              <a:ext uri="{FF2B5EF4-FFF2-40B4-BE49-F238E27FC236}">
                <a16:creationId xmlns:a16="http://schemas.microsoft.com/office/drawing/2014/main" id="{7F2699D7-AA7C-200E-DA56-3C5426528933}"/>
              </a:ext>
            </a:extLst>
          </p:cNvPr>
          <p:cNvSpPr/>
          <p:nvPr userDrawn="1"/>
        </p:nvSpPr>
        <p:spPr>
          <a:xfrm>
            <a:off x="357908" y="151527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hasCustomPrompt="1"/>
          </p:nvPr>
        </p:nvSpPr>
        <p:spPr>
          <a:xfrm>
            <a:off x="945482" y="151527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tx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16" name="Text Placeholder 9">
            <a:extLst>
              <a:ext uri="{FF2B5EF4-FFF2-40B4-BE49-F238E27FC236}">
                <a16:creationId xmlns:a16="http://schemas.microsoft.com/office/drawing/2014/main" id="{0ED9B4E5-9DD9-6AE4-933F-BF213DEF81E5}"/>
              </a:ext>
            </a:extLst>
          </p:cNvPr>
          <p:cNvSpPr>
            <a:spLocks noGrp="1"/>
          </p:cNvSpPr>
          <p:nvPr>
            <p:ph type="body" sz="quarter" idx="16" hasCustomPrompt="1"/>
          </p:nvPr>
        </p:nvSpPr>
        <p:spPr>
          <a:xfrm>
            <a:off x="314980" y="151527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18" name="Graphic 26">
            <a:extLst>
              <a:ext uri="{FF2B5EF4-FFF2-40B4-BE49-F238E27FC236}">
                <a16:creationId xmlns:a16="http://schemas.microsoft.com/office/drawing/2014/main" id="{1F267C4D-7E9B-4E83-2746-78E88DD6C213}"/>
              </a:ext>
            </a:extLst>
          </p:cNvPr>
          <p:cNvSpPr/>
          <p:nvPr userDrawn="1"/>
        </p:nvSpPr>
        <p:spPr>
          <a:xfrm>
            <a:off x="357908" y="2204827"/>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19" name="Text Placeholder 9">
            <a:extLst>
              <a:ext uri="{FF2B5EF4-FFF2-40B4-BE49-F238E27FC236}">
                <a16:creationId xmlns:a16="http://schemas.microsoft.com/office/drawing/2014/main" id="{D459B997-E4F0-1E8E-15BC-76A209C9F716}"/>
              </a:ext>
            </a:extLst>
          </p:cNvPr>
          <p:cNvSpPr>
            <a:spLocks noGrp="1"/>
          </p:cNvSpPr>
          <p:nvPr>
            <p:ph type="body" sz="quarter" idx="17" hasCustomPrompt="1"/>
          </p:nvPr>
        </p:nvSpPr>
        <p:spPr>
          <a:xfrm>
            <a:off x="945482" y="2204827"/>
            <a:ext cx="4164363" cy="680720"/>
          </a:xfrm>
        </p:spPr>
        <p:txBody>
          <a:bodyPr lIns="0" tIns="0" rIns="0" bIns="0" numCol="1" spcCol="180000" anchor="ctr" anchorCtr="0">
            <a:noAutofit/>
          </a:bodyPr>
          <a:lstStyle>
            <a:lvl1pPr marL="0" indent="0">
              <a:lnSpc>
                <a:spcPct val="80000"/>
              </a:lnSpc>
              <a:spcBef>
                <a:spcPts val="0"/>
              </a:spcBef>
              <a:buNone/>
              <a:defRPr sz="2275">
                <a:solidFill>
                  <a:schemeClr val="tx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0" name="Text Placeholder 9">
            <a:extLst>
              <a:ext uri="{FF2B5EF4-FFF2-40B4-BE49-F238E27FC236}">
                <a16:creationId xmlns:a16="http://schemas.microsoft.com/office/drawing/2014/main" id="{888ED961-BF02-DB97-C0E9-D451755E9A3D}"/>
              </a:ext>
            </a:extLst>
          </p:cNvPr>
          <p:cNvSpPr>
            <a:spLocks noGrp="1"/>
          </p:cNvSpPr>
          <p:nvPr>
            <p:ph type="body" sz="quarter" idx="18" hasCustomPrompt="1"/>
          </p:nvPr>
        </p:nvSpPr>
        <p:spPr>
          <a:xfrm>
            <a:off x="314980" y="2204827"/>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4" name="Graphic 26">
            <a:extLst>
              <a:ext uri="{FF2B5EF4-FFF2-40B4-BE49-F238E27FC236}">
                <a16:creationId xmlns:a16="http://schemas.microsoft.com/office/drawing/2014/main" id="{5E9B6630-3221-1109-9030-6B936690F5B6}"/>
              </a:ext>
            </a:extLst>
          </p:cNvPr>
          <p:cNvSpPr/>
          <p:nvPr userDrawn="1"/>
        </p:nvSpPr>
        <p:spPr>
          <a:xfrm>
            <a:off x="357908" y="2894379"/>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5" name="Text Placeholder 9">
            <a:extLst>
              <a:ext uri="{FF2B5EF4-FFF2-40B4-BE49-F238E27FC236}">
                <a16:creationId xmlns:a16="http://schemas.microsoft.com/office/drawing/2014/main" id="{72397A7F-041E-EE05-871E-CAAC0D106D42}"/>
              </a:ext>
            </a:extLst>
          </p:cNvPr>
          <p:cNvSpPr>
            <a:spLocks noGrp="1"/>
          </p:cNvSpPr>
          <p:nvPr>
            <p:ph type="body" sz="quarter" idx="19" hasCustomPrompt="1"/>
          </p:nvPr>
        </p:nvSpPr>
        <p:spPr>
          <a:xfrm>
            <a:off x="945482" y="2894379"/>
            <a:ext cx="4164363" cy="680720"/>
          </a:xfrm>
        </p:spPr>
        <p:txBody>
          <a:bodyPr lIns="0" tIns="0" rIns="0" bIns="0" numCol="1" spcCol="180000" anchor="ctr" anchorCtr="0">
            <a:noAutofit/>
          </a:bodyPr>
          <a:lstStyle>
            <a:lvl1pPr marL="0" indent="0">
              <a:lnSpc>
                <a:spcPct val="80000"/>
              </a:lnSpc>
              <a:spcBef>
                <a:spcPts val="0"/>
              </a:spcBef>
              <a:buNone/>
              <a:defRPr sz="2275">
                <a:solidFill>
                  <a:schemeClr val="tx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6" name="Text Placeholder 9">
            <a:extLst>
              <a:ext uri="{FF2B5EF4-FFF2-40B4-BE49-F238E27FC236}">
                <a16:creationId xmlns:a16="http://schemas.microsoft.com/office/drawing/2014/main" id="{87D1799C-BEBB-AFFA-831C-9309A9F3B876}"/>
              </a:ext>
            </a:extLst>
          </p:cNvPr>
          <p:cNvSpPr>
            <a:spLocks noGrp="1"/>
          </p:cNvSpPr>
          <p:nvPr>
            <p:ph type="body" sz="quarter" idx="20" hasCustomPrompt="1"/>
          </p:nvPr>
        </p:nvSpPr>
        <p:spPr>
          <a:xfrm>
            <a:off x="314980" y="2894379"/>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7" name="Graphic 26">
            <a:extLst>
              <a:ext uri="{FF2B5EF4-FFF2-40B4-BE49-F238E27FC236}">
                <a16:creationId xmlns:a16="http://schemas.microsoft.com/office/drawing/2014/main" id="{8BE55F6E-820F-911D-90CD-2EA42727EC7F}"/>
              </a:ext>
            </a:extLst>
          </p:cNvPr>
          <p:cNvSpPr/>
          <p:nvPr userDrawn="1"/>
        </p:nvSpPr>
        <p:spPr>
          <a:xfrm>
            <a:off x="357908" y="3583931"/>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8" name="Text Placeholder 9">
            <a:extLst>
              <a:ext uri="{FF2B5EF4-FFF2-40B4-BE49-F238E27FC236}">
                <a16:creationId xmlns:a16="http://schemas.microsoft.com/office/drawing/2014/main" id="{8E7C8DE0-CB8D-B588-C3C0-3E1E63983BB4}"/>
              </a:ext>
            </a:extLst>
          </p:cNvPr>
          <p:cNvSpPr>
            <a:spLocks noGrp="1"/>
          </p:cNvSpPr>
          <p:nvPr>
            <p:ph type="body" sz="quarter" idx="21" hasCustomPrompt="1"/>
          </p:nvPr>
        </p:nvSpPr>
        <p:spPr>
          <a:xfrm>
            <a:off x="945482" y="3583931"/>
            <a:ext cx="4164363" cy="680720"/>
          </a:xfrm>
        </p:spPr>
        <p:txBody>
          <a:bodyPr lIns="0" tIns="0" rIns="0" bIns="0" numCol="1" spcCol="180000" anchor="ctr" anchorCtr="0">
            <a:noAutofit/>
          </a:bodyPr>
          <a:lstStyle>
            <a:lvl1pPr marL="0" indent="0">
              <a:lnSpc>
                <a:spcPct val="80000"/>
              </a:lnSpc>
              <a:spcBef>
                <a:spcPts val="0"/>
              </a:spcBef>
              <a:buNone/>
              <a:defRPr sz="2275">
                <a:solidFill>
                  <a:schemeClr val="tx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9" name="Text Placeholder 9">
            <a:extLst>
              <a:ext uri="{FF2B5EF4-FFF2-40B4-BE49-F238E27FC236}">
                <a16:creationId xmlns:a16="http://schemas.microsoft.com/office/drawing/2014/main" id="{2E4FB7B5-8D64-1FDA-BA82-F687D82E2F52}"/>
              </a:ext>
            </a:extLst>
          </p:cNvPr>
          <p:cNvSpPr>
            <a:spLocks noGrp="1"/>
          </p:cNvSpPr>
          <p:nvPr>
            <p:ph type="body" sz="quarter" idx="22" hasCustomPrompt="1"/>
          </p:nvPr>
        </p:nvSpPr>
        <p:spPr>
          <a:xfrm>
            <a:off x="314980" y="3583931"/>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0" name="Graphic 26">
            <a:extLst>
              <a:ext uri="{FF2B5EF4-FFF2-40B4-BE49-F238E27FC236}">
                <a16:creationId xmlns:a16="http://schemas.microsoft.com/office/drawing/2014/main" id="{5DBB130B-C2C9-8EAD-88BA-82AA0C9BBF67}"/>
              </a:ext>
            </a:extLst>
          </p:cNvPr>
          <p:cNvSpPr/>
          <p:nvPr userDrawn="1"/>
        </p:nvSpPr>
        <p:spPr>
          <a:xfrm>
            <a:off x="357908" y="4273483"/>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1" name="Text Placeholder 9">
            <a:extLst>
              <a:ext uri="{FF2B5EF4-FFF2-40B4-BE49-F238E27FC236}">
                <a16:creationId xmlns:a16="http://schemas.microsoft.com/office/drawing/2014/main" id="{2A9D5376-C3FA-28E6-6EA1-34DA8BDA1CCD}"/>
              </a:ext>
            </a:extLst>
          </p:cNvPr>
          <p:cNvSpPr>
            <a:spLocks noGrp="1"/>
          </p:cNvSpPr>
          <p:nvPr>
            <p:ph type="body" sz="quarter" idx="23" hasCustomPrompt="1"/>
          </p:nvPr>
        </p:nvSpPr>
        <p:spPr>
          <a:xfrm>
            <a:off x="945482" y="4273483"/>
            <a:ext cx="4164363" cy="680720"/>
          </a:xfrm>
        </p:spPr>
        <p:txBody>
          <a:bodyPr lIns="0" tIns="0" rIns="0" bIns="0" numCol="1" spcCol="180000" anchor="ctr" anchorCtr="0">
            <a:noAutofit/>
          </a:bodyPr>
          <a:lstStyle>
            <a:lvl1pPr marL="0" indent="0">
              <a:lnSpc>
                <a:spcPct val="80000"/>
              </a:lnSpc>
              <a:spcBef>
                <a:spcPts val="0"/>
              </a:spcBef>
              <a:buNone/>
              <a:defRPr sz="2275">
                <a:solidFill>
                  <a:schemeClr val="tx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2" name="Text Placeholder 9">
            <a:extLst>
              <a:ext uri="{FF2B5EF4-FFF2-40B4-BE49-F238E27FC236}">
                <a16:creationId xmlns:a16="http://schemas.microsoft.com/office/drawing/2014/main" id="{92B3C3DD-4852-D582-5547-33C4047B35F8}"/>
              </a:ext>
            </a:extLst>
          </p:cNvPr>
          <p:cNvSpPr>
            <a:spLocks noGrp="1"/>
          </p:cNvSpPr>
          <p:nvPr>
            <p:ph type="body" sz="quarter" idx="24" hasCustomPrompt="1"/>
          </p:nvPr>
        </p:nvSpPr>
        <p:spPr>
          <a:xfrm>
            <a:off x="314980" y="4273483"/>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3" name="Graphic 26">
            <a:extLst>
              <a:ext uri="{FF2B5EF4-FFF2-40B4-BE49-F238E27FC236}">
                <a16:creationId xmlns:a16="http://schemas.microsoft.com/office/drawing/2014/main" id="{B5A8AAFB-2999-9E3F-3E5B-FE76A0721C2E}"/>
              </a:ext>
            </a:extLst>
          </p:cNvPr>
          <p:cNvSpPr/>
          <p:nvPr userDrawn="1"/>
        </p:nvSpPr>
        <p:spPr>
          <a:xfrm>
            <a:off x="357908" y="496303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4" name="Text Placeholder 9">
            <a:extLst>
              <a:ext uri="{FF2B5EF4-FFF2-40B4-BE49-F238E27FC236}">
                <a16:creationId xmlns:a16="http://schemas.microsoft.com/office/drawing/2014/main" id="{E38E694F-E825-AECB-A84D-5C67E8DF2C86}"/>
              </a:ext>
            </a:extLst>
          </p:cNvPr>
          <p:cNvSpPr>
            <a:spLocks noGrp="1"/>
          </p:cNvSpPr>
          <p:nvPr>
            <p:ph type="body" sz="quarter" idx="25" hasCustomPrompt="1"/>
          </p:nvPr>
        </p:nvSpPr>
        <p:spPr>
          <a:xfrm>
            <a:off x="945482" y="496303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tx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5" name="Text Placeholder 9">
            <a:extLst>
              <a:ext uri="{FF2B5EF4-FFF2-40B4-BE49-F238E27FC236}">
                <a16:creationId xmlns:a16="http://schemas.microsoft.com/office/drawing/2014/main" id="{B45CCC63-260C-B052-125B-81CF81F16B07}"/>
              </a:ext>
            </a:extLst>
          </p:cNvPr>
          <p:cNvSpPr>
            <a:spLocks noGrp="1"/>
          </p:cNvSpPr>
          <p:nvPr>
            <p:ph type="body" sz="quarter" idx="26" hasCustomPrompt="1"/>
          </p:nvPr>
        </p:nvSpPr>
        <p:spPr>
          <a:xfrm>
            <a:off x="314980" y="496303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45" name="Picture Placeholder 44">
            <a:extLst>
              <a:ext uri="{FF2B5EF4-FFF2-40B4-BE49-F238E27FC236}">
                <a16:creationId xmlns:a16="http://schemas.microsoft.com/office/drawing/2014/main" id="{A6B1A134-02CF-20C0-45AC-4A1F8CC4EA31}"/>
              </a:ext>
            </a:extLst>
          </p:cNvPr>
          <p:cNvSpPr>
            <a:spLocks noGrp="1"/>
          </p:cNvSpPr>
          <p:nvPr>
            <p:ph type="pic" sz="quarter" idx="27"/>
          </p:nvPr>
        </p:nvSpPr>
        <p:spPr>
          <a:xfrm>
            <a:off x="3236574" y="2"/>
            <a:ext cx="6669427" cy="6857999"/>
          </a:xfrm>
          <a:custGeom>
            <a:avLst/>
            <a:gdLst>
              <a:gd name="connsiteX0" fmla="*/ 5951194 w 8208525"/>
              <a:gd name="connsiteY0" fmla="*/ 0 h 6841819"/>
              <a:gd name="connsiteX1" fmla="*/ 8208525 w 8208525"/>
              <a:gd name="connsiteY1" fmla="*/ 0 h 6841819"/>
              <a:gd name="connsiteX2" fmla="*/ 8208525 w 8208525"/>
              <a:gd name="connsiteY2" fmla="*/ 3268776 h 6841819"/>
              <a:gd name="connsiteX3" fmla="*/ 8137296 w 8208525"/>
              <a:gd name="connsiteY3" fmla="*/ 3335089 h 6841819"/>
              <a:gd name="connsiteX4" fmla="*/ 7685336 w 8208525"/>
              <a:gd name="connsiteY4" fmla="*/ 3685267 h 6841819"/>
              <a:gd name="connsiteX5" fmla="*/ 4115744 w 8208525"/>
              <a:gd name="connsiteY5" fmla="*/ 5692047 h 6841819"/>
              <a:gd name="connsiteX6" fmla="*/ 4047035 w 8208525"/>
              <a:gd name="connsiteY6" fmla="*/ 4588171 h 6841819"/>
              <a:gd name="connsiteX7" fmla="*/ 3500302 w 8208525"/>
              <a:gd name="connsiteY7" fmla="*/ 6088397 h 6841819"/>
              <a:gd name="connsiteX8" fmla="*/ 3251025 w 8208525"/>
              <a:gd name="connsiteY8" fmla="*/ 6264664 h 6841819"/>
              <a:gd name="connsiteX9" fmla="*/ 2671266 w 8208525"/>
              <a:gd name="connsiteY9" fmla="*/ 6705638 h 6841819"/>
              <a:gd name="connsiteX10" fmla="*/ 2506614 w 8208525"/>
              <a:gd name="connsiteY10" fmla="*/ 6841819 h 6841819"/>
              <a:gd name="connsiteX11" fmla="*/ 94449 w 8208525"/>
              <a:gd name="connsiteY11" fmla="*/ 6841819 h 6841819"/>
              <a:gd name="connsiteX12" fmla="*/ 82602 w 8208525"/>
              <a:gd name="connsiteY12" fmla="*/ 6795952 h 6841819"/>
              <a:gd name="connsiteX13" fmla="*/ 1656175 w 8208525"/>
              <a:gd name="connsiteY13" fmla="*/ 3034329 h 6841819"/>
              <a:gd name="connsiteX14" fmla="*/ 4987603 w 8208525"/>
              <a:gd name="connsiteY14" fmla="*/ 1901600 h 6841819"/>
              <a:gd name="connsiteX15" fmla="*/ 3599452 w 8208525"/>
              <a:gd name="connsiteY15" fmla="*/ 1506918 h 6841819"/>
              <a:gd name="connsiteX16" fmla="*/ 5924369 w 8208525"/>
              <a:gd name="connsiteY16" fmla="*/ 22426 h 68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8525" h="6841819">
                <a:moveTo>
                  <a:pt x="5951194" y="0"/>
                </a:moveTo>
                <a:lnTo>
                  <a:pt x="8208525" y="0"/>
                </a:lnTo>
                <a:lnTo>
                  <a:pt x="8208525" y="3268776"/>
                </a:lnTo>
                <a:lnTo>
                  <a:pt x="8137296" y="3335089"/>
                </a:lnTo>
                <a:cubicBezTo>
                  <a:pt x="7998494" y="3456740"/>
                  <a:pt x="7848096" y="3573774"/>
                  <a:pt x="7685336" y="3685267"/>
                </a:cubicBezTo>
                <a:cubicBezTo>
                  <a:pt x="6052779" y="4799211"/>
                  <a:pt x="5254833" y="5008935"/>
                  <a:pt x="4115744" y="5692047"/>
                </a:cubicBezTo>
                <a:cubicBezTo>
                  <a:pt x="4004864" y="5424814"/>
                  <a:pt x="3941588" y="5057784"/>
                  <a:pt x="4047035" y="4588171"/>
                </a:cubicBezTo>
                <a:cubicBezTo>
                  <a:pt x="4047035" y="4588171"/>
                  <a:pt x="3485500" y="5206456"/>
                  <a:pt x="3500302" y="6088397"/>
                </a:cubicBezTo>
                <a:cubicBezTo>
                  <a:pt x="3419918" y="6145627"/>
                  <a:pt x="3337352" y="6203457"/>
                  <a:pt x="3251025" y="6264664"/>
                </a:cubicBezTo>
                <a:cubicBezTo>
                  <a:pt x="3041598" y="6415340"/>
                  <a:pt x="2848625" y="6562852"/>
                  <a:pt x="2671266" y="6705638"/>
                </a:cubicBezTo>
                <a:lnTo>
                  <a:pt x="2506614" y="6841819"/>
                </a:lnTo>
                <a:lnTo>
                  <a:pt x="94449" y="6841819"/>
                </a:lnTo>
                <a:lnTo>
                  <a:pt x="82602" y="6795952"/>
                </a:lnTo>
                <a:cubicBezTo>
                  <a:pt x="-149051" y="5783696"/>
                  <a:pt x="26671" y="4424018"/>
                  <a:pt x="1656175" y="3034329"/>
                </a:cubicBezTo>
                <a:cubicBezTo>
                  <a:pt x="2984992" y="1898310"/>
                  <a:pt x="4059885" y="1809431"/>
                  <a:pt x="4987603" y="1901600"/>
                </a:cubicBezTo>
                <a:cubicBezTo>
                  <a:pt x="4499137" y="1667726"/>
                  <a:pt x="4032474" y="1547406"/>
                  <a:pt x="3599452" y="1506918"/>
                </a:cubicBezTo>
                <a:cubicBezTo>
                  <a:pt x="3599452" y="1506918"/>
                  <a:pt x="4682740" y="1028428"/>
                  <a:pt x="5924369" y="22426"/>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Tree>
    <p:extLst>
      <p:ext uri="{BB962C8B-B14F-4D97-AF65-F5344CB8AC3E}">
        <p14:creationId xmlns:p14="http://schemas.microsoft.com/office/powerpoint/2010/main" val="48164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Slide Cool Green">
    <p:bg>
      <p:bgPr>
        <a:solidFill>
          <a:schemeClr val="accent4"/>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1F72C08-6077-91D6-699D-9AEC6C248D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9905999" cy="6858000"/>
          </a:xfrm>
          <a:prstGeom prst="rect">
            <a:avLst/>
          </a:prstGeom>
        </p:spPr>
      </p:pic>
      <p:sp>
        <p:nvSpPr>
          <p:cNvPr id="17" name="Graphic 26">
            <a:extLst>
              <a:ext uri="{FF2B5EF4-FFF2-40B4-BE49-F238E27FC236}">
                <a16:creationId xmlns:a16="http://schemas.microsoft.com/office/drawing/2014/main" id="{7F2699D7-AA7C-200E-DA56-3C5426528933}"/>
              </a:ext>
            </a:extLst>
          </p:cNvPr>
          <p:cNvSpPr/>
          <p:nvPr userDrawn="1"/>
        </p:nvSpPr>
        <p:spPr>
          <a:xfrm>
            <a:off x="357908" y="151527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hasCustomPrompt="1"/>
          </p:nvPr>
        </p:nvSpPr>
        <p:spPr>
          <a:xfrm>
            <a:off x="945482" y="151527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16" name="Text Placeholder 9">
            <a:extLst>
              <a:ext uri="{FF2B5EF4-FFF2-40B4-BE49-F238E27FC236}">
                <a16:creationId xmlns:a16="http://schemas.microsoft.com/office/drawing/2014/main" id="{0ED9B4E5-9DD9-6AE4-933F-BF213DEF81E5}"/>
              </a:ext>
            </a:extLst>
          </p:cNvPr>
          <p:cNvSpPr>
            <a:spLocks noGrp="1"/>
          </p:cNvSpPr>
          <p:nvPr>
            <p:ph type="body" sz="quarter" idx="16" hasCustomPrompt="1"/>
          </p:nvPr>
        </p:nvSpPr>
        <p:spPr>
          <a:xfrm>
            <a:off x="314980" y="151527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18" name="Graphic 26">
            <a:extLst>
              <a:ext uri="{FF2B5EF4-FFF2-40B4-BE49-F238E27FC236}">
                <a16:creationId xmlns:a16="http://schemas.microsoft.com/office/drawing/2014/main" id="{1F267C4D-7E9B-4E83-2746-78E88DD6C213}"/>
              </a:ext>
            </a:extLst>
          </p:cNvPr>
          <p:cNvSpPr/>
          <p:nvPr userDrawn="1"/>
        </p:nvSpPr>
        <p:spPr>
          <a:xfrm>
            <a:off x="357908" y="2204827"/>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19" name="Text Placeholder 9">
            <a:extLst>
              <a:ext uri="{FF2B5EF4-FFF2-40B4-BE49-F238E27FC236}">
                <a16:creationId xmlns:a16="http://schemas.microsoft.com/office/drawing/2014/main" id="{D459B997-E4F0-1E8E-15BC-76A209C9F716}"/>
              </a:ext>
            </a:extLst>
          </p:cNvPr>
          <p:cNvSpPr>
            <a:spLocks noGrp="1"/>
          </p:cNvSpPr>
          <p:nvPr>
            <p:ph type="body" sz="quarter" idx="17" hasCustomPrompt="1"/>
          </p:nvPr>
        </p:nvSpPr>
        <p:spPr>
          <a:xfrm>
            <a:off x="945482" y="2204827"/>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0" name="Text Placeholder 9">
            <a:extLst>
              <a:ext uri="{FF2B5EF4-FFF2-40B4-BE49-F238E27FC236}">
                <a16:creationId xmlns:a16="http://schemas.microsoft.com/office/drawing/2014/main" id="{888ED961-BF02-DB97-C0E9-D451755E9A3D}"/>
              </a:ext>
            </a:extLst>
          </p:cNvPr>
          <p:cNvSpPr>
            <a:spLocks noGrp="1"/>
          </p:cNvSpPr>
          <p:nvPr>
            <p:ph type="body" sz="quarter" idx="18" hasCustomPrompt="1"/>
          </p:nvPr>
        </p:nvSpPr>
        <p:spPr>
          <a:xfrm>
            <a:off x="314980" y="2204827"/>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4" name="Graphic 26">
            <a:extLst>
              <a:ext uri="{FF2B5EF4-FFF2-40B4-BE49-F238E27FC236}">
                <a16:creationId xmlns:a16="http://schemas.microsoft.com/office/drawing/2014/main" id="{5E9B6630-3221-1109-9030-6B936690F5B6}"/>
              </a:ext>
            </a:extLst>
          </p:cNvPr>
          <p:cNvSpPr/>
          <p:nvPr userDrawn="1"/>
        </p:nvSpPr>
        <p:spPr>
          <a:xfrm>
            <a:off x="357908" y="2894379"/>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5" name="Text Placeholder 9">
            <a:extLst>
              <a:ext uri="{FF2B5EF4-FFF2-40B4-BE49-F238E27FC236}">
                <a16:creationId xmlns:a16="http://schemas.microsoft.com/office/drawing/2014/main" id="{72397A7F-041E-EE05-871E-CAAC0D106D42}"/>
              </a:ext>
            </a:extLst>
          </p:cNvPr>
          <p:cNvSpPr>
            <a:spLocks noGrp="1"/>
          </p:cNvSpPr>
          <p:nvPr>
            <p:ph type="body" sz="quarter" idx="19" hasCustomPrompt="1"/>
          </p:nvPr>
        </p:nvSpPr>
        <p:spPr>
          <a:xfrm>
            <a:off x="945482" y="2894379"/>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6" name="Text Placeholder 9">
            <a:extLst>
              <a:ext uri="{FF2B5EF4-FFF2-40B4-BE49-F238E27FC236}">
                <a16:creationId xmlns:a16="http://schemas.microsoft.com/office/drawing/2014/main" id="{87D1799C-BEBB-AFFA-831C-9309A9F3B876}"/>
              </a:ext>
            </a:extLst>
          </p:cNvPr>
          <p:cNvSpPr>
            <a:spLocks noGrp="1"/>
          </p:cNvSpPr>
          <p:nvPr>
            <p:ph type="body" sz="quarter" idx="20" hasCustomPrompt="1"/>
          </p:nvPr>
        </p:nvSpPr>
        <p:spPr>
          <a:xfrm>
            <a:off x="314980" y="2894379"/>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7" name="Graphic 26">
            <a:extLst>
              <a:ext uri="{FF2B5EF4-FFF2-40B4-BE49-F238E27FC236}">
                <a16:creationId xmlns:a16="http://schemas.microsoft.com/office/drawing/2014/main" id="{8BE55F6E-820F-911D-90CD-2EA42727EC7F}"/>
              </a:ext>
            </a:extLst>
          </p:cNvPr>
          <p:cNvSpPr/>
          <p:nvPr userDrawn="1"/>
        </p:nvSpPr>
        <p:spPr>
          <a:xfrm>
            <a:off x="357908" y="3583931"/>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8" name="Text Placeholder 9">
            <a:extLst>
              <a:ext uri="{FF2B5EF4-FFF2-40B4-BE49-F238E27FC236}">
                <a16:creationId xmlns:a16="http://schemas.microsoft.com/office/drawing/2014/main" id="{8E7C8DE0-CB8D-B588-C3C0-3E1E63983BB4}"/>
              </a:ext>
            </a:extLst>
          </p:cNvPr>
          <p:cNvSpPr>
            <a:spLocks noGrp="1"/>
          </p:cNvSpPr>
          <p:nvPr>
            <p:ph type="body" sz="quarter" idx="21" hasCustomPrompt="1"/>
          </p:nvPr>
        </p:nvSpPr>
        <p:spPr>
          <a:xfrm>
            <a:off x="945482" y="3583931"/>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9" name="Text Placeholder 9">
            <a:extLst>
              <a:ext uri="{FF2B5EF4-FFF2-40B4-BE49-F238E27FC236}">
                <a16:creationId xmlns:a16="http://schemas.microsoft.com/office/drawing/2014/main" id="{2E4FB7B5-8D64-1FDA-BA82-F687D82E2F52}"/>
              </a:ext>
            </a:extLst>
          </p:cNvPr>
          <p:cNvSpPr>
            <a:spLocks noGrp="1"/>
          </p:cNvSpPr>
          <p:nvPr>
            <p:ph type="body" sz="quarter" idx="22" hasCustomPrompt="1"/>
          </p:nvPr>
        </p:nvSpPr>
        <p:spPr>
          <a:xfrm>
            <a:off x="314980" y="3583931"/>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0" name="Graphic 26">
            <a:extLst>
              <a:ext uri="{FF2B5EF4-FFF2-40B4-BE49-F238E27FC236}">
                <a16:creationId xmlns:a16="http://schemas.microsoft.com/office/drawing/2014/main" id="{5DBB130B-C2C9-8EAD-88BA-82AA0C9BBF67}"/>
              </a:ext>
            </a:extLst>
          </p:cNvPr>
          <p:cNvSpPr/>
          <p:nvPr userDrawn="1"/>
        </p:nvSpPr>
        <p:spPr>
          <a:xfrm>
            <a:off x="357908" y="4273483"/>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1" name="Text Placeholder 9">
            <a:extLst>
              <a:ext uri="{FF2B5EF4-FFF2-40B4-BE49-F238E27FC236}">
                <a16:creationId xmlns:a16="http://schemas.microsoft.com/office/drawing/2014/main" id="{2A9D5376-C3FA-28E6-6EA1-34DA8BDA1CCD}"/>
              </a:ext>
            </a:extLst>
          </p:cNvPr>
          <p:cNvSpPr>
            <a:spLocks noGrp="1"/>
          </p:cNvSpPr>
          <p:nvPr>
            <p:ph type="body" sz="quarter" idx="23" hasCustomPrompt="1"/>
          </p:nvPr>
        </p:nvSpPr>
        <p:spPr>
          <a:xfrm>
            <a:off x="945482" y="4273483"/>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2" name="Text Placeholder 9">
            <a:extLst>
              <a:ext uri="{FF2B5EF4-FFF2-40B4-BE49-F238E27FC236}">
                <a16:creationId xmlns:a16="http://schemas.microsoft.com/office/drawing/2014/main" id="{92B3C3DD-4852-D582-5547-33C4047B35F8}"/>
              </a:ext>
            </a:extLst>
          </p:cNvPr>
          <p:cNvSpPr>
            <a:spLocks noGrp="1"/>
          </p:cNvSpPr>
          <p:nvPr>
            <p:ph type="body" sz="quarter" idx="24" hasCustomPrompt="1"/>
          </p:nvPr>
        </p:nvSpPr>
        <p:spPr>
          <a:xfrm>
            <a:off x="314980" y="4273483"/>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3" name="Graphic 26">
            <a:extLst>
              <a:ext uri="{FF2B5EF4-FFF2-40B4-BE49-F238E27FC236}">
                <a16:creationId xmlns:a16="http://schemas.microsoft.com/office/drawing/2014/main" id="{B5A8AAFB-2999-9E3F-3E5B-FE76A0721C2E}"/>
              </a:ext>
            </a:extLst>
          </p:cNvPr>
          <p:cNvSpPr/>
          <p:nvPr userDrawn="1"/>
        </p:nvSpPr>
        <p:spPr>
          <a:xfrm>
            <a:off x="357908" y="496303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4" name="Text Placeholder 9">
            <a:extLst>
              <a:ext uri="{FF2B5EF4-FFF2-40B4-BE49-F238E27FC236}">
                <a16:creationId xmlns:a16="http://schemas.microsoft.com/office/drawing/2014/main" id="{E38E694F-E825-AECB-A84D-5C67E8DF2C86}"/>
              </a:ext>
            </a:extLst>
          </p:cNvPr>
          <p:cNvSpPr>
            <a:spLocks noGrp="1"/>
          </p:cNvSpPr>
          <p:nvPr>
            <p:ph type="body" sz="quarter" idx="25" hasCustomPrompt="1"/>
          </p:nvPr>
        </p:nvSpPr>
        <p:spPr>
          <a:xfrm>
            <a:off x="945482" y="496303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5" name="Text Placeholder 9">
            <a:extLst>
              <a:ext uri="{FF2B5EF4-FFF2-40B4-BE49-F238E27FC236}">
                <a16:creationId xmlns:a16="http://schemas.microsoft.com/office/drawing/2014/main" id="{B45CCC63-260C-B052-125B-81CF81F16B07}"/>
              </a:ext>
            </a:extLst>
          </p:cNvPr>
          <p:cNvSpPr>
            <a:spLocks noGrp="1"/>
          </p:cNvSpPr>
          <p:nvPr>
            <p:ph type="body" sz="quarter" idx="26" hasCustomPrompt="1"/>
          </p:nvPr>
        </p:nvSpPr>
        <p:spPr>
          <a:xfrm>
            <a:off x="314980" y="496303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45" name="Picture Placeholder 44">
            <a:extLst>
              <a:ext uri="{FF2B5EF4-FFF2-40B4-BE49-F238E27FC236}">
                <a16:creationId xmlns:a16="http://schemas.microsoft.com/office/drawing/2014/main" id="{A6B1A134-02CF-20C0-45AC-4A1F8CC4EA31}"/>
              </a:ext>
            </a:extLst>
          </p:cNvPr>
          <p:cNvSpPr>
            <a:spLocks noGrp="1"/>
          </p:cNvSpPr>
          <p:nvPr>
            <p:ph type="pic" sz="quarter" idx="27"/>
          </p:nvPr>
        </p:nvSpPr>
        <p:spPr>
          <a:xfrm>
            <a:off x="3236574" y="2"/>
            <a:ext cx="6669427" cy="6857999"/>
          </a:xfrm>
          <a:custGeom>
            <a:avLst/>
            <a:gdLst>
              <a:gd name="connsiteX0" fmla="*/ 5951194 w 8208525"/>
              <a:gd name="connsiteY0" fmla="*/ 0 h 6841819"/>
              <a:gd name="connsiteX1" fmla="*/ 8208525 w 8208525"/>
              <a:gd name="connsiteY1" fmla="*/ 0 h 6841819"/>
              <a:gd name="connsiteX2" fmla="*/ 8208525 w 8208525"/>
              <a:gd name="connsiteY2" fmla="*/ 3268776 h 6841819"/>
              <a:gd name="connsiteX3" fmla="*/ 8137296 w 8208525"/>
              <a:gd name="connsiteY3" fmla="*/ 3335089 h 6841819"/>
              <a:gd name="connsiteX4" fmla="*/ 7685336 w 8208525"/>
              <a:gd name="connsiteY4" fmla="*/ 3685267 h 6841819"/>
              <a:gd name="connsiteX5" fmla="*/ 4115744 w 8208525"/>
              <a:gd name="connsiteY5" fmla="*/ 5692047 h 6841819"/>
              <a:gd name="connsiteX6" fmla="*/ 4047035 w 8208525"/>
              <a:gd name="connsiteY6" fmla="*/ 4588171 h 6841819"/>
              <a:gd name="connsiteX7" fmla="*/ 3500302 w 8208525"/>
              <a:gd name="connsiteY7" fmla="*/ 6088397 h 6841819"/>
              <a:gd name="connsiteX8" fmla="*/ 3251025 w 8208525"/>
              <a:gd name="connsiteY8" fmla="*/ 6264664 h 6841819"/>
              <a:gd name="connsiteX9" fmla="*/ 2671266 w 8208525"/>
              <a:gd name="connsiteY9" fmla="*/ 6705638 h 6841819"/>
              <a:gd name="connsiteX10" fmla="*/ 2506614 w 8208525"/>
              <a:gd name="connsiteY10" fmla="*/ 6841819 h 6841819"/>
              <a:gd name="connsiteX11" fmla="*/ 94449 w 8208525"/>
              <a:gd name="connsiteY11" fmla="*/ 6841819 h 6841819"/>
              <a:gd name="connsiteX12" fmla="*/ 82602 w 8208525"/>
              <a:gd name="connsiteY12" fmla="*/ 6795952 h 6841819"/>
              <a:gd name="connsiteX13" fmla="*/ 1656175 w 8208525"/>
              <a:gd name="connsiteY13" fmla="*/ 3034329 h 6841819"/>
              <a:gd name="connsiteX14" fmla="*/ 4987603 w 8208525"/>
              <a:gd name="connsiteY14" fmla="*/ 1901600 h 6841819"/>
              <a:gd name="connsiteX15" fmla="*/ 3599452 w 8208525"/>
              <a:gd name="connsiteY15" fmla="*/ 1506918 h 6841819"/>
              <a:gd name="connsiteX16" fmla="*/ 5924369 w 8208525"/>
              <a:gd name="connsiteY16" fmla="*/ 22426 h 68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8525" h="6841819">
                <a:moveTo>
                  <a:pt x="5951194" y="0"/>
                </a:moveTo>
                <a:lnTo>
                  <a:pt x="8208525" y="0"/>
                </a:lnTo>
                <a:lnTo>
                  <a:pt x="8208525" y="3268776"/>
                </a:lnTo>
                <a:lnTo>
                  <a:pt x="8137296" y="3335089"/>
                </a:lnTo>
                <a:cubicBezTo>
                  <a:pt x="7998494" y="3456740"/>
                  <a:pt x="7848096" y="3573774"/>
                  <a:pt x="7685336" y="3685267"/>
                </a:cubicBezTo>
                <a:cubicBezTo>
                  <a:pt x="6052779" y="4799211"/>
                  <a:pt x="5254833" y="5008935"/>
                  <a:pt x="4115744" y="5692047"/>
                </a:cubicBezTo>
                <a:cubicBezTo>
                  <a:pt x="4004864" y="5424814"/>
                  <a:pt x="3941588" y="5057784"/>
                  <a:pt x="4047035" y="4588171"/>
                </a:cubicBezTo>
                <a:cubicBezTo>
                  <a:pt x="4047035" y="4588171"/>
                  <a:pt x="3485500" y="5206456"/>
                  <a:pt x="3500302" y="6088397"/>
                </a:cubicBezTo>
                <a:cubicBezTo>
                  <a:pt x="3419918" y="6145627"/>
                  <a:pt x="3337352" y="6203457"/>
                  <a:pt x="3251025" y="6264664"/>
                </a:cubicBezTo>
                <a:cubicBezTo>
                  <a:pt x="3041598" y="6415340"/>
                  <a:pt x="2848625" y="6562852"/>
                  <a:pt x="2671266" y="6705638"/>
                </a:cubicBezTo>
                <a:lnTo>
                  <a:pt x="2506614" y="6841819"/>
                </a:lnTo>
                <a:lnTo>
                  <a:pt x="94449" y="6841819"/>
                </a:lnTo>
                <a:lnTo>
                  <a:pt x="82602" y="6795952"/>
                </a:lnTo>
                <a:cubicBezTo>
                  <a:pt x="-149051" y="5783696"/>
                  <a:pt x="26671" y="4424018"/>
                  <a:pt x="1656175" y="3034329"/>
                </a:cubicBezTo>
                <a:cubicBezTo>
                  <a:pt x="2984992" y="1898310"/>
                  <a:pt x="4059885" y="1809431"/>
                  <a:pt x="4987603" y="1901600"/>
                </a:cubicBezTo>
                <a:cubicBezTo>
                  <a:pt x="4499137" y="1667726"/>
                  <a:pt x="4032474" y="1547406"/>
                  <a:pt x="3599452" y="1506918"/>
                </a:cubicBezTo>
                <a:cubicBezTo>
                  <a:pt x="3599452" y="1506918"/>
                  <a:pt x="4682740" y="1028428"/>
                  <a:pt x="5924369" y="22426"/>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Tree>
    <p:extLst>
      <p:ext uri="{BB962C8B-B14F-4D97-AF65-F5344CB8AC3E}">
        <p14:creationId xmlns:p14="http://schemas.microsoft.com/office/powerpoint/2010/main" val="2929871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Blue">
    <p:bg>
      <p:bgPr>
        <a:solidFill>
          <a:schemeClr val="tx2"/>
        </a:solidFill>
        <a:effectLst/>
      </p:bgPr>
    </p:bg>
    <p:spTree>
      <p:nvGrpSpPr>
        <p:cNvPr id="1" name=""/>
        <p:cNvGrpSpPr/>
        <p:nvPr/>
      </p:nvGrpSpPr>
      <p:grpSpPr>
        <a:xfrm>
          <a:off x="0" y="0"/>
          <a:ext cx="0" cy="0"/>
          <a:chOff x="0" y="0"/>
          <a:chExt cx="0" cy="0"/>
        </a:xfrm>
      </p:grpSpPr>
      <p:pic>
        <p:nvPicPr>
          <p:cNvPr id="38" name="Picture 37" descr="A silhouette of a tree&#10;&#10;Description automatically generated with low confidence">
            <a:extLst>
              <a:ext uri="{FF2B5EF4-FFF2-40B4-BE49-F238E27FC236}">
                <a16:creationId xmlns:a16="http://schemas.microsoft.com/office/drawing/2014/main" id="{41F72C08-6077-91D6-699D-9AEC6C248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11" y="1"/>
            <a:ext cx="9944811" cy="6857999"/>
          </a:xfrm>
          <a:prstGeom prst="rect">
            <a:avLst/>
          </a:prstGeom>
        </p:spPr>
      </p:pic>
      <p:sp>
        <p:nvSpPr>
          <p:cNvPr id="17" name="Graphic 26">
            <a:extLst>
              <a:ext uri="{FF2B5EF4-FFF2-40B4-BE49-F238E27FC236}">
                <a16:creationId xmlns:a16="http://schemas.microsoft.com/office/drawing/2014/main" id="{7F2699D7-AA7C-200E-DA56-3C5426528933}"/>
              </a:ext>
            </a:extLst>
          </p:cNvPr>
          <p:cNvSpPr/>
          <p:nvPr userDrawn="1"/>
        </p:nvSpPr>
        <p:spPr>
          <a:xfrm>
            <a:off x="357908" y="151527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hasCustomPrompt="1"/>
          </p:nvPr>
        </p:nvSpPr>
        <p:spPr>
          <a:xfrm>
            <a:off x="945482" y="151527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16" name="Text Placeholder 9">
            <a:extLst>
              <a:ext uri="{FF2B5EF4-FFF2-40B4-BE49-F238E27FC236}">
                <a16:creationId xmlns:a16="http://schemas.microsoft.com/office/drawing/2014/main" id="{0ED9B4E5-9DD9-6AE4-933F-BF213DEF81E5}"/>
              </a:ext>
            </a:extLst>
          </p:cNvPr>
          <p:cNvSpPr>
            <a:spLocks noGrp="1"/>
          </p:cNvSpPr>
          <p:nvPr>
            <p:ph type="body" sz="quarter" idx="16" hasCustomPrompt="1"/>
          </p:nvPr>
        </p:nvSpPr>
        <p:spPr>
          <a:xfrm>
            <a:off x="314980" y="151527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18" name="Graphic 26">
            <a:extLst>
              <a:ext uri="{FF2B5EF4-FFF2-40B4-BE49-F238E27FC236}">
                <a16:creationId xmlns:a16="http://schemas.microsoft.com/office/drawing/2014/main" id="{1F267C4D-7E9B-4E83-2746-78E88DD6C213}"/>
              </a:ext>
            </a:extLst>
          </p:cNvPr>
          <p:cNvSpPr/>
          <p:nvPr userDrawn="1"/>
        </p:nvSpPr>
        <p:spPr>
          <a:xfrm>
            <a:off x="357908" y="2204827"/>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19" name="Text Placeholder 9">
            <a:extLst>
              <a:ext uri="{FF2B5EF4-FFF2-40B4-BE49-F238E27FC236}">
                <a16:creationId xmlns:a16="http://schemas.microsoft.com/office/drawing/2014/main" id="{D459B997-E4F0-1E8E-15BC-76A209C9F716}"/>
              </a:ext>
            </a:extLst>
          </p:cNvPr>
          <p:cNvSpPr>
            <a:spLocks noGrp="1"/>
          </p:cNvSpPr>
          <p:nvPr>
            <p:ph type="body" sz="quarter" idx="17" hasCustomPrompt="1"/>
          </p:nvPr>
        </p:nvSpPr>
        <p:spPr>
          <a:xfrm>
            <a:off x="945482" y="2204827"/>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0" name="Text Placeholder 9">
            <a:extLst>
              <a:ext uri="{FF2B5EF4-FFF2-40B4-BE49-F238E27FC236}">
                <a16:creationId xmlns:a16="http://schemas.microsoft.com/office/drawing/2014/main" id="{888ED961-BF02-DB97-C0E9-D451755E9A3D}"/>
              </a:ext>
            </a:extLst>
          </p:cNvPr>
          <p:cNvSpPr>
            <a:spLocks noGrp="1"/>
          </p:cNvSpPr>
          <p:nvPr>
            <p:ph type="body" sz="quarter" idx="18" hasCustomPrompt="1"/>
          </p:nvPr>
        </p:nvSpPr>
        <p:spPr>
          <a:xfrm>
            <a:off x="314980" y="2204827"/>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4" name="Graphic 26">
            <a:extLst>
              <a:ext uri="{FF2B5EF4-FFF2-40B4-BE49-F238E27FC236}">
                <a16:creationId xmlns:a16="http://schemas.microsoft.com/office/drawing/2014/main" id="{5E9B6630-3221-1109-9030-6B936690F5B6}"/>
              </a:ext>
            </a:extLst>
          </p:cNvPr>
          <p:cNvSpPr/>
          <p:nvPr userDrawn="1"/>
        </p:nvSpPr>
        <p:spPr>
          <a:xfrm>
            <a:off x="357908" y="2894379"/>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5" name="Text Placeholder 9">
            <a:extLst>
              <a:ext uri="{FF2B5EF4-FFF2-40B4-BE49-F238E27FC236}">
                <a16:creationId xmlns:a16="http://schemas.microsoft.com/office/drawing/2014/main" id="{72397A7F-041E-EE05-871E-CAAC0D106D42}"/>
              </a:ext>
            </a:extLst>
          </p:cNvPr>
          <p:cNvSpPr>
            <a:spLocks noGrp="1"/>
          </p:cNvSpPr>
          <p:nvPr>
            <p:ph type="body" sz="quarter" idx="19" hasCustomPrompt="1"/>
          </p:nvPr>
        </p:nvSpPr>
        <p:spPr>
          <a:xfrm>
            <a:off x="945482" y="2894379"/>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6" name="Text Placeholder 9">
            <a:extLst>
              <a:ext uri="{FF2B5EF4-FFF2-40B4-BE49-F238E27FC236}">
                <a16:creationId xmlns:a16="http://schemas.microsoft.com/office/drawing/2014/main" id="{87D1799C-BEBB-AFFA-831C-9309A9F3B876}"/>
              </a:ext>
            </a:extLst>
          </p:cNvPr>
          <p:cNvSpPr>
            <a:spLocks noGrp="1"/>
          </p:cNvSpPr>
          <p:nvPr>
            <p:ph type="body" sz="quarter" idx="20" hasCustomPrompt="1"/>
          </p:nvPr>
        </p:nvSpPr>
        <p:spPr>
          <a:xfrm>
            <a:off x="314980" y="2894379"/>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7" name="Graphic 26">
            <a:extLst>
              <a:ext uri="{FF2B5EF4-FFF2-40B4-BE49-F238E27FC236}">
                <a16:creationId xmlns:a16="http://schemas.microsoft.com/office/drawing/2014/main" id="{8BE55F6E-820F-911D-90CD-2EA42727EC7F}"/>
              </a:ext>
            </a:extLst>
          </p:cNvPr>
          <p:cNvSpPr/>
          <p:nvPr userDrawn="1"/>
        </p:nvSpPr>
        <p:spPr>
          <a:xfrm>
            <a:off x="357908" y="3583931"/>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8" name="Text Placeholder 9">
            <a:extLst>
              <a:ext uri="{FF2B5EF4-FFF2-40B4-BE49-F238E27FC236}">
                <a16:creationId xmlns:a16="http://schemas.microsoft.com/office/drawing/2014/main" id="{8E7C8DE0-CB8D-B588-C3C0-3E1E63983BB4}"/>
              </a:ext>
            </a:extLst>
          </p:cNvPr>
          <p:cNvSpPr>
            <a:spLocks noGrp="1"/>
          </p:cNvSpPr>
          <p:nvPr>
            <p:ph type="body" sz="quarter" idx="21" hasCustomPrompt="1"/>
          </p:nvPr>
        </p:nvSpPr>
        <p:spPr>
          <a:xfrm>
            <a:off x="945482" y="3583931"/>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9" name="Text Placeholder 9">
            <a:extLst>
              <a:ext uri="{FF2B5EF4-FFF2-40B4-BE49-F238E27FC236}">
                <a16:creationId xmlns:a16="http://schemas.microsoft.com/office/drawing/2014/main" id="{2E4FB7B5-8D64-1FDA-BA82-F687D82E2F52}"/>
              </a:ext>
            </a:extLst>
          </p:cNvPr>
          <p:cNvSpPr>
            <a:spLocks noGrp="1"/>
          </p:cNvSpPr>
          <p:nvPr>
            <p:ph type="body" sz="quarter" idx="22" hasCustomPrompt="1"/>
          </p:nvPr>
        </p:nvSpPr>
        <p:spPr>
          <a:xfrm>
            <a:off x="314980" y="3583931"/>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0" name="Graphic 26">
            <a:extLst>
              <a:ext uri="{FF2B5EF4-FFF2-40B4-BE49-F238E27FC236}">
                <a16:creationId xmlns:a16="http://schemas.microsoft.com/office/drawing/2014/main" id="{5DBB130B-C2C9-8EAD-88BA-82AA0C9BBF67}"/>
              </a:ext>
            </a:extLst>
          </p:cNvPr>
          <p:cNvSpPr/>
          <p:nvPr userDrawn="1"/>
        </p:nvSpPr>
        <p:spPr>
          <a:xfrm>
            <a:off x="357908" y="4273483"/>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1" name="Text Placeholder 9">
            <a:extLst>
              <a:ext uri="{FF2B5EF4-FFF2-40B4-BE49-F238E27FC236}">
                <a16:creationId xmlns:a16="http://schemas.microsoft.com/office/drawing/2014/main" id="{2A9D5376-C3FA-28E6-6EA1-34DA8BDA1CCD}"/>
              </a:ext>
            </a:extLst>
          </p:cNvPr>
          <p:cNvSpPr>
            <a:spLocks noGrp="1"/>
          </p:cNvSpPr>
          <p:nvPr>
            <p:ph type="body" sz="quarter" idx="23" hasCustomPrompt="1"/>
          </p:nvPr>
        </p:nvSpPr>
        <p:spPr>
          <a:xfrm>
            <a:off x="945482" y="4273483"/>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2" name="Text Placeholder 9">
            <a:extLst>
              <a:ext uri="{FF2B5EF4-FFF2-40B4-BE49-F238E27FC236}">
                <a16:creationId xmlns:a16="http://schemas.microsoft.com/office/drawing/2014/main" id="{92B3C3DD-4852-D582-5547-33C4047B35F8}"/>
              </a:ext>
            </a:extLst>
          </p:cNvPr>
          <p:cNvSpPr>
            <a:spLocks noGrp="1"/>
          </p:cNvSpPr>
          <p:nvPr>
            <p:ph type="body" sz="quarter" idx="24" hasCustomPrompt="1"/>
          </p:nvPr>
        </p:nvSpPr>
        <p:spPr>
          <a:xfrm>
            <a:off x="314980" y="4273483"/>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3" name="Graphic 26">
            <a:extLst>
              <a:ext uri="{FF2B5EF4-FFF2-40B4-BE49-F238E27FC236}">
                <a16:creationId xmlns:a16="http://schemas.microsoft.com/office/drawing/2014/main" id="{B5A8AAFB-2999-9E3F-3E5B-FE76A0721C2E}"/>
              </a:ext>
            </a:extLst>
          </p:cNvPr>
          <p:cNvSpPr/>
          <p:nvPr userDrawn="1"/>
        </p:nvSpPr>
        <p:spPr>
          <a:xfrm>
            <a:off x="357908" y="496303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4" name="Text Placeholder 9">
            <a:extLst>
              <a:ext uri="{FF2B5EF4-FFF2-40B4-BE49-F238E27FC236}">
                <a16:creationId xmlns:a16="http://schemas.microsoft.com/office/drawing/2014/main" id="{E38E694F-E825-AECB-A84D-5C67E8DF2C86}"/>
              </a:ext>
            </a:extLst>
          </p:cNvPr>
          <p:cNvSpPr>
            <a:spLocks noGrp="1"/>
          </p:cNvSpPr>
          <p:nvPr>
            <p:ph type="body" sz="quarter" idx="25" hasCustomPrompt="1"/>
          </p:nvPr>
        </p:nvSpPr>
        <p:spPr>
          <a:xfrm>
            <a:off x="945482" y="496303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5" name="Text Placeholder 9">
            <a:extLst>
              <a:ext uri="{FF2B5EF4-FFF2-40B4-BE49-F238E27FC236}">
                <a16:creationId xmlns:a16="http://schemas.microsoft.com/office/drawing/2014/main" id="{B45CCC63-260C-B052-125B-81CF81F16B07}"/>
              </a:ext>
            </a:extLst>
          </p:cNvPr>
          <p:cNvSpPr>
            <a:spLocks noGrp="1"/>
          </p:cNvSpPr>
          <p:nvPr>
            <p:ph type="body" sz="quarter" idx="26" hasCustomPrompt="1"/>
          </p:nvPr>
        </p:nvSpPr>
        <p:spPr>
          <a:xfrm>
            <a:off x="314980" y="496303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45" name="Picture Placeholder 44">
            <a:extLst>
              <a:ext uri="{FF2B5EF4-FFF2-40B4-BE49-F238E27FC236}">
                <a16:creationId xmlns:a16="http://schemas.microsoft.com/office/drawing/2014/main" id="{A6B1A134-02CF-20C0-45AC-4A1F8CC4EA31}"/>
              </a:ext>
            </a:extLst>
          </p:cNvPr>
          <p:cNvSpPr>
            <a:spLocks noGrp="1"/>
          </p:cNvSpPr>
          <p:nvPr>
            <p:ph type="pic" sz="quarter" idx="27"/>
          </p:nvPr>
        </p:nvSpPr>
        <p:spPr>
          <a:xfrm>
            <a:off x="3236574" y="1"/>
            <a:ext cx="6669427" cy="6857999"/>
          </a:xfrm>
          <a:custGeom>
            <a:avLst/>
            <a:gdLst>
              <a:gd name="connsiteX0" fmla="*/ 5951194 w 8208525"/>
              <a:gd name="connsiteY0" fmla="*/ 0 h 6841819"/>
              <a:gd name="connsiteX1" fmla="*/ 8208525 w 8208525"/>
              <a:gd name="connsiteY1" fmla="*/ 0 h 6841819"/>
              <a:gd name="connsiteX2" fmla="*/ 8208525 w 8208525"/>
              <a:gd name="connsiteY2" fmla="*/ 3268776 h 6841819"/>
              <a:gd name="connsiteX3" fmla="*/ 8137296 w 8208525"/>
              <a:gd name="connsiteY3" fmla="*/ 3335089 h 6841819"/>
              <a:gd name="connsiteX4" fmla="*/ 7685336 w 8208525"/>
              <a:gd name="connsiteY4" fmla="*/ 3685267 h 6841819"/>
              <a:gd name="connsiteX5" fmla="*/ 4115744 w 8208525"/>
              <a:gd name="connsiteY5" fmla="*/ 5692047 h 6841819"/>
              <a:gd name="connsiteX6" fmla="*/ 4047035 w 8208525"/>
              <a:gd name="connsiteY6" fmla="*/ 4588171 h 6841819"/>
              <a:gd name="connsiteX7" fmla="*/ 3500302 w 8208525"/>
              <a:gd name="connsiteY7" fmla="*/ 6088397 h 6841819"/>
              <a:gd name="connsiteX8" fmla="*/ 3251025 w 8208525"/>
              <a:gd name="connsiteY8" fmla="*/ 6264664 h 6841819"/>
              <a:gd name="connsiteX9" fmla="*/ 2671266 w 8208525"/>
              <a:gd name="connsiteY9" fmla="*/ 6705638 h 6841819"/>
              <a:gd name="connsiteX10" fmla="*/ 2506614 w 8208525"/>
              <a:gd name="connsiteY10" fmla="*/ 6841819 h 6841819"/>
              <a:gd name="connsiteX11" fmla="*/ 94449 w 8208525"/>
              <a:gd name="connsiteY11" fmla="*/ 6841819 h 6841819"/>
              <a:gd name="connsiteX12" fmla="*/ 82602 w 8208525"/>
              <a:gd name="connsiteY12" fmla="*/ 6795952 h 6841819"/>
              <a:gd name="connsiteX13" fmla="*/ 1656175 w 8208525"/>
              <a:gd name="connsiteY13" fmla="*/ 3034329 h 6841819"/>
              <a:gd name="connsiteX14" fmla="*/ 4987603 w 8208525"/>
              <a:gd name="connsiteY14" fmla="*/ 1901600 h 6841819"/>
              <a:gd name="connsiteX15" fmla="*/ 3599452 w 8208525"/>
              <a:gd name="connsiteY15" fmla="*/ 1506918 h 6841819"/>
              <a:gd name="connsiteX16" fmla="*/ 5924369 w 8208525"/>
              <a:gd name="connsiteY16" fmla="*/ 22426 h 68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8525" h="6841819">
                <a:moveTo>
                  <a:pt x="5951194" y="0"/>
                </a:moveTo>
                <a:lnTo>
                  <a:pt x="8208525" y="0"/>
                </a:lnTo>
                <a:lnTo>
                  <a:pt x="8208525" y="3268776"/>
                </a:lnTo>
                <a:lnTo>
                  <a:pt x="8137296" y="3335089"/>
                </a:lnTo>
                <a:cubicBezTo>
                  <a:pt x="7998494" y="3456740"/>
                  <a:pt x="7848096" y="3573774"/>
                  <a:pt x="7685336" y="3685267"/>
                </a:cubicBezTo>
                <a:cubicBezTo>
                  <a:pt x="6052779" y="4799211"/>
                  <a:pt x="5254833" y="5008935"/>
                  <a:pt x="4115744" y="5692047"/>
                </a:cubicBezTo>
                <a:cubicBezTo>
                  <a:pt x="4004864" y="5424814"/>
                  <a:pt x="3941588" y="5057784"/>
                  <a:pt x="4047035" y="4588171"/>
                </a:cubicBezTo>
                <a:cubicBezTo>
                  <a:pt x="4047035" y="4588171"/>
                  <a:pt x="3485500" y="5206456"/>
                  <a:pt x="3500302" y="6088397"/>
                </a:cubicBezTo>
                <a:cubicBezTo>
                  <a:pt x="3419918" y="6145627"/>
                  <a:pt x="3337352" y="6203457"/>
                  <a:pt x="3251025" y="6264664"/>
                </a:cubicBezTo>
                <a:cubicBezTo>
                  <a:pt x="3041598" y="6415340"/>
                  <a:pt x="2848625" y="6562852"/>
                  <a:pt x="2671266" y="6705638"/>
                </a:cubicBezTo>
                <a:lnTo>
                  <a:pt x="2506614" y="6841819"/>
                </a:lnTo>
                <a:lnTo>
                  <a:pt x="94449" y="6841819"/>
                </a:lnTo>
                <a:lnTo>
                  <a:pt x="82602" y="6795952"/>
                </a:lnTo>
                <a:cubicBezTo>
                  <a:pt x="-149051" y="5783696"/>
                  <a:pt x="26671" y="4424018"/>
                  <a:pt x="1656175" y="3034329"/>
                </a:cubicBezTo>
                <a:cubicBezTo>
                  <a:pt x="2984992" y="1898310"/>
                  <a:pt x="4059885" y="1809431"/>
                  <a:pt x="4987603" y="1901600"/>
                </a:cubicBezTo>
                <a:cubicBezTo>
                  <a:pt x="4499137" y="1667726"/>
                  <a:pt x="4032474" y="1547406"/>
                  <a:pt x="3599452" y="1506918"/>
                </a:cubicBezTo>
                <a:cubicBezTo>
                  <a:pt x="3599452" y="1506918"/>
                  <a:pt x="4682740" y="1028428"/>
                  <a:pt x="5924369" y="22426"/>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Tree>
    <p:extLst>
      <p:ext uri="{BB962C8B-B14F-4D97-AF65-F5344CB8AC3E}">
        <p14:creationId xmlns:p14="http://schemas.microsoft.com/office/powerpoint/2010/main" val="2232080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Slide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accent3"/>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3045076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Slide Purpl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tx1"/>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317215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Slide Pink">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tx1"/>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220239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Slide Leaf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tx1"/>
                </a:solidFill>
              </a:defRPr>
            </a:lvl1pPr>
            <a:lvl2pPr marL="146250" indent="-146250">
              <a:lnSpc>
                <a:spcPct val="100000"/>
              </a:lnSpc>
              <a:spcBef>
                <a:spcPts val="0"/>
              </a:spcBef>
              <a:defRPr sz="1788">
                <a:solidFill>
                  <a:schemeClr val="tx1"/>
                </a:solidFill>
              </a:defRPr>
            </a:lvl2pPr>
            <a:lvl3pPr marL="292500" indent="-146250">
              <a:lnSpc>
                <a:spcPct val="100000"/>
              </a:lnSpc>
              <a:spcBef>
                <a:spcPts val="0"/>
              </a:spcBef>
              <a:defRPr sz="1788">
                <a:solidFill>
                  <a:schemeClr val="tx1"/>
                </a:solidFill>
              </a:defRPr>
            </a:lvl3pPr>
            <a:lvl4pPr marL="438750" indent="-146250">
              <a:lnSpc>
                <a:spcPct val="100000"/>
              </a:lnSpc>
              <a:spcBef>
                <a:spcPts val="0"/>
              </a:spcBef>
              <a:defRPr sz="1788">
                <a:solidFill>
                  <a:schemeClr val="tx1"/>
                </a:solidFill>
              </a:defRPr>
            </a:lvl4pPr>
            <a:lvl5pPr marL="585000" indent="-146250">
              <a:lnSpc>
                <a:spcPct val="100000"/>
              </a:lnSpc>
              <a:spcBef>
                <a:spcPts val="0"/>
              </a:spcBef>
              <a:defRPr sz="1788">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bg1"/>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223685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Slide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tx1"/>
                </a:solidFill>
              </a:defRPr>
            </a:lvl1pPr>
            <a:lvl2pPr marL="146250" indent="-146250">
              <a:lnSpc>
                <a:spcPct val="100000"/>
              </a:lnSpc>
              <a:spcBef>
                <a:spcPts val="0"/>
              </a:spcBef>
              <a:defRPr sz="1788">
                <a:solidFill>
                  <a:schemeClr val="tx1"/>
                </a:solidFill>
              </a:defRPr>
            </a:lvl2pPr>
            <a:lvl3pPr marL="292500" indent="-146250">
              <a:lnSpc>
                <a:spcPct val="100000"/>
              </a:lnSpc>
              <a:spcBef>
                <a:spcPts val="0"/>
              </a:spcBef>
              <a:defRPr sz="1788">
                <a:solidFill>
                  <a:schemeClr val="tx1"/>
                </a:solidFill>
              </a:defRPr>
            </a:lvl3pPr>
            <a:lvl4pPr marL="438750" indent="-146250">
              <a:lnSpc>
                <a:spcPct val="100000"/>
              </a:lnSpc>
              <a:spcBef>
                <a:spcPts val="0"/>
              </a:spcBef>
              <a:defRPr sz="1788">
                <a:solidFill>
                  <a:schemeClr val="tx1"/>
                </a:solidFill>
              </a:defRPr>
            </a:lvl4pPr>
            <a:lvl5pPr marL="585000" indent="-146250">
              <a:lnSpc>
                <a:spcPct val="100000"/>
              </a:lnSpc>
              <a:spcBef>
                <a:spcPts val="0"/>
              </a:spcBef>
              <a:defRPr sz="1788">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bg1"/>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4093811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Slide Yellow">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tx1"/>
                </a:solidFill>
              </a:defRPr>
            </a:lvl1pPr>
            <a:lvl2pPr marL="146250" indent="-146250">
              <a:lnSpc>
                <a:spcPct val="100000"/>
              </a:lnSpc>
              <a:spcBef>
                <a:spcPts val="0"/>
              </a:spcBef>
              <a:defRPr sz="1788">
                <a:solidFill>
                  <a:schemeClr val="tx1"/>
                </a:solidFill>
              </a:defRPr>
            </a:lvl2pPr>
            <a:lvl3pPr marL="292500" indent="-146250">
              <a:lnSpc>
                <a:spcPct val="100000"/>
              </a:lnSpc>
              <a:spcBef>
                <a:spcPts val="0"/>
              </a:spcBef>
              <a:defRPr sz="1788">
                <a:solidFill>
                  <a:schemeClr val="tx1"/>
                </a:solidFill>
              </a:defRPr>
            </a:lvl3pPr>
            <a:lvl4pPr marL="438750" indent="-146250">
              <a:lnSpc>
                <a:spcPct val="100000"/>
              </a:lnSpc>
              <a:spcBef>
                <a:spcPts val="0"/>
              </a:spcBef>
              <a:defRPr sz="1788">
                <a:solidFill>
                  <a:schemeClr val="tx1"/>
                </a:solidFill>
              </a:defRPr>
            </a:lvl4pPr>
            <a:lvl5pPr marL="585000" indent="-146250">
              <a:lnSpc>
                <a:spcPct val="100000"/>
              </a:lnSpc>
              <a:spcBef>
                <a:spcPts val="0"/>
              </a:spcBef>
              <a:defRPr sz="1788">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bg1"/>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107056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Slide Cool Gre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tx1"/>
                </a:solidFill>
              </a:defRPr>
            </a:lvl1pPr>
            <a:lvl2pPr marL="146250" indent="-146250">
              <a:lnSpc>
                <a:spcPct val="100000"/>
              </a:lnSpc>
              <a:spcBef>
                <a:spcPts val="0"/>
              </a:spcBef>
              <a:defRPr sz="1788">
                <a:solidFill>
                  <a:schemeClr val="tx1"/>
                </a:solidFill>
              </a:defRPr>
            </a:lvl2pPr>
            <a:lvl3pPr marL="292500" indent="-146250">
              <a:lnSpc>
                <a:spcPct val="100000"/>
              </a:lnSpc>
              <a:spcBef>
                <a:spcPts val="0"/>
              </a:spcBef>
              <a:defRPr sz="1788">
                <a:solidFill>
                  <a:schemeClr val="tx1"/>
                </a:solidFill>
              </a:defRPr>
            </a:lvl3pPr>
            <a:lvl4pPr marL="438750" indent="-146250">
              <a:lnSpc>
                <a:spcPct val="100000"/>
              </a:lnSpc>
              <a:spcBef>
                <a:spcPts val="0"/>
              </a:spcBef>
              <a:defRPr sz="1788">
                <a:solidFill>
                  <a:schemeClr val="tx1"/>
                </a:solidFill>
              </a:defRPr>
            </a:lvl4pPr>
            <a:lvl5pPr marL="585000" indent="-146250">
              <a:lnSpc>
                <a:spcPct val="100000"/>
              </a:lnSpc>
              <a:spcBef>
                <a:spcPts val="0"/>
              </a:spcBef>
              <a:defRPr sz="1788">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bg1"/>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412717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urpl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D5353-AE8B-5848-6EA6-FA43E470CE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9905998" cy="6857999"/>
          </a:xfrm>
          <a:prstGeom prst="rect">
            <a:avLst/>
          </a:prstGeom>
        </p:spPr>
      </p:pic>
      <p:sp>
        <p:nvSpPr>
          <p:cNvPr id="39" name="Picture Placeholder 38">
            <a:extLst>
              <a:ext uri="{FF2B5EF4-FFF2-40B4-BE49-F238E27FC236}">
                <a16:creationId xmlns:a16="http://schemas.microsoft.com/office/drawing/2014/main" id="{884FCA92-58CF-3349-97D7-1E91C53518F4}"/>
              </a:ext>
            </a:extLst>
          </p:cNvPr>
          <p:cNvSpPr>
            <a:spLocks noGrp="1"/>
          </p:cNvSpPr>
          <p:nvPr>
            <p:ph type="pic" sz="quarter" idx="15"/>
          </p:nvPr>
        </p:nvSpPr>
        <p:spPr>
          <a:xfrm>
            <a:off x="0" y="0"/>
            <a:ext cx="7999703" cy="6271200"/>
          </a:xfrm>
          <a:custGeom>
            <a:avLst/>
            <a:gdLst>
              <a:gd name="connsiteX0" fmla="*/ 4607605 w 9845788"/>
              <a:gd name="connsiteY0" fmla="*/ 0 h 6271758"/>
              <a:gd name="connsiteX1" fmla="*/ 9845788 w 9845788"/>
              <a:gd name="connsiteY1" fmla="*/ 0 h 6271758"/>
              <a:gd name="connsiteX2" fmla="*/ 9839596 w 9845788"/>
              <a:gd name="connsiteY2" fmla="*/ 195268 h 6271758"/>
              <a:gd name="connsiteX3" fmla="*/ 4037890 w 9845788"/>
              <a:gd name="connsiteY3" fmla="*/ 6271758 h 6271758"/>
              <a:gd name="connsiteX4" fmla="*/ 202015 w 9845788"/>
              <a:gd name="connsiteY4" fmla="*/ 5554333 h 6271758"/>
              <a:gd name="connsiteX5" fmla="*/ 0 w 9845788"/>
              <a:gd name="connsiteY5" fmla="*/ 5486430 h 6271758"/>
              <a:gd name="connsiteX6" fmla="*/ 0 w 9845788"/>
              <a:gd name="connsiteY6" fmla="*/ 217918 h 6271758"/>
              <a:gd name="connsiteX7" fmla="*/ 236772 w 9845788"/>
              <a:gd name="connsiteY7" fmla="*/ 181820 h 6271758"/>
              <a:gd name="connsiteX8" fmla="*/ 819207 w 9845788"/>
              <a:gd name="connsiteY8" fmla="*/ 147125 h 6271758"/>
              <a:gd name="connsiteX9" fmla="*/ 3558996 w 9845788"/>
              <a:gd name="connsiteY9" fmla="*/ 1130976 h 6271758"/>
              <a:gd name="connsiteX10" fmla="*/ 4366922 w 9845788"/>
              <a:gd name="connsiteY10" fmla="*/ 583668 h 6271758"/>
              <a:gd name="connsiteX11" fmla="*/ 4496419 w 9845788"/>
              <a:gd name="connsiteY11" fmla="*/ 258914 h 627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788" h="6271758">
                <a:moveTo>
                  <a:pt x="4607605" y="0"/>
                </a:moveTo>
                <a:lnTo>
                  <a:pt x="9845788" y="0"/>
                </a:lnTo>
                <a:lnTo>
                  <a:pt x="9839596" y="195268"/>
                </a:lnTo>
                <a:cubicBezTo>
                  <a:pt x="9697423" y="2492869"/>
                  <a:pt x="7370588" y="6271758"/>
                  <a:pt x="4037890" y="6271758"/>
                </a:cubicBezTo>
                <a:cubicBezTo>
                  <a:pt x="2190732" y="6271758"/>
                  <a:pt x="1170031" y="5890597"/>
                  <a:pt x="202015" y="5554333"/>
                </a:cubicBezTo>
                <a:lnTo>
                  <a:pt x="0" y="5486430"/>
                </a:lnTo>
                <a:lnTo>
                  <a:pt x="0" y="217918"/>
                </a:lnTo>
                <a:lnTo>
                  <a:pt x="236772" y="181820"/>
                </a:lnTo>
                <a:cubicBezTo>
                  <a:pt x="423732" y="159113"/>
                  <a:pt x="617836" y="147125"/>
                  <a:pt x="819207" y="147125"/>
                </a:cubicBezTo>
                <a:cubicBezTo>
                  <a:pt x="2624015" y="147125"/>
                  <a:pt x="2998660" y="1130976"/>
                  <a:pt x="3558996" y="1130976"/>
                </a:cubicBezTo>
                <a:cubicBezTo>
                  <a:pt x="3914091" y="1130976"/>
                  <a:pt x="4230095" y="928993"/>
                  <a:pt x="4366922" y="583668"/>
                </a:cubicBezTo>
                <a:cubicBezTo>
                  <a:pt x="4409274" y="477383"/>
                  <a:pt x="4451930" y="368349"/>
                  <a:pt x="4496419" y="258914"/>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6319900" y="1353456"/>
            <a:ext cx="3454234" cy="3751635"/>
          </a:xfrm>
        </p:spPr>
        <p:txBody>
          <a:bodyPr wrap="square" lIns="0" tIns="0" rIns="0" bIns="0" anchor="ctr" anchorCtr="0">
            <a:noAutofit/>
          </a:bodyPr>
          <a:lstStyle>
            <a:lvl1pPr algn="ctr">
              <a:lnSpc>
                <a:spcPct val="80000"/>
              </a:lnSpc>
              <a:defRPr sz="5525">
                <a:solidFill>
                  <a:schemeClr val="bg1"/>
                </a:solidFill>
              </a:defRPr>
            </a:lvl1pPr>
          </a:lstStyle>
          <a:p>
            <a:r>
              <a:rPr lang="en-GB"/>
              <a:t>Title here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pic>
        <p:nvPicPr>
          <p:cNvPr id="6" name="Picture 5" descr="Graphical user interface&#10;&#10;Description automatically generated">
            <a:extLst>
              <a:ext uri="{FF2B5EF4-FFF2-40B4-BE49-F238E27FC236}">
                <a16:creationId xmlns:a16="http://schemas.microsoft.com/office/drawing/2014/main" id="{0AD38AD0-F5A9-60AB-7949-0D3BA12FB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spTree>
    <p:extLst>
      <p:ext uri="{BB962C8B-B14F-4D97-AF65-F5344CB8AC3E}">
        <p14:creationId xmlns:p14="http://schemas.microsoft.com/office/powerpoint/2010/main" val="1842071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Slid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3667760"/>
            <a:ext cx="6566568" cy="2336801"/>
          </a:xfrm>
        </p:spPr>
        <p:txBody>
          <a:bodyPr lIns="0" tIns="0" rIns="0" bIns="0" numCol="1" spcCol="180000">
            <a:noAutofit/>
          </a:bodyPr>
          <a:lstStyle>
            <a:lvl1pPr marL="0" indent="0">
              <a:lnSpc>
                <a:spcPct val="100000"/>
              </a:lnSpc>
              <a:spcBef>
                <a:spcPts val="0"/>
              </a:spcBef>
              <a:buNone/>
              <a:defRPr sz="1788">
                <a:solidFill>
                  <a:schemeClr val="tx1"/>
                </a:solidFill>
              </a:defRPr>
            </a:lvl1pPr>
            <a:lvl2pPr marL="146250" indent="-146250">
              <a:lnSpc>
                <a:spcPct val="100000"/>
              </a:lnSpc>
              <a:spcBef>
                <a:spcPts val="0"/>
              </a:spcBef>
              <a:defRPr sz="1788">
                <a:solidFill>
                  <a:schemeClr val="tx1"/>
                </a:solidFill>
              </a:defRPr>
            </a:lvl2pPr>
            <a:lvl3pPr marL="292500" indent="-146250">
              <a:lnSpc>
                <a:spcPct val="100000"/>
              </a:lnSpc>
              <a:spcBef>
                <a:spcPts val="0"/>
              </a:spcBef>
              <a:defRPr sz="1788">
                <a:solidFill>
                  <a:schemeClr val="tx1"/>
                </a:solidFill>
              </a:defRPr>
            </a:lvl3pPr>
            <a:lvl4pPr marL="438750" indent="-146250">
              <a:lnSpc>
                <a:spcPct val="100000"/>
              </a:lnSpc>
              <a:spcBef>
                <a:spcPts val="0"/>
              </a:spcBef>
              <a:defRPr sz="1788">
                <a:solidFill>
                  <a:schemeClr val="tx1"/>
                </a:solidFill>
              </a:defRPr>
            </a:lvl4pPr>
            <a:lvl5pPr marL="585000" indent="-146250">
              <a:lnSpc>
                <a:spcPct val="100000"/>
              </a:lnSpc>
              <a:spcBef>
                <a:spcPts val="0"/>
              </a:spcBef>
              <a:defRPr sz="1788">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9" name="Text Placeholder 9">
            <a:extLst>
              <a:ext uri="{FF2B5EF4-FFF2-40B4-BE49-F238E27FC236}">
                <a16:creationId xmlns:a16="http://schemas.microsoft.com/office/drawing/2014/main" id="{0BB2A133-748C-C18E-936F-5F36502DAEBD}"/>
              </a:ext>
            </a:extLst>
          </p:cNvPr>
          <p:cNvSpPr>
            <a:spLocks noGrp="1"/>
          </p:cNvSpPr>
          <p:nvPr>
            <p:ph type="body" sz="quarter" idx="16" hasCustomPrompt="1"/>
          </p:nvPr>
        </p:nvSpPr>
        <p:spPr>
          <a:xfrm>
            <a:off x="351122" y="1645920"/>
            <a:ext cx="6566568" cy="1887532"/>
          </a:xfrm>
        </p:spPr>
        <p:txBody>
          <a:bodyPr lIns="0" tIns="0" rIns="0" bIns="0" numCol="1" spcCol="180000" anchor="b" anchorCtr="0">
            <a:noAutofit/>
          </a:bodyPr>
          <a:lstStyle>
            <a:lvl1pPr marL="0" indent="0">
              <a:lnSpc>
                <a:spcPct val="90000"/>
              </a:lnSpc>
              <a:spcBef>
                <a:spcPts val="0"/>
              </a:spcBef>
              <a:buNone/>
              <a:defRPr sz="2600" b="1" i="0">
                <a:solidFill>
                  <a:schemeClr val="bg1"/>
                </a:solidFill>
                <a:latin typeface="Museo Sans 700" panose="02000000000000000000" pitchFamily="2" charset="77"/>
              </a:defRPr>
            </a:lvl1pPr>
            <a:lvl2pPr marL="146250" indent="-146250">
              <a:lnSpc>
                <a:spcPct val="100000"/>
              </a:lnSpc>
              <a:spcBef>
                <a:spcPts val="0"/>
              </a:spcBef>
              <a:defRPr sz="2600" b="1" i="0">
                <a:solidFill>
                  <a:schemeClr val="accent3"/>
                </a:solidFill>
                <a:latin typeface="Museo Sans 700" panose="02000000000000000000" pitchFamily="2" charset="77"/>
              </a:defRPr>
            </a:lvl2pPr>
            <a:lvl3pPr marL="292500" indent="-146250">
              <a:lnSpc>
                <a:spcPct val="100000"/>
              </a:lnSpc>
              <a:spcBef>
                <a:spcPts val="0"/>
              </a:spcBef>
              <a:defRPr sz="2600" b="1" i="0">
                <a:solidFill>
                  <a:schemeClr val="accent3"/>
                </a:solidFill>
                <a:latin typeface="Museo Sans 700" panose="02000000000000000000" pitchFamily="2" charset="77"/>
              </a:defRPr>
            </a:lvl3pPr>
            <a:lvl4pPr marL="438750" indent="-146250">
              <a:lnSpc>
                <a:spcPct val="100000"/>
              </a:lnSpc>
              <a:spcBef>
                <a:spcPts val="0"/>
              </a:spcBef>
              <a:defRPr sz="2600" b="1" i="0">
                <a:solidFill>
                  <a:schemeClr val="accent3"/>
                </a:solidFill>
                <a:latin typeface="Museo Sans 700" panose="02000000000000000000" pitchFamily="2" charset="77"/>
              </a:defRPr>
            </a:lvl4pPr>
            <a:lvl5pPr marL="585000" indent="-146250">
              <a:lnSpc>
                <a:spcPct val="100000"/>
              </a:lnSpc>
              <a:spcBef>
                <a:spcPts val="0"/>
              </a:spcBef>
              <a:defRPr sz="2600" b="1" i="0">
                <a:solidFill>
                  <a:schemeClr val="accent3"/>
                </a:solidFill>
                <a:latin typeface="Museo Sans 700" panose="02000000000000000000" pitchFamily="2" charset="77"/>
              </a:defRPr>
            </a:lvl5pPr>
          </a:lstStyle>
          <a:p>
            <a:pPr lvl="0"/>
            <a:r>
              <a:rPr lang="en-GB"/>
              <a:t>Intro text here</a:t>
            </a:r>
            <a:endParaRPr lang="en-US"/>
          </a:p>
        </p:txBody>
      </p:sp>
      <p:sp>
        <p:nvSpPr>
          <p:cNvPr id="7" name="Graphic 5">
            <a:extLst>
              <a:ext uri="{FF2B5EF4-FFF2-40B4-BE49-F238E27FC236}">
                <a16:creationId xmlns:a16="http://schemas.microsoft.com/office/drawing/2014/main" id="{C7C953C5-2561-9DBD-5522-53C4049A3D37}"/>
              </a:ext>
            </a:extLst>
          </p:cNvPr>
          <p:cNvSpPr>
            <a:spLocks noChangeAspect="1"/>
          </p:cNvSpPr>
          <p:nvPr/>
        </p:nvSpPr>
        <p:spPr>
          <a:xfrm flipH="1">
            <a:off x="2251419" y="-1717040"/>
            <a:ext cx="9801989" cy="8820550"/>
          </a:xfrm>
          <a:custGeom>
            <a:avLst/>
            <a:gdLst>
              <a:gd name="connsiteX0" fmla="*/ 3613780 w 5162680"/>
              <a:gd name="connsiteY0" fmla="*/ 480760 h 3774679"/>
              <a:gd name="connsiteX1" fmla="*/ 663542 w 5162680"/>
              <a:gd name="connsiteY1" fmla="*/ 2074408 h 3774679"/>
              <a:gd name="connsiteX2" fmla="*/ 0 w 5162680"/>
              <a:gd name="connsiteY2" fmla="*/ 3774680 h 3774679"/>
              <a:gd name="connsiteX3" fmla="*/ 520742 w 5162680"/>
              <a:gd name="connsiteY3" fmla="*/ 3600464 h 3774679"/>
              <a:gd name="connsiteX4" fmla="*/ 1260444 w 5162680"/>
              <a:gd name="connsiteY4" fmla="*/ 3192056 h 3774679"/>
              <a:gd name="connsiteX5" fmla="*/ 1141444 w 5162680"/>
              <a:gd name="connsiteY5" fmla="*/ 2875992 h 3774679"/>
              <a:gd name="connsiteX6" fmla="*/ 1376587 w 5162680"/>
              <a:gd name="connsiteY6" fmla="*/ 3182536 h 3774679"/>
              <a:gd name="connsiteX7" fmla="*/ 1596499 w 5162680"/>
              <a:gd name="connsiteY7" fmla="*/ 3155880 h 3774679"/>
              <a:gd name="connsiteX8" fmla="*/ 1519387 w 5162680"/>
              <a:gd name="connsiteY8" fmla="*/ 2487576 h 3774679"/>
              <a:gd name="connsiteX9" fmla="*/ 1791658 w 5162680"/>
              <a:gd name="connsiteY9" fmla="*/ 3107328 h 3774679"/>
              <a:gd name="connsiteX10" fmla="*/ 2307640 w 5162680"/>
              <a:gd name="connsiteY10" fmla="*/ 2742712 h 3774679"/>
              <a:gd name="connsiteX11" fmla="*/ 2050601 w 5162680"/>
              <a:gd name="connsiteY11" fmla="*/ 2431408 h 3774679"/>
              <a:gd name="connsiteX12" fmla="*/ 2384752 w 5162680"/>
              <a:gd name="connsiteY12" fmla="*/ 2644656 h 3774679"/>
              <a:gd name="connsiteX13" fmla="*/ 2412360 w 5162680"/>
              <a:gd name="connsiteY13" fmla="*/ 2606576 h 3774679"/>
              <a:gd name="connsiteX14" fmla="*/ 2466624 w 5162680"/>
              <a:gd name="connsiteY14" fmla="*/ 2537080 h 3774679"/>
              <a:gd name="connsiteX15" fmla="*/ 2082969 w 5162680"/>
              <a:gd name="connsiteY15" fmla="*/ 1892576 h 3774679"/>
              <a:gd name="connsiteX16" fmla="*/ 2610376 w 5162680"/>
              <a:gd name="connsiteY16" fmla="*/ 2404752 h 3774679"/>
              <a:gd name="connsiteX17" fmla="*/ 3056862 w 5162680"/>
              <a:gd name="connsiteY17" fmla="*/ 2150568 h 3774679"/>
              <a:gd name="connsiteX18" fmla="*/ 2638935 w 5162680"/>
              <a:gd name="connsiteY18" fmla="*/ 1488928 h 3774679"/>
              <a:gd name="connsiteX19" fmla="*/ 3225365 w 5162680"/>
              <a:gd name="connsiteY19" fmla="*/ 2050608 h 3774679"/>
              <a:gd name="connsiteX20" fmla="*/ 3310093 w 5162680"/>
              <a:gd name="connsiteY20" fmla="*/ 1978256 h 3774679"/>
              <a:gd name="connsiteX21" fmla="*/ 3664236 w 5162680"/>
              <a:gd name="connsiteY21" fmla="*/ 1391824 h 3774679"/>
              <a:gd name="connsiteX22" fmla="*/ 3444325 w 5162680"/>
              <a:gd name="connsiteY22" fmla="*/ 965328 h 3774679"/>
              <a:gd name="connsiteX23" fmla="*/ 3774668 w 5162680"/>
              <a:gd name="connsiteY23" fmla="*/ 1275680 h 3774679"/>
              <a:gd name="connsiteX24" fmla="*/ 3937459 w 5162680"/>
              <a:gd name="connsiteY24" fmla="*/ 1148112 h 3774679"/>
              <a:gd name="connsiteX25" fmla="*/ 3976491 w 5162680"/>
              <a:gd name="connsiteY25" fmla="*/ 1122408 h 3774679"/>
              <a:gd name="connsiteX26" fmla="*/ 3702315 w 5162680"/>
              <a:gd name="connsiteY26" fmla="*/ 789208 h 3774679"/>
              <a:gd name="connsiteX27" fmla="*/ 4088827 w 5162680"/>
              <a:gd name="connsiteY27" fmla="*/ 1049104 h 3774679"/>
              <a:gd name="connsiteX28" fmla="*/ 5162679 w 5162680"/>
              <a:gd name="connsiteY28" fmla="*/ 0 h 3774679"/>
              <a:gd name="connsiteX29" fmla="*/ 3613780 w 5162680"/>
              <a:gd name="connsiteY29" fmla="*/ 480760 h 37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62680" h="3774679">
                <a:moveTo>
                  <a:pt x="3613780" y="480760"/>
                </a:moveTo>
                <a:cubicBezTo>
                  <a:pt x="2392368" y="836808"/>
                  <a:pt x="1318516" y="1171912"/>
                  <a:pt x="663542" y="2074408"/>
                </a:cubicBezTo>
                <a:cubicBezTo>
                  <a:pt x="8568" y="2976904"/>
                  <a:pt x="0" y="3774680"/>
                  <a:pt x="0" y="3774680"/>
                </a:cubicBezTo>
                <a:cubicBezTo>
                  <a:pt x="0" y="3774680"/>
                  <a:pt x="312255" y="3744216"/>
                  <a:pt x="520742" y="3600464"/>
                </a:cubicBezTo>
                <a:cubicBezTo>
                  <a:pt x="723518" y="3460520"/>
                  <a:pt x="876789" y="3232992"/>
                  <a:pt x="1260444" y="3192056"/>
                </a:cubicBezTo>
                <a:cubicBezTo>
                  <a:pt x="1240452" y="3107328"/>
                  <a:pt x="1205228" y="2998800"/>
                  <a:pt x="1141444" y="2875992"/>
                </a:cubicBezTo>
                <a:cubicBezTo>
                  <a:pt x="1240452" y="2970240"/>
                  <a:pt x="1320419" y="3086384"/>
                  <a:pt x="1376587" y="3182536"/>
                </a:cubicBezTo>
                <a:cubicBezTo>
                  <a:pt x="1451795" y="3175872"/>
                  <a:pt x="1524147" y="3168256"/>
                  <a:pt x="1596499" y="3155880"/>
                </a:cubicBezTo>
                <a:cubicBezTo>
                  <a:pt x="1586979" y="2994992"/>
                  <a:pt x="1565083" y="2701776"/>
                  <a:pt x="1519387" y="2487576"/>
                </a:cubicBezTo>
                <a:cubicBezTo>
                  <a:pt x="1673610" y="2738904"/>
                  <a:pt x="1752626" y="2955960"/>
                  <a:pt x="1791658" y="3107328"/>
                </a:cubicBezTo>
                <a:cubicBezTo>
                  <a:pt x="1968729" y="3048304"/>
                  <a:pt x="2139137" y="2942632"/>
                  <a:pt x="2307640" y="2742712"/>
                </a:cubicBezTo>
                <a:cubicBezTo>
                  <a:pt x="2243857" y="2643704"/>
                  <a:pt x="2142945" y="2500904"/>
                  <a:pt x="2050601" y="2431408"/>
                </a:cubicBezTo>
                <a:cubicBezTo>
                  <a:pt x="2211489" y="2499000"/>
                  <a:pt x="2317160" y="2576112"/>
                  <a:pt x="2384752" y="2644656"/>
                </a:cubicBezTo>
                <a:cubicBezTo>
                  <a:pt x="2394272" y="2632280"/>
                  <a:pt x="2402840" y="2619904"/>
                  <a:pt x="2412360" y="2606576"/>
                </a:cubicBezTo>
                <a:cubicBezTo>
                  <a:pt x="2429496" y="2581824"/>
                  <a:pt x="2447584" y="2558976"/>
                  <a:pt x="2466624" y="2537080"/>
                </a:cubicBezTo>
                <a:cubicBezTo>
                  <a:pt x="2409504" y="2410464"/>
                  <a:pt x="2290504" y="2178176"/>
                  <a:pt x="2082969" y="1892576"/>
                </a:cubicBezTo>
                <a:cubicBezTo>
                  <a:pt x="2397128" y="2132480"/>
                  <a:pt x="2543736" y="2306696"/>
                  <a:pt x="2610376" y="2404752"/>
                </a:cubicBezTo>
                <a:cubicBezTo>
                  <a:pt x="2752223" y="2297176"/>
                  <a:pt x="2915015" y="2224824"/>
                  <a:pt x="3056862" y="2150568"/>
                </a:cubicBezTo>
                <a:cubicBezTo>
                  <a:pt x="2990222" y="2012528"/>
                  <a:pt x="2842662" y="1730736"/>
                  <a:pt x="2638935" y="1488928"/>
                </a:cubicBezTo>
                <a:cubicBezTo>
                  <a:pt x="2952142" y="1705984"/>
                  <a:pt x="3138734" y="1930656"/>
                  <a:pt x="3225365" y="2050608"/>
                </a:cubicBezTo>
                <a:cubicBezTo>
                  <a:pt x="3256781" y="2027760"/>
                  <a:pt x="3285341" y="2003960"/>
                  <a:pt x="3310093" y="1978256"/>
                </a:cubicBezTo>
                <a:cubicBezTo>
                  <a:pt x="3454796" y="1824032"/>
                  <a:pt x="3480500" y="1614592"/>
                  <a:pt x="3664236" y="1391824"/>
                </a:cubicBezTo>
                <a:cubicBezTo>
                  <a:pt x="3617588" y="1293768"/>
                  <a:pt x="3539524" y="1133832"/>
                  <a:pt x="3444325" y="965328"/>
                </a:cubicBezTo>
                <a:cubicBezTo>
                  <a:pt x="3610924" y="1072904"/>
                  <a:pt x="3713740" y="1187144"/>
                  <a:pt x="3774668" y="1275680"/>
                </a:cubicBezTo>
                <a:cubicBezTo>
                  <a:pt x="3821315" y="1233792"/>
                  <a:pt x="3874627" y="1190952"/>
                  <a:pt x="3937459" y="1148112"/>
                </a:cubicBezTo>
                <a:cubicBezTo>
                  <a:pt x="3949835" y="1139544"/>
                  <a:pt x="3963163" y="1130976"/>
                  <a:pt x="3976491" y="1122408"/>
                </a:cubicBezTo>
                <a:cubicBezTo>
                  <a:pt x="3929843" y="1034824"/>
                  <a:pt x="3844163" y="906304"/>
                  <a:pt x="3702315" y="789208"/>
                </a:cubicBezTo>
                <a:cubicBezTo>
                  <a:pt x="3869867" y="871080"/>
                  <a:pt x="3995531" y="962472"/>
                  <a:pt x="4088827" y="1049104"/>
                </a:cubicBezTo>
                <a:cubicBezTo>
                  <a:pt x="4521985" y="768264"/>
                  <a:pt x="5044631" y="453152"/>
                  <a:pt x="5162679" y="0"/>
                </a:cubicBezTo>
                <a:cubicBezTo>
                  <a:pt x="5163631" y="0"/>
                  <a:pt x="4835192" y="124712"/>
                  <a:pt x="3613780" y="480760"/>
                </a:cubicBezTo>
                <a:close/>
              </a:path>
            </a:pathLst>
          </a:custGeom>
          <a:solidFill>
            <a:schemeClr val="bg1">
              <a:alpha val="9698"/>
            </a:schemeClr>
          </a:solidFill>
          <a:ln w="9517" cap="flat">
            <a:noFill/>
            <a:prstDash val="solid"/>
            <a:miter/>
          </a:ln>
        </p:spPr>
        <p:txBody>
          <a:bodyPr rtlCol="0" anchor="ctr"/>
          <a:lstStyle/>
          <a:p>
            <a:endParaRPr lang="en-US" sz="1463"/>
          </a:p>
        </p:txBody>
      </p:sp>
    </p:spTree>
    <p:extLst>
      <p:ext uri="{BB962C8B-B14F-4D97-AF65-F5344CB8AC3E}">
        <p14:creationId xmlns:p14="http://schemas.microsoft.com/office/powerpoint/2010/main" val="21016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Slide Purple">
    <p:bg>
      <p:bgPr>
        <a:solidFill>
          <a:schemeClr val="accent5"/>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216938-E69A-C700-B762-5F82A6F016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4044"/>
            <a:ext cx="9905999" cy="6841820"/>
          </a:xfrm>
          <a:prstGeom prst="rect">
            <a:avLst/>
          </a:prstGeom>
        </p:spPr>
      </p:pic>
      <p:sp>
        <p:nvSpPr>
          <p:cNvPr id="21" name="Graphic 10">
            <a:extLst>
              <a:ext uri="{FF2B5EF4-FFF2-40B4-BE49-F238E27FC236}">
                <a16:creationId xmlns:a16="http://schemas.microsoft.com/office/drawing/2014/main" id="{73E3F20D-7057-E3FE-A948-43D537085156}"/>
              </a:ext>
            </a:extLst>
          </p:cNvPr>
          <p:cNvSpPr>
            <a:spLocks noChangeAspect="1"/>
          </p:cNvSpPr>
          <p:nvPr/>
        </p:nvSpPr>
        <p:spPr>
          <a:xfrm rot="1167186" flipH="1">
            <a:off x="4634237" y="-272489"/>
            <a:ext cx="6140266" cy="6464011"/>
          </a:xfrm>
          <a:custGeom>
            <a:avLst/>
            <a:gdLst>
              <a:gd name="connsiteX0" fmla="*/ 1276628 w 3764195"/>
              <a:gd name="connsiteY0" fmla="*/ 0 h 3219663"/>
              <a:gd name="connsiteX1" fmla="*/ 2461864 w 3764195"/>
              <a:gd name="connsiteY1" fmla="*/ 1503208 h 3219663"/>
              <a:gd name="connsiteX2" fmla="*/ 3764196 w 3764195"/>
              <a:gd name="connsiteY2" fmla="*/ 2232440 h 3219663"/>
              <a:gd name="connsiteX3" fmla="*/ 2127713 w 3764195"/>
              <a:gd name="connsiteY3" fmla="*/ 3219664 h 3219663"/>
              <a:gd name="connsiteX4" fmla="*/ 0 w 3764195"/>
              <a:gd name="connsiteY4" fmla="*/ 1524152 h 3219663"/>
              <a:gd name="connsiteX5" fmla="*/ 1276628 w 3764195"/>
              <a:gd name="connsiteY5" fmla="*/ 0 h 3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95" h="3219663">
                <a:moveTo>
                  <a:pt x="1276628" y="0"/>
                </a:moveTo>
                <a:cubicBezTo>
                  <a:pt x="2086777" y="0"/>
                  <a:pt x="2093441" y="1122408"/>
                  <a:pt x="2461864" y="1503208"/>
                </a:cubicBezTo>
                <a:cubicBezTo>
                  <a:pt x="2789351" y="1842120"/>
                  <a:pt x="3764196" y="1686944"/>
                  <a:pt x="3764196" y="2232440"/>
                </a:cubicBezTo>
                <a:cubicBezTo>
                  <a:pt x="3764196" y="2777936"/>
                  <a:pt x="2863606" y="3219664"/>
                  <a:pt x="2127713" y="3219664"/>
                </a:cubicBezTo>
                <a:cubicBezTo>
                  <a:pt x="870125" y="3219664"/>
                  <a:pt x="0" y="2427600"/>
                  <a:pt x="0" y="1524152"/>
                </a:cubicBezTo>
                <a:cubicBezTo>
                  <a:pt x="0" y="488376"/>
                  <a:pt x="938669" y="0"/>
                  <a:pt x="1276628" y="0"/>
                </a:cubicBezTo>
                <a:close/>
              </a:path>
            </a:pathLst>
          </a:custGeom>
          <a:solidFill>
            <a:srgbClr val="813869"/>
          </a:solidFill>
          <a:ln w="9517"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60248"/>
            <a:ext cx="9222416" cy="815607"/>
          </a:xfrm>
        </p:spPr>
        <p:txBody>
          <a:bodyPr lIns="0" tIns="0" rIns="0" bIns="0" anchor="b">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4514169" cy="3497196"/>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6" name="Text Placeholder 5">
            <a:extLst>
              <a:ext uri="{FF2B5EF4-FFF2-40B4-BE49-F238E27FC236}">
                <a16:creationId xmlns:a16="http://schemas.microsoft.com/office/drawing/2014/main" id="{1AA1D1FE-00B6-EFE6-A351-BD005A6C12AF}"/>
              </a:ext>
            </a:extLst>
          </p:cNvPr>
          <p:cNvSpPr>
            <a:spLocks noGrp="1"/>
          </p:cNvSpPr>
          <p:nvPr>
            <p:ph type="body" sz="quarter" idx="16" hasCustomPrompt="1"/>
          </p:nvPr>
        </p:nvSpPr>
        <p:spPr>
          <a:xfrm>
            <a:off x="5834822"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8" name="Text Placeholder 7">
            <a:extLst>
              <a:ext uri="{FF2B5EF4-FFF2-40B4-BE49-F238E27FC236}">
                <a16:creationId xmlns:a16="http://schemas.microsoft.com/office/drawing/2014/main" id="{480B7AA5-AE5E-358B-403B-87A79C373A82}"/>
              </a:ext>
            </a:extLst>
          </p:cNvPr>
          <p:cNvSpPr>
            <a:spLocks noGrp="1"/>
          </p:cNvSpPr>
          <p:nvPr>
            <p:ph type="body" sz="quarter" idx="17" hasCustomPrompt="1"/>
          </p:nvPr>
        </p:nvSpPr>
        <p:spPr>
          <a:xfrm>
            <a:off x="5808167"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3" name="Text Placeholder 5">
            <a:extLst>
              <a:ext uri="{FF2B5EF4-FFF2-40B4-BE49-F238E27FC236}">
                <a16:creationId xmlns:a16="http://schemas.microsoft.com/office/drawing/2014/main" id="{7403B73E-A773-87A0-B48C-700E33900C70}"/>
              </a:ext>
            </a:extLst>
          </p:cNvPr>
          <p:cNvSpPr>
            <a:spLocks noGrp="1"/>
          </p:cNvSpPr>
          <p:nvPr>
            <p:ph type="body" sz="quarter" idx="18" hasCustomPrompt="1"/>
          </p:nvPr>
        </p:nvSpPr>
        <p:spPr>
          <a:xfrm>
            <a:off x="7465184"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6" name="Text Placeholder 7">
            <a:extLst>
              <a:ext uri="{FF2B5EF4-FFF2-40B4-BE49-F238E27FC236}">
                <a16:creationId xmlns:a16="http://schemas.microsoft.com/office/drawing/2014/main" id="{26B2EE09-328C-7E77-AFC1-9A8C071BA6BB}"/>
              </a:ext>
            </a:extLst>
          </p:cNvPr>
          <p:cNvSpPr>
            <a:spLocks noGrp="1"/>
          </p:cNvSpPr>
          <p:nvPr>
            <p:ph type="body" sz="quarter" idx="19" hasCustomPrompt="1"/>
          </p:nvPr>
        </p:nvSpPr>
        <p:spPr>
          <a:xfrm>
            <a:off x="7438529"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7" name="Text Placeholder 5">
            <a:extLst>
              <a:ext uri="{FF2B5EF4-FFF2-40B4-BE49-F238E27FC236}">
                <a16:creationId xmlns:a16="http://schemas.microsoft.com/office/drawing/2014/main" id="{1CC2E958-9CDB-7ED0-1FF6-B2125E575408}"/>
              </a:ext>
            </a:extLst>
          </p:cNvPr>
          <p:cNvSpPr>
            <a:spLocks noGrp="1"/>
          </p:cNvSpPr>
          <p:nvPr>
            <p:ph type="body" sz="quarter" idx="20" hasCustomPrompt="1"/>
          </p:nvPr>
        </p:nvSpPr>
        <p:spPr>
          <a:xfrm>
            <a:off x="5834822"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8" name="Text Placeholder 7">
            <a:extLst>
              <a:ext uri="{FF2B5EF4-FFF2-40B4-BE49-F238E27FC236}">
                <a16:creationId xmlns:a16="http://schemas.microsoft.com/office/drawing/2014/main" id="{1881D5DB-465D-91CE-86F0-158E36451AD1}"/>
              </a:ext>
            </a:extLst>
          </p:cNvPr>
          <p:cNvSpPr>
            <a:spLocks noGrp="1"/>
          </p:cNvSpPr>
          <p:nvPr>
            <p:ph type="body" sz="quarter" idx="21" hasCustomPrompt="1"/>
          </p:nvPr>
        </p:nvSpPr>
        <p:spPr>
          <a:xfrm>
            <a:off x="5808167"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9" name="Text Placeholder 5">
            <a:extLst>
              <a:ext uri="{FF2B5EF4-FFF2-40B4-BE49-F238E27FC236}">
                <a16:creationId xmlns:a16="http://schemas.microsoft.com/office/drawing/2014/main" id="{0DA2BF72-AA2C-C7E0-99C2-3EDEABC52019}"/>
              </a:ext>
            </a:extLst>
          </p:cNvPr>
          <p:cNvSpPr>
            <a:spLocks noGrp="1"/>
          </p:cNvSpPr>
          <p:nvPr>
            <p:ph type="body" sz="quarter" idx="22" hasCustomPrompt="1"/>
          </p:nvPr>
        </p:nvSpPr>
        <p:spPr>
          <a:xfrm>
            <a:off x="7465184"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20" name="Text Placeholder 7">
            <a:extLst>
              <a:ext uri="{FF2B5EF4-FFF2-40B4-BE49-F238E27FC236}">
                <a16:creationId xmlns:a16="http://schemas.microsoft.com/office/drawing/2014/main" id="{790855C2-5FE7-91F6-39BC-9B60A15110AC}"/>
              </a:ext>
            </a:extLst>
          </p:cNvPr>
          <p:cNvSpPr>
            <a:spLocks noGrp="1"/>
          </p:cNvSpPr>
          <p:nvPr>
            <p:ph type="body" sz="quarter" idx="23" hasCustomPrompt="1"/>
          </p:nvPr>
        </p:nvSpPr>
        <p:spPr>
          <a:xfrm>
            <a:off x="7438529"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Tree>
    <p:extLst>
      <p:ext uri="{BB962C8B-B14F-4D97-AF65-F5344CB8AC3E}">
        <p14:creationId xmlns:p14="http://schemas.microsoft.com/office/powerpoint/2010/main" val="1455848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Slide Pink">
    <p:bg>
      <p:bgPr>
        <a:solidFill>
          <a:schemeClr val="accent2"/>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216938-E69A-C700-B762-5F82A6F016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044"/>
            <a:ext cx="9906000" cy="6841820"/>
          </a:xfrm>
          <a:prstGeom prst="rect">
            <a:avLst/>
          </a:prstGeom>
        </p:spPr>
      </p:pic>
      <p:sp>
        <p:nvSpPr>
          <p:cNvPr id="21" name="Graphic 10">
            <a:extLst>
              <a:ext uri="{FF2B5EF4-FFF2-40B4-BE49-F238E27FC236}">
                <a16:creationId xmlns:a16="http://schemas.microsoft.com/office/drawing/2014/main" id="{73E3F20D-7057-E3FE-A948-43D537085156}"/>
              </a:ext>
            </a:extLst>
          </p:cNvPr>
          <p:cNvSpPr>
            <a:spLocks noChangeAspect="1"/>
          </p:cNvSpPr>
          <p:nvPr/>
        </p:nvSpPr>
        <p:spPr>
          <a:xfrm rot="1167186" flipH="1">
            <a:off x="4634237" y="-272489"/>
            <a:ext cx="6140266" cy="6464011"/>
          </a:xfrm>
          <a:custGeom>
            <a:avLst/>
            <a:gdLst>
              <a:gd name="connsiteX0" fmla="*/ 1276628 w 3764195"/>
              <a:gd name="connsiteY0" fmla="*/ 0 h 3219663"/>
              <a:gd name="connsiteX1" fmla="*/ 2461864 w 3764195"/>
              <a:gd name="connsiteY1" fmla="*/ 1503208 h 3219663"/>
              <a:gd name="connsiteX2" fmla="*/ 3764196 w 3764195"/>
              <a:gd name="connsiteY2" fmla="*/ 2232440 h 3219663"/>
              <a:gd name="connsiteX3" fmla="*/ 2127713 w 3764195"/>
              <a:gd name="connsiteY3" fmla="*/ 3219664 h 3219663"/>
              <a:gd name="connsiteX4" fmla="*/ 0 w 3764195"/>
              <a:gd name="connsiteY4" fmla="*/ 1524152 h 3219663"/>
              <a:gd name="connsiteX5" fmla="*/ 1276628 w 3764195"/>
              <a:gd name="connsiteY5" fmla="*/ 0 h 3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95" h="3219663">
                <a:moveTo>
                  <a:pt x="1276628" y="0"/>
                </a:moveTo>
                <a:cubicBezTo>
                  <a:pt x="2086777" y="0"/>
                  <a:pt x="2093441" y="1122408"/>
                  <a:pt x="2461864" y="1503208"/>
                </a:cubicBezTo>
                <a:cubicBezTo>
                  <a:pt x="2789351" y="1842120"/>
                  <a:pt x="3764196" y="1686944"/>
                  <a:pt x="3764196" y="2232440"/>
                </a:cubicBezTo>
                <a:cubicBezTo>
                  <a:pt x="3764196" y="2777936"/>
                  <a:pt x="2863606" y="3219664"/>
                  <a:pt x="2127713" y="3219664"/>
                </a:cubicBezTo>
                <a:cubicBezTo>
                  <a:pt x="870125" y="3219664"/>
                  <a:pt x="0" y="2427600"/>
                  <a:pt x="0" y="1524152"/>
                </a:cubicBezTo>
                <a:cubicBezTo>
                  <a:pt x="0" y="488376"/>
                  <a:pt x="938669" y="0"/>
                  <a:pt x="1276628" y="0"/>
                </a:cubicBezTo>
                <a:close/>
              </a:path>
            </a:pathLst>
          </a:custGeom>
          <a:solidFill>
            <a:srgbClr val="961349"/>
          </a:solidFill>
          <a:ln w="9517"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60248"/>
            <a:ext cx="9222416" cy="815607"/>
          </a:xfrm>
        </p:spPr>
        <p:txBody>
          <a:bodyPr lIns="0" tIns="0" rIns="0" bIns="0" anchor="b">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4514169" cy="3497196"/>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6" name="Text Placeholder 5">
            <a:extLst>
              <a:ext uri="{FF2B5EF4-FFF2-40B4-BE49-F238E27FC236}">
                <a16:creationId xmlns:a16="http://schemas.microsoft.com/office/drawing/2014/main" id="{1AA1D1FE-00B6-EFE6-A351-BD005A6C12AF}"/>
              </a:ext>
            </a:extLst>
          </p:cNvPr>
          <p:cNvSpPr>
            <a:spLocks noGrp="1"/>
          </p:cNvSpPr>
          <p:nvPr>
            <p:ph type="body" sz="quarter" idx="16" hasCustomPrompt="1"/>
          </p:nvPr>
        </p:nvSpPr>
        <p:spPr>
          <a:xfrm>
            <a:off x="5834822"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8" name="Text Placeholder 7">
            <a:extLst>
              <a:ext uri="{FF2B5EF4-FFF2-40B4-BE49-F238E27FC236}">
                <a16:creationId xmlns:a16="http://schemas.microsoft.com/office/drawing/2014/main" id="{480B7AA5-AE5E-358B-403B-87A79C373A82}"/>
              </a:ext>
            </a:extLst>
          </p:cNvPr>
          <p:cNvSpPr>
            <a:spLocks noGrp="1"/>
          </p:cNvSpPr>
          <p:nvPr>
            <p:ph type="body" sz="quarter" idx="17" hasCustomPrompt="1"/>
          </p:nvPr>
        </p:nvSpPr>
        <p:spPr>
          <a:xfrm>
            <a:off x="5808167"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3" name="Text Placeholder 5">
            <a:extLst>
              <a:ext uri="{FF2B5EF4-FFF2-40B4-BE49-F238E27FC236}">
                <a16:creationId xmlns:a16="http://schemas.microsoft.com/office/drawing/2014/main" id="{7403B73E-A773-87A0-B48C-700E33900C70}"/>
              </a:ext>
            </a:extLst>
          </p:cNvPr>
          <p:cNvSpPr>
            <a:spLocks noGrp="1"/>
          </p:cNvSpPr>
          <p:nvPr>
            <p:ph type="body" sz="quarter" idx="18" hasCustomPrompt="1"/>
          </p:nvPr>
        </p:nvSpPr>
        <p:spPr>
          <a:xfrm>
            <a:off x="7465184"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6" name="Text Placeholder 7">
            <a:extLst>
              <a:ext uri="{FF2B5EF4-FFF2-40B4-BE49-F238E27FC236}">
                <a16:creationId xmlns:a16="http://schemas.microsoft.com/office/drawing/2014/main" id="{26B2EE09-328C-7E77-AFC1-9A8C071BA6BB}"/>
              </a:ext>
            </a:extLst>
          </p:cNvPr>
          <p:cNvSpPr>
            <a:spLocks noGrp="1"/>
          </p:cNvSpPr>
          <p:nvPr>
            <p:ph type="body" sz="quarter" idx="19" hasCustomPrompt="1"/>
          </p:nvPr>
        </p:nvSpPr>
        <p:spPr>
          <a:xfrm>
            <a:off x="7438529"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7" name="Text Placeholder 5">
            <a:extLst>
              <a:ext uri="{FF2B5EF4-FFF2-40B4-BE49-F238E27FC236}">
                <a16:creationId xmlns:a16="http://schemas.microsoft.com/office/drawing/2014/main" id="{1CC2E958-9CDB-7ED0-1FF6-B2125E575408}"/>
              </a:ext>
            </a:extLst>
          </p:cNvPr>
          <p:cNvSpPr>
            <a:spLocks noGrp="1"/>
          </p:cNvSpPr>
          <p:nvPr>
            <p:ph type="body" sz="quarter" idx="20" hasCustomPrompt="1"/>
          </p:nvPr>
        </p:nvSpPr>
        <p:spPr>
          <a:xfrm>
            <a:off x="5834822"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8" name="Text Placeholder 7">
            <a:extLst>
              <a:ext uri="{FF2B5EF4-FFF2-40B4-BE49-F238E27FC236}">
                <a16:creationId xmlns:a16="http://schemas.microsoft.com/office/drawing/2014/main" id="{1881D5DB-465D-91CE-86F0-158E36451AD1}"/>
              </a:ext>
            </a:extLst>
          </p:cNvPr>
          <p:cNvSpPr>
            <a:spLocks noGrp="1"/>
          </p:cNvSpPr>
          <p:nvPr>
            <p:ph type="body" sz="quarter" idx="21" hasCustomPrompt="1"/>
          </p:nvPr>
        </p:nvSpPr>
        <p:spPr>
          <a:xfrm>
            <a:off x="5808167"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9" name="Text Placeholder 5">
            <a:extLst>
              <a:ext uri="{FF2B5EF4-FFF2-40B4-BE49-F238E27FC236}">
                <a16:creationId xmlns:a16="http://schemas.microsoft.com/office/drawing/2014/main" id="{0DA2BF72-AA2C-C7E0-99C2-3EDEABC52019}"/>
              </a:ext>
            </a:extLst>
          </p:cNvPr>
          <p:cNvSpPr>
            <a:spLocks noGrp="1"/>
          </p:cNvSpPr>
          <p:nvPr>
            <p:ph type="body" sz="quarter" idx="22" hasCustomPrompt="1"/>
          </p:nvPr>
        </p:nvSpPr>
        <p:spPr>
          <a:xfrm>
            <a:off x="7465184"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20" name="Text Placeholder 7">
            <a:extLst>
              <a:ext uri="{FF2B5EF4-FFF2-40B4-BE49-F238E27FC236}">
                <a16:creationId xmlns:a16="http://schemas.microsoft.com/office/drawing/2014/main" id="{790855C2-5FE7-91F6-39BC-9B60A15110AC}"/>
              </a:ext>
            </a:extLst>
          </p:cNvPr>
          <p:cNvSpPr>
            <a:spLocks noGrp="1"/>
          </p:cNvSpPr>
          <p:nvPr>
            <p:ph type="body" sz="quarter" idx="23" hasCustomPrompt="1"/>
          </p:nvPr>
        </p:nvSpPr>
        <p:spPr>
          <a:xfrm>
            <a:off x="7438529"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Tree>
    <p:extLst>
      <p:ext uri="{BB962C8B-B14F-4D97-AF65-F5344CB8AC3E}">
        <p14:creationId xmlns:p14="http://schemas.microsoft.com/office/powerpoint/2010/main" val="2052797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istic Slide Leaf Green">
    <p:bg>
      <p:bgPr>
        <a:solidFill>
          <a:schemeClr val="accent3"/>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216938-E69A-C700-B762-5F82A6F016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4045"/>
            <a:ext cx="9905999" cy="6841819"/>
          </a:xfrm>
          <a:prstGeom prst="rect">
            <a:avLst/>
          </a:prstGeom>
        </p:spPr>
      </p:pic>
      <p:sp>
        <p:nvSpPr>
          <p:cNvPr id="21" name="Graphic 10">
            <a:extLst>
              <a:ext uri="{FF2B5EF4-FFF2-40B4-BE49-F238E27FC236}">
                <a16:creationId xmlns:a16="http://schemas.microsoft.com/office/drawing/2014/main" id="{73E3F20D-7057-E3FE-A948-43D537085156}"/>
              </a:ext>
            </a:extLst>
          </p:cNvPr>
          <p:cNvSpPr>
            <a:spLocks noChangeAspect="1"/>
          </p:cNvSpPr>
          <p:nvPr/>
        </p:nvSpPr>
        <p:spPr>
          <a:xfrm rot="1167186" flipH="1">
            <a:off x="4634237" y="-272489"/>
            <a:ext cx="6140266" cy="6464011"/>
          </a:xfrm>
          <a:custGeom>
            <a:avLst/>
            <a:gdLst>
              <a:gd name="connsiteX0" fmla="*/ 1276628 w 3764195"/>
              <a:gd name="connsiteY0" fmla="*/ 0 h 3219663"/>
              <a:gd name="connsiteX1" fmla="*/ 2461864 w 3764195"/>
              <a:gd name="connsiteY1" fmla="*/ 1503208 h 3219663"/>
              <a:gd name="connsiteX2" fmla="*/ 3764196 w 3764195"/>
              <a:gd name="connsiteY2" fmla="*/ 2232440 h 3219663"/>
              <a:gd name="connsiteX3" fmla="*/ 2127713 w 3764195"/>
              <a:gd name="connsiteY3" fmla="*/ 3219664 h 3219663"/>
              <a:gd name="connsiteX4" fmla="*/ 0 w 3764195"/>
              <a:gd name="connsiteY4" fmla="*/ 1524152 h 3219663"/>
              <a:gd name="connsiteX5" fmla="*/ 1276628 w 3764195"/>
              <a:gd name="connsiteY5" fmla="*/ 0 h 3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95" h="3219663">
                <a:moveTo>
                  <a:pt x="1276628" y="0"/>
                </a:moveTo>
                <a:cubicBezTo>
                  <a:pt x="2086777" y="0"/>
                  <a:pt x="2093441" y="1122408"/>
                  <a:pt x="2461864" y="1503208"/>
                </a:cubicBezTo>
                <a:cubicBezTo>
                  <a:pt x="2789351" y="1842120"/>
                  <a:pt x="3764196" y="1686944"/>
                  <a:pt x="3764196" y="2232440"/>
                </a:cubicBezTo>
                <a:cubicBezTo>
                  <a:pt x="3764196" y="2777936"/>
                  <a:pt x="2863606" y="3219664"/>
                  <a:pt x="2127713" y="3219664"/>
                </a:cubicBezTo>
                <a:cubicBezTo>
                  <a:pt x="870125" y="3219664"/>
                  <a:pt x="0" y="2427600"/>
                  <a:pt x="0" y="1524152"/>
                </a:cubicBezTo>
                <a:cubicBezTo>
                  <a:pt x="0" y="488376"/>
                  <a:pt x="938669" y="0"/>
                  <a:pt x="1276628" y="0"/>
                </a:cubicBezTo>
                <a:close/>
              </a:path>
            </a:pathLst>
          </a:custGeom>
          <a:solidFill>
            <a:srgbClr val="6F9C2D"/>
          </a:solidFill>
          <a:ln w="9517"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60248"/>
            <a:ext cx="9222416" cy="815607"/>
          </a:xfrm>
        </p:spPr>
        <p:txBody>
          <a:bodyPr lIns="0" tIns="0" rIns="0" bIns="0" anchor="b">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4514169" cy="3497196"/>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6" name="Text Placeholder 5">
            <a:extLst>
              <a:ext uri="{FF2B5EF4-FFF2-40B4-BE49-F238E27FC236}">
                <a16:creationId xmlns:a16="http://schemas.microsoft.com/office/drawing/2014/main" id="{1AA1D1FE-00B6-EFE6-A351-BD005A6C12AF}"/>
              </a:ext>
            </a:extLst>
          </p:cNvPr>
          <p:cNvSpPr>
            <a:spLocks noGrp="1"/>
          </p:cNvSpPr>
          <p:nvPr>
            <p:ph type="body" sz="quarter" idx="16" hasCustomPrompt="1"/>
          </p:nvPr>
        </p:nvSpPr>
        <p:spPr>
          <a:xfrm>
            <a:off x="5834822"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8" name="Text Placeholder 7">
            <a:extLst>
              <a:ext uri="{FF2B5EF4-FFF2-40B4-BE49-F238E27FC236}">
                <a16:creationId xmlns:a16="http://schemas.microsoft.com/office/drawing/2014/main" id="{480B7AA5-AE5E-358B-403B-87A79C373A82}"/>
              </a:ext>
            </a:extLst>
          </p:cNvPr>
          <p:cNvSpPr>
            <a:spLocks noGrp="1"/>
          </p:cNvSpPr>
          <p:nvPr>
            <p:ph type="body" sz="quarter" idx="17" hasCustomPrompt="1"/>
          </p:nvPr>
        </p:nvSpPr>
        <p:spPr>
          <a:xfrm>
            <a:off x="5808167"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3" name="Text Placeholder 5">
            <a:extLst>
              <a:ext uri="{FF2B5EF4-FFF2-40B4-BE49-F238E27FC236}">
                <a16:creationId xmlns:a16="http://schemas.microsoft.com/office/drawing/2014/main" id="{7403B73E-A773-87A0-B48C-700E33900C70}"/>
              </a:ext>
            </a:extLst>
          </p:cNvPr>
          <p:cNvSpPr>
            <a:spLocks noGrp="1"/>
          </p:cNvSpPr>
          <p:nvPr>
            <p:ph type="body" sz="quarter" idx="18" hasCustomPrompt="1"/>
          </p:nvPr>
        </p:nvSpPr>
        <p:spPr>
          <a:xfrm>
            <a:off x="7465184"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6" name="Text Placeholder 7">
            <a:extLst>
              <a:ext uri="{FF2B5EF4-FFF2-40B4-BE49-F238E27FC236}">
                <a16:creationId xmlns:a16="http://schemas.microsoft.com/office/drawing/2014/main" id="{26B2EE09-328C-7E77-AFC1-9A8C071BA6BB}"/>
              </a:ext>
            </a:extLst>
          </p:cNvPr>
          <p:cNvSpPr>
            <a:spLocks noGrp="1"/>
          </p:cNvSpPr>
          <p:nvPr>
            <p:ph type="body" sz="quarter" idx="19" hasCustomPrompt="1"/>
          </p:nvPr>
        </p:nvSpPr>
        <p:spPr>
          <a:xfrm>
            <a:off x="7438529"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7" name="Text Placeholder 5">
            <a:extLst>
              <a:ext uri="{FF2B5EF4-FFF2-40B4-BE49-F238E27FC236}">
                <a16:creationId xmlns:a16="http://schemas.microsoft.com/office/drawing/2014/main" id="{1CC2E958-9CDB-7ED0-1FF6-B2125E575408}"/>
              </a:ext>
            </a:extLst>
          </p:cNvPr>
          <p:cNvSpPr>
            <a:spLocks noGrp="1"/>
          </p:cNvSpPr>
          <p:nvPr>
            <p:ph type="body" sz="quarter" idx="20" hasCustomPrompt="1"/>
          </p:nvPr>
        </p:nvSpPr>
        <p:spPr>
          <a:xfrm>
            <a:off x="5834822"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8" name="Text Placeholder 7">
            <a:extLst>
              <a:ext uri="{FF2B5EF4-FFF2-40B4-BE49-F238E27FC236}">
                <a16:creationId xmlns:a16="http://schemas.microsoft.com/office/drawing/2014/main" id="{1881D5DB-465D-91CE-86F0-158E36451AD1}"/>
              </a:ext>
            </a:extLst>
          </p:cNvPr>
          <p:cNvSpPr>
            <a:spLocks noGrp="1"/>
          </p:cNvSpPr>
          <p:nvPr>
            <p:ph type="body" sz="quarter" idx="21" hasCustomPrompt="1"/>
          </p:nvPr>
        </p:nvSpPr>
        <p:spPr>
          <a:xfrm>
            <a:off x="5808167"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9" name="Text Placeholder 5">
            <a:extLst>
              <a:ext uri="{FF2B5EF4-FFF2-40B4-BE49-F238E27FC236}">
                <a16:creationId xmlns:a16="http://schemas.microsoft.com/office/drawing/2014/main" id="{0DA2BF72-AA2C-C7E0-99C2-3EDEABC52019}"/>
              </a:ext>
            </a:extLst>
          </p:cNvPr>
          <p:cNvSpPr>
            <a:spLocks noGrp="1"/>
          </p:cNvSpPr>
          <p:nvPr>
            <p:ph type="body" sz="quarter" idx="22" hasCustomPrompt="1"/>
          </p:nvPr>
        </p:nvSpPr>
        <p:spPr>
          <a:xfrm>
            <a:off x="7465184"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20" name="Text Placeholder 7">
            <a:extLst>
              <a:ext uri="{FF2B5EF4-FFF2-40B4-BE49-F238E27FC236}">
                <a16:creationId xmlns:a16="http://schemas.microsoft.com/office/drawing/2014/main" id="{790855C2-5FE7-91F6-39BC-9B60A15110AC}"/>
              </a:ext>
            </a:extLst>
          </p:cNvPr>
          <p:cNvSpPr>
            <a:spLocks noGrp="1"/>
          </p:cNvSpPr>
          <p:nvPr>
            <p:ph type="body" sz="quarter" idx="23" hasCustomPrompt="1"/>
          </p:nvPr>
        </p:nvSpPr>
        <p:spPr>
          <a:xfrm>
            <a:off x="7438529"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Tree>
    <p:extLst>
      <p:ext uri="{BB962C8B-B14F-4D97-AF65-F5344CB8AC3E}">
        <p14:creationId xmlns:p14="http://schemas.microsoft.com/office/powerpoint/2010/main" val="3596035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istic Slide Orange">
    <p:bg>
      <p:bgPr>
        <a:solidFill>
          <a:schemeClr val="accent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216938-E69A-C700-B762-5F82A6F016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044"/>
            <a:ext cx="9906000" cy="6841820"/>
          </a:xfrm>
          <a:prstGeom prst="rect">
            <a:avLst/>
          </a:prstGeom>
        </p:spPr>
      </p:pic>
      <p:sp>
        <p:nvSpPr>
          <p:cNvPr id="21" name="Graphic 10">
            <a:extLst>
              <a:ext uri="{FF2B5EF4-FFF2-40B4-BE49-F238E27FC236}">
                <a16:creationId xmlns:a16="http://schemas.microsoft.com/office/drawing/2014/main" id="{73E3F20D-7057-E3FE-A948-43D537085156}"/>
              </a:ext>
            </a:extLst>
          </p:cNvPr>
          <p:cNvSpPr>
            <a:spLocks noChangeAspect="1"/>
          </p:cNvSpPr>
          <p:nvPr/>
        </p:nvSpPr>
        <p:spPr>
          <a:xfrm rot="1167186" flipH="1">
            <a:off x="4634237" y="-272489"/>
            <a:ext cx="6140266" cy="6464011"/>
          </a:xfrm>
          <a:custGeom>
            <a:avLst/>
            <a:gdLst>
              <a:gd name="connsiteX0" fmla="*/ 1276628 w 3764195"/>
              <a:gd name="connsiteY0" fmla="*/ 0 h 3219663"/>
              <a:gd name="connsiteX1" fmla="*/ 2461864 w 3764195"/>
              <a:gd name="connsiteY1" fmla="*/ 1503208 h 3219663"/>
              <a:gd name="connsiteX2" fmla="*/ 3764196 w 3764195"/>
              <a:gd name="connsiteY2" fmla="*/ 2232440 h 3219663"/>
              <a:gd name="connsiteX3" fmla="*/ 2127713 w 3764195"/>
              <a:gd name="connsiteY3" fmla="*/ 3219664 h 3219663"/>
              <a:gd name="connsiteX4" fmla="*/ 0 w 3764195"/>
              <a:gd name="connsiteY4" fmla="*/ 1524152 h 3219663"/>
              <a:gd name="connsiteX5" fmla="*/ 1276628 w 3764195"/>
              <a:gd name="connsiteY5" fmla="*/ 0 h 3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95" h="3219663">
                <a:moveTo>
                  <a:pt x="1276628" y="0"/>
                </a:moveTo>
                <a:cubicBezTo>
                  <a:pt x="2086777" y="0"/>
                  <a:pt x="2093441" y="1122408"/>
                  <a:pt x="2461864" y="1503208"/>
                </a:cubicBezTo>
                <a:cubicBezTo>
                  <a:pt x="2789351" y="1842120"/>
                  <a:pt x="3764196" y="1686944"/>
                  <a:pt x="3764196" y="2232440"/>
                </a:cubicBezTo>
                <a:cubicBezTo>
                  <a:pt x="3764196" y="2777936"/>
                  <a:pt x="2863606" y="3219664"/>
                  <a:pt x="2127713" y="3219664"/>
                </a:cubicBezTo>
                <a:cubicBezTo>
                  <a:pt x="870125" y="3219664"/>
                  <a:pt x="0" y="2427600"/>
                  <a:pt x="0" y="1524152"/>
                </a:cubicBezTo>
                <a:cubicBezTo>
                  <a:pt x="0" y="488376"/>
                  <a:pt x="938669" y="0"/>
                  <a:pt x="1276628" y="0"/>
                </a:cubicBezTo>
                <a:close/>
              </a:path>
            </a:pathLst>
          </a:custGeom>
          <a:solidFill>
            <a:srgbClr val="A8401A"/>
          </a:solidFill>
          <a:ln w="9517"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60248"/>
            <a:ext cx="9222416" cy="815607"/>
          </a:xfrm>
        </p:spPr>
        <p:txBody>
          <a:bodyPr lIns="0" tIns="0" rIns="0" bIns="0" anchor="b">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4514169" cy="3497196"/>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6" name="Text Placeholder 5">
            <a:extLst>
              <a:ext uri="{FF2B5EF4-FFF2-40B4-BE49-F238E27FC236}">
                <a16:creationId xmlns:a16="http://schemas.microsoft.com/office/drawing/2014/main" id="{1AA1D1FE-00B6-EFE6-A351-BD005A6C12AF}"/>
              </a:ext>
            </a:extLst>
          </p:cNvPr>
          <p:cNvSpPr>
            <a:spLocks noGrp="1"/>
          </p:cNvSpPr>
          <p:nvPr>
            <p:ph type="body" sz="quarter" idx="16" hasCustomPrompt="1"/>
          </p:nvPr>
        </p:nvSpPr>
        <p:spPr>
          <a:xfrm>
            <a:off x="5834822"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8" name="Text Placeholder 7">
            <a:extLst>
              <a:ext uri="{FF2B5EF4-FFF2-40B4-BE49-F238E27FC236}">
                <a16:creationId xmlns:a16="http://schemas.microsoft.com/office/drawing/2014/main" id="{480B7AA5-AE5E-358B-403B-87A79C373A82}"/>
              </a:ext>
            </a:extLst>
          </p:cNvPr>
          <p:cNvSpPr>
            <a:spLocks noGrp="1"/>
          </p:cNvSpPr>
          <p:nvPr>
            <p:ph type="body" sz="quarter" idx="17" hasCustomPrompt="1"/>
          </p:nvPr>
        </p:nvSpPr>
        <p:spPr>
          <a:xfrm>
            <a:off x="5808167"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3" name="Text Placeholder 5">
            <a:extLst>
              <a:ext uri="{FF2B5EF4-FFF2-40B4-BE49-F238E27FC236}">
                <a16:creationId xmlns:a16="http://schemas.microsoft.com/office/drawing/2014/main" id="{7403B73E-A773-87A0-B48C-700E33900C70}"/>
              </a:ext>
            </a:extLst>
          </p:cNvPr>
          <p:cNvSpPr>
            <a:spLocks noGrp="1"/>
          </p:cNvSpPr>
          <p:nvPr>
            <p:ph type="body" sz="quarter" idx="18" hasCustomPrompt="1"/>
          </p:nvPr>
        </p:nvSpPr>
        <p:spPr>
          <a:xfrm>
            <a:off x="7465184"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6" name="Text Placeholder 7">
            <a:extLst>
              <a:ext uri="{FF2B5EF4-FFF2-40B4-BE49-F238E27FC236}">
                <a16:creationId xmlns:a16="http://schemas.microsoft.com/office/drawing/2014/main" id="{26B2EE09-328C-7E77-AFC1-9A8C071BA6BB}"/>
              </a:ext>
            </a:extLst>
          </p:cNvPr>
          <p:cNvSpPr>
            <a:spLocks noGrp="1"/>
          </p:cNvSpPr>
          <p:nvPr>
            <p:ph type="body" sz="quarter" idx="19" hasCustomPrompt="1"/>
          </p:nvPr>
        </p:nvSpPr>
        <p:spPr>
          <a:xfrm>
            <a:off x="7438529"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7" name="Text Placeholder 5">
            <a:extLst>
              <a:ext uri="{FF2B5EF4-FFF2-40B4-BE49-F238E27FC236}">
                <a16:creationId xmlns:a16="http://schemas.microsoft.com/office/drawing/2014/main" id="{1CC2E958-9CDB-7ED0-1FF6-B2125E575408}"/>
              </a:ext>
            </a:extLst>
          </p:cNvPr>
          <p:cNvSpPr>
            <a:spLocks noGrp="1"/>
          </p:cNvSpPr>
          <p:nvPr>
            <p:ph type="body" sz="quarter" idx="20" hasCustomPrompt="1"/>
          </p:nvPr>
        </p:nvSpPr>
        <p:spPr>
          <a:xfrm>
            <a:off x="5834822"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8" name="Text Placeholder 7">
            <a:extLst>
              <a:ext uri="{FF2B5EF4-FFF2-40B4-BE49-F238E27FC236}">
                <a16:creationId xmlns:a16="http://schemas.microsoft.com/office/drawing/2014/main" id="{1881D5DB-465D-91CE-86F0-158E36451AD1}"/>
              </a:ext>
            </a:extLst>
          </p:cNvPr>
          <p:cNvSpPr>
            <a:spLocks noGrp="1"/>
          </p:cNvSpPr>
          <p:nvPr>
            <p:ph type="body" sz="quarter" idx="21" hasCustomPrompt="1"/>
          </p:nvPr>
        </p:nvSpPr>
        <p:spPr>
          <a:xfrm>
            <a:off x="5808167"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9" name="Text Placeholder 5">
            <a:extLst>
              <a:ext uri="{FF2B5EF4-FFF2-40B4-BE49-F238E27FC236}">
                <a16:creationId xmlns:a16="http://schemas.microsoft.com/office/drawing/2014/main" id="{0DA2BF72-AA2C-C7E0-99C2-3EDEABC52019}"/>
              </a:ext>
            </a:extLst>
          </p:cNvPr>
          <p:cNvSpPr>
            <a:spLocks noGrp="1"/>
          </p:cNvSpPr>
          <p:nvPr>
            <p:ph type="body" sz="quarter" idx="22" hasCustomPrompt="1"/>
          </p:nvPr>
        </p:nvSpPr>
        <p:spPr>
          <a:xfrm>
            <a:off x="7465184"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20" name="Text Placeholder 7">
            <a:extLst>
              <a:ext uri="{FF2B5EF4-FFF2-40B4-BE49-F238E27FC236}">
                <a16:creationId xmlns:a16="http://schemas.microsoft.com/office/drawing/2014/main" id="{790855C2-5FE7-91F6-39BC-9B60A15110AC}"/>
              </a:ext>
            </a:extLst>
          </p:cNvPr>
          <p:cNvSpPr>
            <a:spLocks noGrp="1"/>
          </p:cNvSpPr>
          <p:nvPr>
            <p:ph type="body" sz="quarter" idx="23" hasCustomPrompt="1"/>
          </p:nvPr>
        </p:nvSpPr>
        <p:spPr>
          <a:xfrm>
            <a:off x="7438529"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Tree>
    <p:extLst>
      <p:ext uri="{BB962C8B-B14F-4D97-AF65-F5344CB8AC3E}">
        <p14:creationId xmlns:p14="http://schemas.microsoft.com/office/powerpoint/2010/main" val="3819078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istic Slide Yellow">
    <p:bg>
      <p:bgPr>
        <a:solidFill>
          <a:schemeClr val="bg2"/>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216938-E69A-C700-B762-5F82A6F016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4044"/>
            <a:ext cx="9905999" cy="6841820"/>
          </a:xfrm>
          <a:prstGeom prst="rect">
            <a:avLst/>
          </a:prstGeom>
        </p:spPr>
      </p:pic>
      <p:sp>
        <p:nvSpPr>
          <p:cNvPr id="21" name="Graphic 10">
            <a:extLst>
              <a:ext uri="{FF2B5EF4-FFF2-40B4-BE49-F238E27FC236}">
                <a16:creationId xmlns:a16="http://schemas.microsoft.com/office/drawing/2014/main" id="{73E3F20D-7057-E3FE-A948-43D537085156}"/>
              </a:ext>
            </a:extLst>
          </p:cNvPr>
          <p:cNvSpPr>
            <a:spLocks noChangeAspect="1"/>
          </p:cNvSpPr>
          <p:nvPr/>
        </p:nvSpPr>
        <p:spPr>
          <a:xfrm rot="1167186" flipH="1">
            <a:off x="4634237" y="-272489"/>
            <a:ext cx="6140266" cy="6464011"/>
          </a:xfrm>
          <a:custGeom>
            <a:avLst/>
            <a:gdLst>
              <a:gd name="connsiteX0" fmla="*/ 1276628 w 3764195"/>
              <a:gd name="connsiteY0" fmla="*/ 0 h 3219663"/>
              <a:gd name="connsiteX1" fmla="*/ 2461864 w 3764195"/>
              <a:gd name="connsiteY1" fmla="*/ 1503208 h 3219663"/>
              <a:gd name="connsiteX2" fmla="*/ 3764196 w 3764195"/>
              <a:gd name="connsiteY2" fmla="*/ 2232440 h 3219663"/>
              <a:gd name="connsiteX3" fmla="*/ 2127713 w 3764195"/>
              <a:gd name="connsiteY3" fmla="*/ 3219664 h 3219663"/>
              <a:gd name="connsiteX4" fmla="*/ 0 w 3764195"/>
              <a:gd name="connsiteY4" fmla="*/ 1524152 h 3219663"/>
              <a:gd name="connsiteX5" fmla="*/ 1276628 w 3764195"/>
              <a:gd name="connsiteY5" fmla="*/ 0 h 3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95" h="3219663">
                <a:moveTo>
                  <a:pt x="1276628" y="0"/>
                </a:moveTo>
                <a:cubicBezTo>
                  <a:pt x="2086777" y="0"/>
                  <a:pt x="2093441" y="1122408"/>
                  <a:pt x="2461864" y="1503208"/>
                </a:cubicBezTo>
                <a:cubicBezTo>
                  <a:pt x="2789351" y="1842120"/>
                  <a:pt x="3764196" y="1686944"/>
                  <a:pt x="3764196" y="2232440"/>
                </a:cubicBezTo>
                <a:cubicBezTo>
                  <a:pt x="3764196" y="2777936"/>
                  <a:pt x="2863606" y="3219664"/>
                  <a:pt x="2127713" y="3219664"/>
                </a:cubicBezTo>
                <a:cubicBezTo>
                  <a:pt x="870125" y="3219664"/>
                  <a:pt x="0" y="2427600"/>
                  <a:pt x="0" y="1524152"/>
                </a:cubicBezTo>
                <a:cubicBezTo>
                  <a:pt x="0" y="488376"/>
                  <a:pt x="938669" y="0"/>
                  <a:pt x="1276628" y="0"/>
                </a:cubicBezTo>
                <a:close/>
              </a:path>
            </a:pathLst>
          </a:custGeom>
          <a:solidFill>
            <a:srgbClr val="BE7D12"/>
          </a:solidFill>
          <a:ln w="9517"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60248"/>
            <a:ext cx="9222416" cy="815607"/>
          </a:xfrm>
        </p:spPr>
        <p:txBody>
          <a:bodyPr lIns="0" tIns="0" rIns="0" bIns="0" anchor="b">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4514169" cy="3497196"/>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6" name="Text Placeholder 5">
            <a:extLst>
              <a:ext uri="{FF2B5EF4-FFF2-40B4-BE49-F238E27FC236}">
                <a16:creationId xmlns:a16="http://schemas.microsoft.com/office/drawing/2014/main" id="{1AA1D1FE-00B6-EFE6-A351-BD005A6C12AF}"/>
              </a:ext>
            </a:extLst>
          </p:cNvPr>
          <p:cNvSpPr>
            <a:spLocks noGrp="1"/>
          </p:cNvSpPr>
          <p:nvPr>
            <p:ph type="body" sz="quarter" idx="16" hasCustomPrompt="1"/>
          </p:nvPr>
        </p:nvSpPr>
        <p:spPr>
          <a:xfrm>
            <a:off x="5834822"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8" name="Text Placeholder 7">
            <a:extLst>
              <a:ext uri="{FF2B5EF4-FFF2-40B4-BE49-F238E27FC236}">
                <a16:creationId xmlns:a16="http://schemas.microsoft.com/office/drawing/2014/main" id="{480B7AA5-AE5E-358B-403B-87A79C373A82}"/>
              </a:ext>
            </a:extLst>
          </p:cNvPr>
          <p:cNvSpPr>
            <a:spLocks noGrp="1"/>
          </p:cNvSpPr>
          <p:nvPr>
            <p:ph type="body" sz="quarter" idx="17" hasCustomPrompt="1"/>
          </p:nvPr>
        </p:nvSpPr>
        <p:spPr>
          <a:xfrm>
            <a:off x="5808167"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3" name="Text Placeholder 5">
            <a:extLst>
              <a:ext uri="{FF2B5EF4-FFF2-40B4-BE49-F238E27FC236}">
                <a16:creationId xmlns:a16="http://schemas.microsoft.com/office/drawing/2014/main" id="{7403B73E-A773-87A0-B48C-700E33900C70}"/>
              </a:ext>
            </a:extLst>
          </p:cNvPr>
          <p:cNvSpPr>
            <a:spLocks noGrp="1"/>
          </p:cNvSpPr>
          <p:nvPr>
            <p:ph type="body" sz="quarter" idx="18" hasCustomPrompt="1"/>
          </p:nvPr>
        </p:nvSpPr>
        <p:spPr>
          <a:xfrm>
            <a:off x="7465184"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6" name="Text Placeholder 7">
            <a:extLst>
              <a:ext uri="{FF2B5EF4-FFF2-40B4-BE49-F238E27FC236}">
                <a16:creationId xmlns:a16="http://schemas.microsoft.com/office/drawing/2014/main" id="{26B2EE09-328C-7E77-AFC1-9A8C071BA6BB}"/>
              </a:ext>
            </a:extLst>
          </p:cNvPr>
          <p:cNvSpPr>
            <a:spLocks noGrp="1"/>
          </p:cNvSpPr>
          <p:nvPr>
            <p:ph type="body" sz="quarter" idx="19" hasCustomPrompt="1"/>
          </p:nvPr>
        </p:nvSpPr>
        <p:spPr>
          <a:xfrm>
            <a:off x="7438529"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7" name="Text Placeholder 5">
            <a:extLst>
              <a:ext uri="{FF2B5EF4-FFF2-40B4-BE49-F238E27FC236}">
                <a16:creationId xmlns:a16="http://schemas.microsoft.com/office/drawing/2014/main" id="{1CC2E958-9CDB-7ED0-1FF6-B2125E575408}"/>
              </a:ext>
            </a:extLst>
          </p:cNvPr>
          <p:cNvSpPr>
            <a:spLocks noGrp="1"/>
          </p:cNvSpPr>
          <p:nvPr>
            <p:ph type="body" sz="quarter" idx="20" hasCustomPrompt="1"/>
          </p:nvPr>
        </p:nvSpPr>
        <p:spPr>
          <a:xfrm>
            <a:off x="5834822"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8" name="Text Placeholder 7">
            <a:extLst>
              <a:ext uri="{FF2B5EF4-FFF2-40B4-BE49-F238E27FC236}">
                <a16:creationId xmlns:a16="http://schemas.microsoft.com/office/drawing/2014/main" id="{1881D5DB-465D-91CE-86F0-158E36451AD1}"/>
              </a:ext>
            </a:extLst>
          </p:cNvPr>
          <p:cNvSpPr>
            <a:spLocks noGrp="1"/>
          </p:cNvSpPr>
          <p:nvPr>
            <p:ph type="body" sz="quarter" idx="21" hasCustomPrompt="1"/>
          </p:nvPr>
        </p:nvSpPr>
        <p:spPr>
          <a:xfrm>
            <a:off x="5808167"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9" name="Text Placeholder 5">
            <a:extLst>
              <a:ext uri="{FF2B5EF4-FFF2-40B4-BE49-F238E27FC236}">
                <a16:creationId xmlns:a16="http://schemas.microsoft.com/office/drawing/2014/main" id="{0DA2BF72-AA2C-C7E0-99C2-3EDEABC52019}"/>
              </a:ext>
            </a:extLst>
          </p:cNvPr>
          <p:cNvSpPr>
            <a:spLocks noGrp="1"/>
          </p:cNvSpPr>
          <p:nvPr>
            <p:ph type="body" sz="quarter" idx="22" hasCustomPrompt="1"/>
          </p:nvPr>
        </p:nvSpPr>
        <p:spPr>
          <a:xfrm>
            <a:off x="7465184"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20" name="Text Placeholder 7">
            <a:extLst>
              <a:ext uri="{FF2B5EF4-FFF2-40B4-BE49-F238E27FC236}">
                <a16:creationId xmlns:a16="http://schemas.microsoft.com/office/drawing/2014/main" id="{790855C2-5FE7-91F6-39BC-9B60A15110AC}"/>
              </a:ext>
            </a:extLst>
          </p:cNvPr>
          <p:cNvSpPr>
            <a:spLocks noGrp="1"/>
          </p:cNvSpPr>
          <p:nvPr>
            <p:ph type="body" sz="quarter" idx="23" hasCustomPrompt="1"/>
          </p:nvPr>
        </p:nvSpPr>
        <p:spPr>
          <a:xfrm>
            <a:off x="7438529"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Tree>
    <p:extLst>
      <p:ext uri="{BB962C8B-B14F-4D97-AF65-F5344CB8AC3E}">
        <p14:creationId xmlns:p14="http://schemas.microsoft.com/office/powerpoint/2010/main" val="2361629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istic Slide Cool Green">
    <p:bg>
      <p:bgPr>
        <a:solidFill>
          <a:schemeClr val="accent4"/>
        </a:solidFill>
        <a:effectLst/>
      </p:bgPr>
    </p:bg>
    <p:spTree>
      <p:nvGrpSpPr>
        <p:cNvPr id="1" name=""/>
        <p:cNvGrpSpPr/>
        <p:nvPr/>
      </p:nvGrpSpPr>
      <p:grpSpPr>
        <a:xfrm>
          <a:off x="0" y="0"/>
          <a:ext cx="0" cy="0"/>
          <a:chOff x="0" y="0"/>
          <a:chExt cx="0" cy="0"/>
        </a:xfrm>
      </p:grpSpPr>
      <p:pic>
        <p:nvPicPr>
          <p:cNvPr id="25" name="Picture 24" descr="A picture containing text&#10;&#10;Description automatically generated">
            <a:extLst>
              <a:ext uri="{FF2B5EF4-FFF2-40B4-BE49-F238E27FC236}">
                <a16:creationId xmlns:a16="http://schemas.microsoft.com/office/drawing/2014/main" id="{8E216938-E69A-C700-B762-5F82A6F016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906000" cy="6849909"/>
          </a:xfrm>
          <a:prstGeom prst="rect">
            <a:avLst/>
          </a:prstGeom>
        </p:spPr>
      </p:pic>
      <p:sp>
        <p:nvSpPr>
          <p:cNvPr id="21" name="Graphic 10">
            <a:extLst>
              <a:ext uri="{FF2B5EF4-FFF2-40B4-BE49-F238E27FC236}">
                <a16:creationId xmlns:a16="http://schemas.microsoft.com/office/drawing/2014/main" id="{73E3F20D-7057-E3FE-A948-43D537085156}"/>
              </a:ext>
            </a:extLst>
          </p:cNvPr>
          <p:cNvSpPr>
            <a:spLocks noChangeAspect="1"/>
          </p:cNvSpPr>
          <p:nvPr/>
        </p:nvSpPr>
        <p:spPr>
          <a:xfrm rot="1167186" flipH="1">
            <a:off x="4634237" y="-272489"/>
            <a:ext cx="6140266" cy="6464011"/>
          </a:xfrm>
          <a:custGeom>
            <a:avLst/>
            <a:gdLst>
              <a:gd name="connsiteX0" fmla="*/ 1276628 w 3764195"/>
              <a:gd name="connsiteY0" fmla="*/ 0 h 3219663"/>
              <a:gd name="connsiteX1" fmla="*/ 2461864 w 3764195"/>
              <a:gd name="connsiteY1" fmla="*/ 1503208 h 3219663"/>
              <a:gd name="connsiteX2" fmla="*/ 3764196 w 3764195"/>
              <a:gd name="connsiteY2" fmla="*/ 2232440 h 3219663"/>
              <a:gd name="connsiteX3" fmla="*/ 2127713 w 3764195"/>
              <a:gd name="connsiteY3" fmla="*/ 3219664 h 3219663"/>
              <a:gd name="connsiteX4" fmla="*/ 0 w 3764195"/>
              <a:gd name="connsiteY4" fmla="*/ 1524152 h 3219663"/>
              <a:gd name="connsiteX5" fmla="*/ 1276628 w 3764195"/>
              <a:gd name="connsiteY5" fmla="*/ 0 h 3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95" h="3219663">
                <a:moveTo>
                  <a:pt x="1276628" y="0"/>
                </a:moveTo>
                <a:cubicBezTo>
                  <a:pt x="2086777" y="0"/>
                  <a:pt x="2093441" y="1122408"/>
                  <a:pt x="2461864" y="1503208"/>
                </a:cubicBezTo>
                <a:cubicBezTo>
                  <a:pt x="2789351" y="1842120"/>
                  <a:pt x="3764196" y="1686944"/>
                  <a:pt x="3764196" y="2232440"/>
                </a:cubicBezTo>
                <a:cubicBezTo>
                  <a:pt x="3764196" y="2777936"/>
                  <a:pt x="2863606" y="3219664"/>
                  <a:pt x="2127713" y="3219664"/>
                </a:cubicBezTo>
                <a:cubicBezTo>
                  <a:pt x="870125" y="3219664"/>
                  <a:pt x="0" y="2427600"/>
                  <a:pt x="0" y="1524152"/>
                </a:cubicBezTo>
                <a:cubicBezTo>
                  <a:pt x="0" y="488376"/>
                  <a:pt x="938669" y="0"/>
                  <a:pt x="1276628" y="0"/>
                </a:cubicBezTo>
                <a:close/>
              </a:path>
            </a:pathLst>
          </a:custGeom>
          <a:solidFill>
            <a:srgbClr val="077F3A"/>
          </a:solidFill>
          <a:ln w="9517"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60248"/>
            <a:ext cx="9222416" cy="815607"/>
          </a:xfrm>
        </p:spPr>
        <p:txBody>
          <a:bodyPr lIns="0" tIns="0" rIns="0" bIns="0" anchor="b">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4514169" cy="3497196"/>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6" name="Text Placeholder 5">
            <a:extLst>
              <a:ext uri="{FF2B5EF4-FFF2-40B4-BE49-F238E27FC236}">
                <a16:creationId xmlns:a16="http://schemas.microsoft.com/office/drawing/2014/main" id="{1AA1D1FE-00B6-EFE6-A351-BD005A6C12AF}"/>
              </a:ext>
            </a:extLst>
          </p:cNvPr>
          <p:cNvSpPr>
            <a:spLocks noGrp="1"/>
          </p:cNvSpPr>
          <p:nvPr>
            <p:ph type="body" sz="quarter" idx="16" hasCustomPrompt="1"/>
          </p:nvPr>
        </p:nvSpPr>
        <p:spPr>
          <a:xfrm>
            <a:off x="5834822"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8" name="Text Placeholder 7">
            <a:extLst>
              <a:ext uri="{FF2B5EF4-FFF2-40B4-BE49-F238E27FC236}">
                <a16:creationId xmlns:a16="http://schemas.microsoft.com/office/drawing/2014/main" id="{480B7AA5-AE5E-358B-403B-87A79C373A82}"/>
              </a:ext>
            </a:extLst>
          </p:cNvPr>
          <p:cNvSpPr>
            <a:spLocks noGrp="1"/>
          </p:cNvSpPr>
          <p:nvPr>
            <p:ph type="body" sz="quarter" idx="17" hasCustomPrompt="1"/>
          </p:nvPr>
        </p:nvSpPr>
        <p:spPr>
          <a:xfrm>
            <a:off x="5808167"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3" name="Text Placeholder 5">
            <a:extLst>
              <a:ext uri="{FF2B5EF4-FFF2-40B4-BE49-F238E27FC236}">
                <a16:creationId xmlns:a16="http://schemas.microsoft.com/office/drawing/2014/main" id="{7403B73E-A773-87A0-B48C-700E33900C70}"/>
              </a:ext>
            </a:extLst>
          </p:cNvPr>
          <p:cNvSpPr>
            <a:spLocks noGrp="1"/>
          </p:cNvSpPr>
          <p:nvPr>
            <p:ph type="body" sz="quarter" idx="18" hasCustomPrompt="1"/>
          </p:nvPr>
        </p:nvSpPr>
        <p:spPr>
          <a:xfrm>
            <a:off x="7465184"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6" name="Text Placeholder 7">
            <a:extLst>
              <a:ext uri="{FF2B5EF4-FFF2-40B4-BE49-F238E27FC236}">
                <a16:creationId xmlns:a16="http://schemas.microsoft.com/office/drawing/2014/main" id="{26B2EE09-328C-7E77-AFC1-9A8C071BA6BB}"/>
              </a:ext>
            </a:extLst>
          </p:cNvPr>
          <p:cNvSpPr>
            <a:spLocks noGrp="1"/>
          </p:cNvSpPr>
          <p:nvPr>
            <p:ph type="body" sz="quarter" idx="19" hasCustomPrompt="1"/>
          </p:nvPr>
        </p:nvSpPr>
        <p:spPr>
          <a:xfrm>
            <a:off x="7438529"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7" name="Text Placeholder 5">
            <a:extLst>
              <a:ext uri="{FF2B5EF4-FFF2-40B4-BE49-F238E27FC236}">
                <a16:creationId xmlns:a16="http://schemas.microsoft.com/office/drawing/2014/main" id="{1CC2E958-9CDB-7ED0-1FF6-B2125E575408}"/>
              </a:ext>
            </a:extLst>
          </p:cNvPr>
          <p:cNvSpPr>
            <a:spLocks noGrp="1"/>
          </p:cNvSpPr>
          <p:nvPr>
            <p:ph type="body" sz="quarter" idx="20" hasCustomPrompt="1"/>
          </p:nvPr>
        </p:nvSpPr>
        <p:spPr>
          <a:xfrm>
            <a:off x="5834822"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8" name="Text Placeholder 7">
            <a:extLst>
              <a:ext uri="{FF2B5EF4-FFF2-40B4-BE49-F238E27FC236}">
                <a16:creationId xmlns:a16="http://schemas.microsoft.com/office/drawing/2014/main" id="{1881D5DB-465D-91CE-86F0-158E36451AD1}"/>
              </a:ext>
            </a:extLst>
          </p:cNvPr>
          <p:cNvSpPr>
            <a:spLocks noGrp="1"/>
          </p:cNvSpPr>
          <p:nvPr>
            <p:ph type="body" sz="quarter" idx="21" hasCustomPrompt="1"/>
          </p:nvPr>
        </p:nvSpPr>
        <p:spPr>
          <a:xfrm>
            <a:off x="5808167"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9" name="Text Placeholder 5">
            <a:extLst>
              <a:ext uri="{FF2B5EF4-FFF2-40B4-BE49-F238E27FC236}">
                <a16:creationId xmlns:a16="http://schemas.microsoft.com/office/drawing/2014/main" id="{0DA2BF72-AA2C-C7E0-99C2-3EDEABC52019}"/>
              </a:ext>
            </a:extLst>
          </p:cNvPr>
          <p:cNvSpPr>
            <a:spLocks noGrp="1"/>
          </p:cNvSpPr>
          <p:nvPr>
            <p:ph type="body" sz="quarter" idx="22" hasCustomPrompt="1"/>
          </p:nvPr>
        </p:nvSpPr>
        <p:spPr>
          <a:xfrm>
            <a:off x="7465184"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20" name="Text Placeholder 7">
            <a:extLst>
              <a:ext uri="{FF2B5EF4-FFF2-40B4-BE49-F238E27FC236}">
                <a16:creationId xmlns:a16="http://schemas.microsoft.com/office/drawing/2014/main" id="{790855C2-5FE7-91F6-39BC-9B60A15110AC}"/>
              </a:ext>
            </a:extLst>
          </p:cNvPr>
          <p:cNvSpPr>
            <a:spLocks noGrp="1"/>
          </p:cNvSpPr>
          <p:nvPr>
            <p:ph type="body" sz="quarter" idx="23" hasCustomPrompt="1"/>
          </p:nvPr>
        </p:nvSpPr>
        <p:spPr>
          <a:xfrm>
            <a:off x="7438529"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Tree>
    <p:extLst>
      <p:ext uri="{BB962C8B-B14F-4D97-AF65-F5344CB8AC3E}">
        <p14:creationId xmlns:p14="http://schemas.microsoft.com/office/powerpoint/2010/main" val="770487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istic Slide Cool Blue">
    <p:bg>
      <p:bgPr>
        <a:solidFill>
          <a:schemeClr val="tx2"/>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216938-E69A-C700-B762-5F82A6F016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044"/>
            <a:ext cx="9906000" cy="6841820"/>
          </a:xfrm>
          <a:prstGeom prst="rect">
            <a:avLst/>
          </a:prstGeom>
        </p:spPr>
      </p:pic>
      <p:sp>
        <p:nvSpPr>
          <p:cNvPr id="21" name="Graphic 10">
            <a:extLst>
              <a:ext uri="{FF2B5EF4-FFF2-40B4-BE49-F238E27FC236}">
                <a16:creationId xmlns:a16="http://schemas.microsoft.com/office/drawing/2014/main" id="{73E3F20D-7057-E3FE-A948-43D537085156}"/>
              </a:ext>
            </a:extLst>
          </p:cNvPr>
          <p:cNvSpPr>
            <a:spLocks noChangeAspect="1"/>
          </p:cNvSpPr>
          <p:nvPr/>
        </p:nvSpPr>
        <p:spPr>
          <a:xfrm rot="1167186" flipH="1">
            <a:off x="4634237" y="-272489"/>
            <a:ext cx="6140266" cy="6464011"/>
          </a:xfrm>
          <a:custGeom>
            <a:avLst/>
            <a:gdLst>
              <a:gd name="connsiteX0" fmla="*/ 1276628 w 3764195"/>
              <a:gd name="connsiteY0" fmla="*/ 0 h 3219663"/>
              <a:gd name="connsiteX1" fmla="*/ 2461864 w 3764195"/>
              <a:gd name="connsiteY1" fmla="*/ 1503208 h 3219663"/>
              <a:gd name="connsiteX2" fmla="*/ 3764196 w 3764195"/>
              <a:gd name="connsiteY2" fmla="*/ 2232440 h 3219663"/>
              <a:gd name="connsiteX3" fmla="*/ 2127713 w 3764195"/>
              <a:gd name="connsiteY3" fmla="*/ 3219664 h 3219663"/>
              <a:gd name="connsiteX4" fmla="*/ 0 w 3764195"/>
              <a:gd name="connsiteY4" fmla="*/ 1524152 h 3219663"/>
              <a:gd name="connsiteX5" fmla="*/ 1276628 w 3764195"/>
              <a:gd name="connsiteY5" fmla="*/ 0 h 3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95" h="3219663">
                <a:moveTo>
                  <a:pt x="1276628" y="0"/>
                </a:moveTo>
                <a:cubicBezTo>
                  <a:pt x="2086777" y="0"/>
                  <a:pt x="2093441" y="1122408"/>
                  <a:pt x="2461864" y="1503208"/>
                </a:cubicBezTo>
                <a:cubicBezTo>
                  <a:pt x="2789351" y="1842120"/>
                  <a:pt x="3764196" y="1686944"/>
                  <a:pt x="3764196" y="2232440"/>
                </a:cubicBezTo>
                <a:cubicBezTo>
                  <a:pt x="3764196" y="2777936"/>
                  <a:pt x="2863606" y="3219664"/>
                  <a:pt x="2127713" y="3219664"/>
                </a:cubicBezTo>
                <a:cubicBezTo>
                  <a:pt x="870125" y="3219664"/>
                  <a:pt x="0" y="2427600"/>
                  <a:pt x="0" y="1524152"/>
                </a:cubicBezTo>
                <a:cubicBezTo>
                  <a:pt x="0" y="488376"/>
                  <a:pt x="938669" y="0"/>
                  <a:pt x="1276628" y="0"/>
                </a:cubicBezTo>
                <a:close/>
              </a:path>
            </a:pathLst>
          </a:custGeom>
          <a:solidFill>
            <a:srgbClr val="028493"/>
          </a:solidFill>
          <a:ln w="9517"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60248"/>
            <a:ext cx="9222416" cy="815607"/>
          </a:xfrm>
        </p:spPr>
        <p:txBody>
          <a:bodyPr lIns="0" tIns="0" rIns="0" bIns="0" anchor="b">
            <a:noAutofit/>
          </a:bodyPr>
          <a:lstStyle>
            <a:lvl1pPr algn="l">
              <a:defRPr sz="4063">
                <a:solidFill>
                  <a:schemeClr val="bg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4514169" cy="3497196"/>
          </a:xfrm>
        </p:spPr>
        <p:txBody>
          <a:bodyPr lIns="0" tIns="0" rIns="0" bIns="0" numCol="1" spcCol="180000">
            <a:noAutofit/>
          </a:bodyPr>
          <a:lstStyle>
            <a:lvl1pPr marL="0" indent="0">
              <a:lnSpc>
                <a:spcPct val="100000"/>
              </a:lnSpc>
              <a:spcBef>
                <a:spcPts val="0"/>
              </a:spcBef>
              <a:buNone/>
              <a:defRPr sz="1788">
                <a:solidFill>
                  <a:schemeClr val="bg1"/>
                </a:solidFill>
              </a:defRPr>
            </a:lvl1pPr>
            <a:lvl2pPr marL="146250" indent="-146250">
              <a:lnSpc>
                <a:spcPct val="100000"/>
              </a:lnSpc>
              <a:spcBef>
                <a:spcPts val="0"/>
              </a:spcBef>
              <a:defRPr sz="1788">
                <a:solidFill>
                  <a:schemeClr val="bg1"/>
                </a:solidFill>
              </a:defRPr>
            </a:lvl2pPr>
            <a:lvl3pPr marL="292500" indent="-146250">
              <a:lnSpc>
                <a:spcPct val="100000"/>
              </a:lnSpc>
              <a:spcBef>
                <a:spcPts val="0"/>
              </a:spcBef>
              <a:defRPr sz="1788">
                <a:solidFill>
                  <a:schemeClr val="bg1"/>
                </a:solidFill>
              </a:defRPr>
            </a:lvl3pPr>
            <a:lvl4pPr marL="438750" indent="-146250">
              <a:lnSpc>
                <a:spcPct val="100000"/>
              </a:lnSpc>
              <a:spcBef>
                <a:spcPts val="0"/>
              </a:spcBef>
              <a:defRPr sz="1788">
                <a:solidFill>
                  <a:schemeClr val="bg1"/>
                </a:solidFill>
              </a:defRPr>
            </a:lvl4pPr>
            <a:lvl5pPr marL="585000" indent="-146250">
              <a:lnSpc>
                <a:spcPct val="100000"/>
              </a:lnSpc>
              <a:spcBef>
                <a:spcPts val="0"/>
              </a:spcBef>
              <a:defRPr sz="1788">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6" name="Text Placeholder 5">
            <a:extLst>
              <a:ext uri="{FF2B5EF4-FFF2-40B4-BE49-F238E27FC236}">
                <a16:creationId xmlns:a16="http://schemas.microsoft.com/office/drawing/2014/main" id="{1AA1D1FE-00B6-EFE6-A351-BD005A6C12AF}"/>
              </a:ext>
            </a:extLst>
          </p:cNvPr>
          <p:cNvSpPr>
            <a:spLocks noGrp="1"/>
          </p:cNvSpPr>
          <p:nvPr>
            <p:ph type="body" sz="quarter" idx="16" hasCustomPrompt="1"/>
          </p:nvPr>
        </p:nvSpPr>
        <p:spPr>
          <a:xfrm>
            <a:off x="5834822"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8" name="Text Placeholder 7">
            <a:extLst>
              <a:ext uri="{FF2B5EF4-FFF2-40B4-BE49-F238E27FC236}">
                <a16:creationId xmlns:a16="http://schemas.microsoft.com/office/drawing/2014/main" id="{480B7AA5-AE5E-358B-403B-87A79C373A82}"/>
              </a:ext>
            </a:extLst>
          </p:cNvPr>
          <p:cNvSpPr>
            <a:spLocks noGrp="1"/>
          </p:cNvSpPr>
          <p:nvPr>
            <p:ph type="body" sz="quarter" idx="17" hasCustomPrompt="1"/>
          </p:nvPr>
        </p:nvSpPr>
        <p:spPr>
          <a:xfrm>
            <a:off x="5808167"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3" name="Text Placeholder 5">
            <a:extLst>
              <a:ext uri="{FF2B5EF4-FFF2-40B4-BE49-F238E27FC236}">
                <a16:creationId xmlns:a16="http://schemas.microsoft.com/office/drawing/2014/main" id="{7403B73E-A773-87A0-B48C-700E33900C70}"/>
              </a:ext>
            </a:extLst>
          </p:cNvPr>
          <p:cNvSpPr>
            <a:spLocks noGrp="1"/>
          </p:cNvSpPr>
          <p:nvPr>
            <p:ph type="body" sz="quarter" idx="18" hasCustomPrompt="1"/>
          </p:nvPr>
        </p:nvSpPr>
        <p:spPr>
          <a:xfrm>
            <a:off x="7465184" y="336460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6" name="Text Placeholder 7">
            <a:extLst>
              <a:ext uri="{FF2B5EF4-FFF2-40B4-BE49-F238E27FC236}">
                <a16:creationId xmlns:a16="http://schemas.microsoft.com/office/drawing/2014/main" id="{26B2EE09-328C-7E77-AFC1-9A8C071BA6BB}"/>
              </a:ext>
            </a:extLst>
          </p:cNvPr>
          <p:cNvSpPr>
            <a:spLocks noGrp="1"/>
          </p:cNvSpPr>
          <p:nvPr>
            <p:ph type="body" sz="quarter" idx="19" hasCustomPrompt="1"/>
          </p:nvPr>
        </p:nvSpPr>
        <p:spPr>
          <a:xfrm>
            <a:off x="7438529" y="272097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7" name="Text Placeholder 5">
            <a:extLst>
              <a:ext uri="{FF2B5EF4-FFF2-40B4-BE49-F238E27FC236}">
                <a16:creationId xmlns:a16="http://schemas.microsoft.com/office/drawing/2014/main" id="{1CC2E958-9CDB-7ED0-1FF6-B2125E575408}"/>
              </a:ext>
            </a:extLst>
          </p:cNvPr>
          <p:cNvSpPr>
            <a:spLocks noGrp="1"/>
          </p:cNvSpPr>
          <p:nvPr>
            <p:ph type="body" sz="quarter" idx="20" hasCustomPrompt="1"/>
          </p:nvPr>
        </p:nvSpPr>
        <p:spPr>
          <a:xfrm>
            <a:off x="5834822"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18" name="Text Placeholder 7">
            <a:extLst>
              <a:ext uri="{FF2B5EF4-FFF2-40B4-BE49-F238E27FC236}">
                <a16:creationId xmlns:a16="http://schemas.microsoft.com/office/drawing/2014/main" id="{1881D5DB-465D-91CE-86F0-158E36451AD1}"/>
              </a:ext>
            </a:extLst>
          </p:cNvPr>
          <p:cNvSpPr>
            <a:spLocks noGrp="1"/>
          </p:cNvSpPr>
          <p:nvPr>
            <p:ph type="body" sz="quarter" idx="21" hasCustomPrompt="1"/>
          </p:nvPr>
        </p:nvSpPr>
        <p:spPr>
          <a:xfrm>
            <a:off x="5808167"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
        <p:nvSpPr>
          <p:cNvPr id="19" name="Text Placeholder 5">
            <a:extLst>
              <a:ext uri="{FF2B5EF4-FFF2-40B4-BE49-F238E27FC236}">
                <a16:creationId xmlns:a16="http://schemas.microsoft.com/office/drawing/2014/main" id="{0DA2BF72-AA2C-C7E0-99C2-3EDEABC52019}"/>
              </a:ext>
            </a:extLst>
          </p:cNvPr>
          <p:cNvSpPr>
            <a:spLocks noGrp="1"/>
          </p:cNvSpPr>
          <p:nvPr>
            <p:ph type="body" sz="quarter" idx="22" hasCustomPrompt="1"/>
          </p:nvPr>
        </p:nvSpPr>
        <p:spPr>
          <a:xfrm>
            <a:off x="7465184" y="4577456"/>
            <a:ext cx="1406361" cy="529107"/>
          </a:xfrm>
        </p:spPr>
        <p:txBody>
          <a:bodyPr lIns="0" tIns="0" rIns="0" bIns="0">
            <a:noAutofit/>
          </a:bodyPr>
          <a:lstStyle>
            <a:lvl1pPr marL="0" indent="0">
              <a:buNone/>
              <a:defRPr sz="1300">
                <a:solidFill>
                  <a:schemeClr val="bg1"/>
                </a:solidFill>
              </a:defRPr>
            </a:lvl1pPr>
            <a:lvl2pPr marL="371475" indent="0">
              <a:buNone/>
              <a:defRPr sz="1219"/>
            </a:lvl2pPr>
            <a:lvl3pPr marL="742950" indent="0">
              <a:buNone/>
              <a:defRPr sz="1219"/>
            </a:lvl3pPr>
            <a:lvl4pPr marL="1114425" indent="0">
              <a:buNone/>
              <a:defRPr sz="1219"/>
            </a:lvl4pPr>
            <a:lvl5pPr marL="1485900" indent="0">
              <a:buNone/>
              <a:defRPr sz="1219"/>
            </a:lvl5pPr>
          </a:lstStyle>
          <a:p>
            <a:pPr lvl="0"/>
            <a:r>
              <a:rPr lang="en-GB"/>
              <a:t>statistic text to go here</a:t>
            </a:r>
            <a:endParaRPr lang="en-US"/>
          </a:p>
        </p:txBody>
      </p:sp>
      <p:sp>
        <p:nvSpPr>
          <p:cNvPr id="20" name="Text Placeholder 7">
            <a:extLst>
              <a:ext uri="{FF2B5EF4-FFF2-40B4-BE49-F238E27FC236}">
                <a16:creationId xmlns:a16="http://schemas.microsoft.com/office/drawing/2014/main" id="{790855C2-5FE7-91F6-39BC-9B60A15110AC}"/>
              </a:ext>
            </a:extLst>
          </p:cNvPr>
          <p:cNvSpPr>
            <a:spLocks noGrp="1"/>
          </p:cNvSpPr>
          <p:nvPr>
            <p:ph type="body" sz="quarter" idx="23" hasCustomPrompt="1"/>
          </p:nvPr>
        </p:nvSpPr>
        <p:spPr>
          <a:xfrm>
            <a:off x="7438529" y="3933826"/>
            <a:ext cx="1433016" cy="619125"/>
          </a:xfrm>
        </p:spPr>
        <p:txBody>
          <a:bodyPr lIns="0" tIns="0" rIns="0" bIns="0">
            <a:noAutofit/>
          </a:bodyPr>
          <a:lstStyle>
            <a:lvl1pPr marL="0" indent="0">
              <a:buNone/>
              <a:defRPr sz="4631">
                <a:solidFill>
                  <a:schemeClr val="bg1"/>
                </a:solidFill>
                <a:latin typeface="New Beginnings" panose="02000000000000000000" pitchFamily="2" charset="77"/>
              </a:defRPr>
            </a:lvl1pPr>
          </a:lstStyle>
          <a:p>
            <a:pPr lvl="0"/>
            <a:r>
              <a:rPr lang="en-GB"/>
              <a:t>XXX</a:t>
            </a:r>
            <a:endParaRPr lang="en-US"/>
          </a:p>
        </p:txBody>
      </p:sp>
    </p:spTree>
    <p:extLst>
      <p:ext uri="{BB962C8B-B14F-4D97-AF65-F5344CB8AC3E}">
        <p14:creationId xmlns:p14="http://schemas.microsoft.com/office/powerpoint/2010/main" val="3141509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5"/>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EC794B6-846D-EFDE-390B-FED98F7B5ACD}"/>
              </a:ext>
            </a:extLst>
          </p:cNvPr>
          <p:cNvSpPr>
            <a:spLocks noGrp="1"/>
          </p:cNvSpPr>
          <p:nvPr>
            <p:ph type="pic" sz="quarter" idx="16"/>
          </p:nvPr>
        </p:nvSpPr>
        <p:spPr>
          <a:xfrm>
            <a:off x="0" y="0"/>
            <a:ext cx="9906000" cy="6858000"/>
          </a:xfrm>
          <a:custGeom>
            <a:avLst/>
            <a:gdLst>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735086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965380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25" fmla="*/ 4531649 w 12192000"/>
              <a:gd name="connsiteY25" fmla="*/ 0 h 68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0062">
                <a:moveTo>
                  <a:pt x="4531649" y="0"/>
                </a:moveTo>
                <a:lnTo>
                  <a:pt x="4788061" y="0"/>
                </a:lnTo>
                <a:lnTo>
                  <a:pt x="4903082" y="107181"/>
                </a:lnTo>
                <a:cubicBezTo>
                  <a:pt x="5049285" y="250492"/>
                  <a:pt x="5159821" y="387377"/>
                  <a:pt x="5242080" y="506910"/>
                </a:cubicBezTo>
                <a:cubicBezTo>
                  <a:pt x="5368037" y="393804"/>
                  <a:pt x="5511991" y="278126"/>
                  <a:pt x="5681651" y="162449"/>
                </a:cubicBezTo>
                <a:cubicBezTo>
                  <a:pt x="5715068" y="139314"/>
                  <a:pt x="5751057" y="116178"/>
                  <a:pt x="5787045" y="93043"/>
                </a:cubicBezTo>
                <a:lnTo>
                  <a:pt x="5965380" y="0"/>
                </a:lnTo>
                <a:lnTo>
                  <a:pt x="12192000" y="0"/>
                </a:lnTo>
                <a:lnTo>
                  <a:pt x="12192000" y="6850062"/>
                </a:lnTo>
                <a:lnTo>
                  <a:pt x="0" y="6850062"/>
                </a:lnTo>
                <a:lnTo>
                  <a:pt x="0" y="5411212"/>
                </a:lnTo>
                <a:lnTo>
                  <a:pt x="66006" y="5386833"/>
                </a:lnTo>
                <a:cubicBezTo>
                  <a:pt x="480609" y="5218067"/>
                  <a:pt x="882668" y="4940562"/>
                  <a:pt x="1280788" y="4468213"/>
                </a:cubicBezTo>
                <a:cubicBezTo>
                  <a:pt x="1108560" y="4200870"/>
                  <a:pt x="836076" y="3815279"/>
                  <a:pt x="586727" y="3627625"/>
                </a:cubicBezTo>
                <a:cubicBezTo>
                  <a:pt x="1021159" y="3810138"/>
                  <a:pt x="1306494" y="4018357"/>
                  <a:pt x="1489007" y="4203441"/>
                </a:cubicBezTo>
                <a:cubicBezTo>
                  <a:pt x="1514713" y="4170023"/>
                  <a:pt x="1537848" y="4136605"/>
                  <a:pt x="1563554" y="4100616"/>
                </a:cubicBezTo>
                <a:cubicBezTo>
                  <a:pt x="1609825" y="4033781"/>
                  <a:pt x="1658667" y="3972086"/>
                  <a:pt x="1710079" y="3912962"/>
                </a:cubicBezTo>
                <a:cubicBezTo>
                  <a:pt x="1555843" y="3571072"/>
                  <a:pt x="1234517" y="2943844"/>
                  <a:pt x="674128" y="2172662"/>
                </a:cubicBezTo>
                <a:cubicBezTo>
                  <a:pt x="1522425" y="2820455"/>
                  <a:pt x="1918298" y="3290876"/>
                  <a:pt x="2098240" y="3555648"/>
                </a:cubicBezTo>
                <a:cubicBezTo>
                  <a:pt x="2481258" y="3265170"/>
                  <a:pt x="2920831" y="3069804"/>
                  <a:pt x="3303849" y="2869296"/>
                </a:cubicBezTo>
                <a:cubicBezTo>
                  <a:pt x="3123907" y="2496559"/>
                  <a:pt x="2725463" y="1735660"/>
                  <a:pt x="2175356" y="1082726"/>
                </a:cubicBezTo>
                <a:cubicBezTo>
                  <a:pt x="3021082" y="1668824"/>
                  <a:pt x="3524921" y="2275487"/>
                  <a:pt x="3758843" y="2599383"/>
                </a:cubicBezTo>
                <a:cubicBezTo>
                  <a:pt x="3843673" y="2537688"/>
                  <a:pt x="3920791" y="2473423"/>
                  <a:pt x="3987627" y="2404017"/>
                </a:cubicBezTo>
                <a:cubicBezTo>
                  <a:pt x="4378356" y="1987579"/>
                  <a:pt x="4447763" y="1422046"/>
                  <a:pt x="4943890" y="820524"/>
                </a:cubicBezTo>
                <a:cubicBezTo>
                  <a:pt x="4849420" y="621945"/>
                  <a:pt x="4707233" y="329378"/>
                  <a:pt x="4533598" y="3553"/>
                </a:cubicBezTo>
                <a:lnTo>
                  <a:pt x="4531649" y="0"/>
                </a:ln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8" name="Graphic 26">
            <a:extLst>
              <a:ext uri="{FF2B5EF4-FFF2-40B4-BE49-F238E27FC236}">
                <a16:creationId xmlns:a16="http://schemas.microsoft.com/office/drawing/2014/main" id="{42080AE2-E828-D6CA-93A8-6ED4D2902C1C}"/>
              </a:ext>
            </a:extLst>
          </p:cNvPr>
          <p:cNvSpPr/>
          <p:nvPr userDrawn="1"/>
        </p:nvSpPr>
        <p:spPr>
          <a:xfrm>
            <a:off x="348569" y="441434"/>
            <a:ext cx="1162193" cy="1443841"/>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23606" y="3655121"/>
            <a:ext cx="9222416" cy="2423526"/>
          </a:xfrm>
        </p:spPr>
        <p:txBody>
          <a:bodyPr lIns="0" tIns="0" rIns="0" bIns="0" anchor="b">
            <a:noAutofit/>
          </a:bodyPr>
          <a:lstStyle>
            <a:lvl1pPr algn="l">
              <a:defRPr sz="6338" spc="81" baseline="0">
                <a:solidFill>
                  <a:schemeClr val="bg1"/>
                </a:solidFill>
              </a:defRPr>
            </a:lvl1pPr>
          </a:lstStyle>
          <a:p>
            <a:r>
              <a:rPr lang="en-GB"/>
              <a:t>Divider </a:t>
            </a:r>
            <a:br>
              <a:rPr lang="en-GB"/>
            </a:br>
            <a:r>
              <a:rPr lang="en-GB"/>
              <a:t>page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30" name="Text Placeholder 29">
            <a:extLst>
              <a:ext uri="{FF2B5EF4-FFF2-40B4-BE49-F238E27FC236}">
                <a16:creationId xmlns:a16="http://schemas.microsoft.com/office/drawing/2014/main" id="{F86D258A-A0D6-372F-D8C3-C5874B79753D}"/>
              </a:ext>
            </a:extLst>
          </p:cNvPr>
          <p:cNvSpPr>
            <a:spLocks noGrp="1"/>
          </p:cNvSpPr>
          <p:nvPr>
            <p:ph type="body" sz="quarter" idx="17" hasCustomPrompt="1"/>
          </p:nvPr>
        </p:nvSpPr>
        <p:spPr>
          <a:xfrm>
            <a:off x="312349" y="726170"/>
            <a:ext cx="1286120" cy="1151466"/>
          </a:xfrm>
        </p:spPr>
        <p:txBody>
          <a:bodyPr>
            <a:normAutofit/>
          </a:bodyPr>
          <a:lstStyle>
            <a:lvl1pPr marL="0" indent="0" algn="ctr">
              <a:buNone/>
              <a:defRPr sz="6338">
                <a:latin typeface="New Beginnings" panose="02000000000000000000" pitchFamily="2" charset="77"/>
              </a:defRPr>
            </a:lvl1pPr>
          </a:lstStyle>
          <a:p>
            <a:pPr lvl="0"/>
            <a:r>
              <a:rPr lang="en-GB"/>
              <a:t>X</a:t>
            </a:r>
            <a:endParaRPr lang="en-US"/>
          </a:p>
        </p:txBody>
      </p:sp>
    </p:spTree>
    <p:extLst>
      <p:ext uri="{BB962C8B-B14F-4D97-AF65-F5344CB8AC3E}">
        <p14:creationId xmlns:p14="http://schemas.microsoft.com/office/powerpoint/2010/main" val="1630273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Pink">
    <p:bg>
      <p:bgPr>
        <a:solidFill>
          <a:schemeClr val="accent2"/>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EC794B6-846D-EFDE-390B-FED98F7B5ACD}"/>
              </a:ext>
            </a:extLst>
          </p:cNvPr>
          <p:cNvSpPr>
            <a:spLocks noGrp="1"/>
          </p:cNvSpPr>
          <p:nvPr>
            <p:ph type="pic" sz="quarter" idx="16"/>
          </p:nvPr>
        </p:nvSpPr>
        <p:spPr>
          <a:xfrm>
            <a:off x="0" y="0"/>
            <a:ext cx="9906000" cy="6858000"/>
          </a:xfrm>
          <a:custGeom>
            <a:avLst/>
            <a:gdLst>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735086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965380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25" fmla="*/ 4531649 w 12192000"/>
              <a:gd name="connsiteY25" fmla="*/ 0 h 68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0062">
                <a:moveTo>
                  <a:pt x="4531649" y="0"/>
                </a:moveTo>
                <a:lnTo>
                  <a:pt x="4788061" y="0"/>
                </a:lnTo>
                <a:lnTo>
                  <a:pt x="4903082" y="107181"/>
                </a:lnTo>
                <a:cubicBezTo>
                  <a:pt x="5049285" y="250492"/>
                  <a:pt x="5159821" y="387377"/>
                  <a:pt x="5242080" y="506910"/>
                </a:cubicBezTo>
                <a:cubicBezTo>
                  <a:pt x="5368037" y="393804"/>
                  <a:pt x="5511991" y="278126"/>
                  <a:pt x="5681651" y="162449"/>
                </a:cubicBezTo>
                <a:cubicBezTo>
                  <a:pt x="5715068" y="139314"/>
                  <a:pt x="5751057" y="116178"/>
                  <a:pt x="5787045" y="93043"/>
                </a:cubicBezTo>
                <a:lnTo>
                  <a:pt x="5965380" y="0"/>
                </a:lnTo>
                <a:lnTo>
                  <a:pt x="12192000" y="0"/>
                </a:lnTo>
                <a:lnTo>
                  <a:pt x="12192000" y="6850062"/>
                </a:lnTo>
                <a:lnTo>
                  <a:pt x="0" y="6850062"/>
                </a:lnTo>
                <a:lnTo>
                  <a:pt x="0" y="5411212"/>
                </a:lnTo>
                <a:lnTo>
                  <a:pt x="66006" y="5386833"/>
                </a:lnTo>
                <a:cubicBezTo>
                  <a:pt x="480609" y="5218067"/>
                  <a:pt x="882668" y="4940562"/>
                  <a:pt x="1280788" y="4468213"/>
                </a:cubicBezTo>
                <a:cubicBezTo>
                  <a:pt x="1108560" y="4200870"/>
                  <a:pt x="836076" y="3815279"/>
                  <a:pt x="586727" y="3627625"/>
                </a:cubicBezTo>
                <a:cubicBezTo>
                  <a:pt x="1021159" y="3810138"/>
                  <a:pt x="1306494" y="4018357"/>
                  <a:pt x="1489007" y="4203441"/>
                </a:cubicBezTo>
                <a:cubicBezTo>
                  <a:pt x="1514713" y="4170023"/>
                  <a:pt x="1537848" y="4136605"/>
                  <a:pt x="1563554" y="4100616"/>
                </a:cubicBezTo>
                <a:cubicBezTo>
                  <a:pt x="1609825" y="4033781"/>
                  <a:pt x="1658667" y="3972086"/>
                  <a:pt x="1710079" y="3912962"/>
                </a:cubicBezTo>
                <a:cubicBezTo>
                  <a:pt x="1555843" y="3571072"/>
                  <a:pt x="1234517" y="2943844"/>
                  <a:pt x="674128" y="2172662"/>
                </a:cubicBezTo>
                <a:cubicBezTo>
                  <a:pt x="1522425" y="2820455"/>
                  <a:pt x="1918298" y="3290876"/>
                  <a:pt x="2098240" y="3555648"/>
                </a:cubicBezTo>
                <a:cubicBezTo>
                  <a:pt x="2481258" y="3265170"/>
                  <a:pt x="2920831" y="3069804"/>
                  <a:pt x="3303849" y="2869296"/>
                </a:cubicBezTo>
                <a:cubicBezTo>
                  <a:pt x="3123907" y="2496559"/>
                  <a:pt x="2725463" y="1735660"/>
                  <a:pt x="2175356" y="1082726"/>
                </a:cubicBezTo>
                <a:cubicBezTo>
                  <a:pt x="3021082" y="1668824"/>
                  <a:pt x="3524921" y="2275487"/>
                  <a:pt x="3758843" y="2599383"/>
                </a:cubicBezTo>
                <a:cubicBezTo>
                  <a:pt x="3843673" y="2537688"/>
                  <a:pt x="3920791" y="2473423"/>
                  <a:pt x="3987627" y="2404017"/>
                </a:cubicBezTo>
                <a:cubicBezTo>
                  <a:pt x="4378356" y="1987579"/>
                  <a:pt x="4447763" y="1422046"/>
                  <a:pt x="4943890" y="820524"/>
                </a:cubicBezTo>
                <a:cubicBezTo>
                  <a:pt x="4849420" y="621945"/>
                  <a:pt x="4707233" y="329378"/>
                  <a:pt x="4533598" y="3553"/>
                </a:cubicBezTo>
                <a:lnTo>
                  <a:pt x="4531649" y="0"/>
                </a:ln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8" name="Graphic 26">
            <a:extLst>
              <a:ext uri="{FF2B5EF4-FFF2-40B4-BE49-F238E27FC236}">
                <a16:creationId xmlns:a16="http://schemas.microsoft.com/office/drawing/2014/main" id="{42080AE2-E828-D6CA-93A8-6ED4D2902C1C}"/>
              </a:ext>
            </a:extLst>
          </p:cNvPr>
          <p:cNvSpPr/>
          <p:nvPr userDrawn="1"/>
        </p:nvSpPr>
        <p:spPr>
          <a:xfrm>
            <a:off x="348569" y="441434"/>
            <a:ext cx="1162193" cy="1443841"/>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23606" y="3655121"/>
            <a:ext cx="9222416" cy="2423526"/>
          </a:xfrm>
        </p:spPr>
        <p:txBody>
          <a:bodyPr lIns="0" tIns="0" rIns="0" bIns="0" anchor="b">
            <a:noAutofit/>
          </a:bodyPr>
          <a:lstStyle>
            <a:lvl1pPr algn="l">
              <a:defRPr sz="6338" spc="81" baseline="0">
                <a:solidFill>
                  <a:schemeClr val="bg1"/>
                </a:solidFill>
              </a:defRPr>
            </a:lvl1pPr>
          </a:lstStyle>
          <a:p>
            <a:r>
              <a:rPr lang="en-GB"/>
              <a:t>Divider </a:t>
            </a:r>
            <a:br>
              <a:rPr lang="en-GB"/>
            </a:br>
            <a:r>
              <a:rPr lang="en-GB"/>
              <a:t>page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30" name="Text Placeholder 29">
            <a:extLst>
              <a:ext uri="{FF2B5EF4-FFF2-40B4-BE49-F238E27FC236}">
                <a16:creationId xmlns:a16="http://schemas.microsoft.com/office/drawing/2014/main" id="{F86D258A-A0D6-372F-D8C3-C5874B79753D}"/>
              </a:ext>
            </a:extLst>
          </p:cNvPr>
          <p:cNvSpPr>
            <a:spLocks noGrp="1"/>
          </p:cNvSpPr>
          <p:nvPr>
            <p:ph type="body" sz="quarter" idx="17" hasCustomPrompt="1"/>
          </p:nvPr>
        </p:nvSpPr>
        <p:spPr>
          <a:xfrm>
            <a:off x="312349" y="726170"/>
            <a:ext cx="1286120" cy="1151466"/>
          </a:xfrm>
        </p:spPr>
        <p:txBody>
          <a:bodyPr>
            <a:normAutofit/>
          </a:bodyPr>
          <a:lstStyle>
            <a:lvl1pPr marL="0" indent="0" algn="ctr">
              <a:buNone/>
              <a:defRPr sz="6338">
                <a:latin typeface="New Beginnings" panose="02000000000000000000" pitchFamily="2" charset="77"/>
              </a:defRPr>
            </a:lvl1pPr>
          </a:lstStyle>
          <a:p>
            <a:pPr lvl="0"/>
            <a:r>
              <a:rPr lang="en-GB"/>
              <a:t>X</a:t>
            </a:r>
            <a:endParaRPr lang="en-US"/>
          </a:p>
        </p:txBody>
      </p:sp>
    </p:spTree>
    <p:extLst>
      <p:ext uri="{BB962C8B-B14F-4D97-AF65-F5344CB8AC3E}">
        <p14:creationId xmlns:p14="http://schemas.microsoft.com/office/powerpoint/2010/main" val="228620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Leaf Green">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D5353-AE8B-5848-6EA6-FA43E470CE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9905999" cy="6858000"/>
          </a:xfrm>
          <a:prstGeom prst="rect">
            <a:avLst/>
          </a:prstGeom>
        </p:spPr>
      </p:pic>
      <p:sp>
        <p:nvSpPr>
          <p:cNvPr id="39" name="Picture Placeholder 38">
            <a:extLst>
              <a:ext uri="{FF2B5EF4-FFF2-40B4-BE49-F238E27FC236}">
                <a16:creationId xmlns:a16="http://schemas.microsoft.com/office/drawing/2014/main" id="{884FCA92-58CF-3349-97D7-1E91C53518F4}"/>
              </a:ext>
            </a:extLst>
          </p:cNvPr>
          <p:cNvSpPr>
            <a:spLocks noGrp="1"/>
          </p:cNvSpPr>
          <p:nvPr>
            <p:ph type="pic" sz="quarter" idx="15"/>
          </p:nvPr>
        </p:nvSpPr>
        <p:spPr>
          <a:xfrm>
            <a:off x="0" y="0"/>
            <a:ext cx="7999703" cy="6271200"/>
          </a:xfrm>
          <a:custGeom>
            <a:avLst/>
            <a:gdLst>
              <a:gd name="connsiteX0" fmla="*/ 4607605 w 9845788"/>
              <a:gd name="connsiteY0" fmla="*/ 0 h 6271758"/>
              <a:gd name="connsiteX1" fmla="*/ 9845788 w 9845788"/>
              <a:gd name="connsiteY1" fmla="*/ 0 h 6271758"/>
              <a:gd name="connsiteX2" fmla="*/ 9839596 w 9845788"/>
              <a:gd name="connsiteY2" fmla="*/ 195268 h 6271758"/>
              <a:gd name="connsiteX3" fmla="*/ 4037890 w 9845788"/>
              <a:gd name="connsiteY3" fmla="*/ 6271758 h 6271758"/>
              <a:gd name="connsiteX4" fmla="*/ 202015 w 9845788"/>
              <a:gd name="connsiteY4" fmla="*/ 5554333 h 6271758"/>
              <a:gd name="connsiteX5" fmla="*/ 0 w 9845788"/>
              <a:gd name="connsiteY5" fmla="*/ 5486430 h 6271758"/>
              <a:gd name="connsiteX6" fmla="*/ 0 w 9845788"/>
              <a:gd name="connsiteY6" fmla="*/ 217918 h 6271758"/>
              <a:gd name="connsiteX7" fmla="*/ 236772 w 9845788"/>
              <a:gd name="connsiteY7" fmla="*/ 181820 h 6271758"/>
              <a:gd name="connsiteX8" fmla="*/ 819207 w 9845788"/>
              <a:gd name="connsiteY8" fmla="*/ 147125 h 6271758"/>
              <a:gd name="connsiteX9" fmla="*/ 3558996 w 9845788"/>
              <a:gd name="connsiteY9" fmla="*/ 1130976 h 6271758"/>
              <a:gd name="connsiteX10" fmla="*/ 4366922 w 9845788"/>
              <a:gd name="connsiteY10" fmla="*/ 583668 h 6271758"/>
              <a:gd name="connsiteX11" fmla="*/ 4496419 w 9845788"/>
              <a:gd name="connsiteY11" fmla="*/ 258914 h 627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788" h="6271758">
                <a:moveTo>
                  <a:pt x="4607605" y="0"/>
                </a:moveTo>
                <a:lnTo>
                  <a:pt x="9845788" y="0"/>
                </a:lnTo>
                <a:lnTo>
                  <a:pt x="9839596" y="195268"/>
                </a:lnTo>
                <a:cubicBezTo>
                  <a:pt x="9697423" y="2492869"/>
                  <a:pt x="7370588" y="6271758"/>
                  <a:pt x="4037890" y="6271758"/>
                </a:cubicBezTo>
                <a:cubicBezTo>
                  <a:pt x="2190732" y="6271758"/>
                  <a:pt x="1170031" y="5890597"/>
                  <a:pt x="202015" y="5554333"/>
                </a:cubicBezTo>
                <a:lnTo>
                  <a:pt x="0" y="5486430"/>
                </a:lnTo>
                <a:lnTo>
                  <a:pt x="0" y="217918"/>
                </a:lnTo>
                <a:lnTo>
                  <a:pt x="236772" y="181820"/>
                </a:lnTo>
                <a:cubicBezTo>
                  <a:pt x="423732" y="159113"/>
                  <a:pt x="617836" y="147125"/>
                  <a:pt x="819207" y="147125"/>
                </a:cubicBezTo>
                <a:cubicBezTo>
                  <a:pt x="2624015" y="147125"/>
                  <a:pt x="2998660" y="1130976"/>
                  <a:pt x="3558996" y="1130976"/>
                </a:cubicBezTo>
                <a:cubicBezTo>
                  <a:pt x="3914091" y="1130976"/>
                  <a:pt x="4230095" y="928993"/>
                  <a:pt x="4366922" y="583668"/>
                </a:cubicBezTo>
                <a:cubicBezTo>
                  <a:pt x="4409274" y="477383"/>
                  <a:pt x="4451930" y="368349"/>
                  <a:pt x="4496419" y="258914"/>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6319900" y="1353456"/>
            <a:ext cx="3454234" cy="3751635"/>
          </a:xfrm>
        </p:spPr>
        <p:txBody>
          <a:bodyPr wrap="square" lIns="0" tIns="0" rIns="0" bIns="0" anchor="ctr" anchorCtr="0">
            <a:noAutofit/>
          </a:bodyPr>
          <a:lstStyle>
            <a:lvl1pPr algn="ctr">
              <a:lnSpc>
                <a:spcPct val="80000"/>
              </a:lnSpc>
              <a:defRPr sz="5525">
                <a:solidFill>
                  <a:schemeClr val="bg1"/>
                </a:solidFill>
              </a:defRPr>
            </a:lvl1pPr>
          </a:lstStyle>
          <a:p>
            <a:r>
              <a:rPr lang="en-GB"/>
              <a:t>Title here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pic>
        <p:nvPicPr>
          <p:cNvPr id="6" name="Picture 5" descr="Graphical user interface&#10;&#10;Description automatically generated">
            <a:extLst>
              <a:ext uri="{FF2B5EF4-FFF2-40B4-BE49-F238E27FC236}">
                <a16:creationId xmlns:a16="http://schemas.microsoft.com/office/drawing/2014/main" id="{0AD38AD0-F5A9-60AB-7949-0D3BA12FB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spTree>
    <p:extLst>
      <p:ext uri="{BB962C8B-B14F-4D97-AF65-F5344CB8AC3E}">
        <p14:creationId xmlns:p14="http://schemas.microsoft.com/office/powerpoint/2010/main" val="3629487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Leaf Green">
    <p:bg>
      <p:bgPr>
        <a:solidFill>
          <a:schemeClr val="accent3"/>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EC794B6-846D-EFDE-390B-FED98F7B5ACD}"/>
              </a:ext>
            </a:extLst>
          </p:cNvPr>
          <p:cNvSpPr>
            <a:spLocks noGrp="1"/>
          </p:cNvSpPr>
          <p:nvPr>
            <p:ph type="pic" sz="quarter" idx="16"/>
          </p:nvPr>
        </p:nvSpPr>
        <p:spPr>
          <a:xfrm>
            <a:off x="0" y="1"/>
            <a:ext cx="9906000" cy="6857999"/>
          </a:xfrm>
          <a:custGeom>
            <a:avLst/>
            <a:gdLst>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735086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965380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25" fmla="*/ 4531649 w 12192000"/>
              <a:gd name="connsiteY25" fmla="*/ 0 h 68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0062">
                <a:moveTo>
                  <a:pt x="4531649" y="0"/>
                </a:moveTo>
                <a:lnTo>
                  <a:pt x="4788061" y="0"/>
                </a:lnTo>
                <a:lnTo>
                  <a:pt x="4903082" y="107181"/>
                </a:lnTo>
                <a:cubicBezTo>
                  <a:pt x="5049285" y="250492"/>
                  <a:pt x="5159821" y="387377"/>
                  <a:pt x="5242080" y="506910"/>
                </a:cubicBezTo>
                <a:cubicBezTo>
                  <a:pt x="5368037" y="393804"/>
                  <a:pt x="5511991" y="278126"/>
                  <a:pt x="5681651" y="162449"/>
                </a:cubicBezTo>
                <a:cubicBezTo>
                  <a:pt x="5715068" y="139314"/>
                  <a:pt x="5751057" y="116178"/>
                  <a:pt x="5787045" y="93043"/>
                </a:cubicBezTo>
                <a:lnTo>
                  <a:pt x="5965380" y="0"/>
                </a:lnTo>
                <a:lnTo>
                  <a:pt x="12192000" y="0"/>
                </a:lnTo>
                <a:lnTo>
                  <a:pt x="12192000" y="6850062"/>
                </a:lnTo>
                <a:lnTo>
                  <a:pt x="0" y="6850062"/>
                </a:lnTo>
                <a:lnTo>
                  <a:pt x="0" y="5411212"/>
                </a:lnTo>
                <a:lnTo>
                  <a:pt x="66006" y="5386833"/>
                </a:lnTo>
                <a:cubicBezTo>
                  <a:pt x="480609" y="5218067"/>
                  <a:pt x="882668" y="4940562"/>
                  <a:pt x="1280788" y="4468213"/>
                </a:cubicBezTo>
                <a:cubicBezTo>
                  <a:pt x="1108560" y="4200870"/>
                  <a:pt x="836076" y="3815279"/>
                  <a:pt x="586727" y="3627625"/>
                </a:cubicBezTo>
                <a:cubicBezTo>
                  <a:pt x="1021159" y="3810138"/>
                  <a:pt x="1306494" y="4018357"/>
                  <a:pt x="1489007" y="4203441"/>
                </a:cubicBezTo>
                <a:cubicBezTo>
                  <a:pt x="1514713" y="4170023"/>
                  <a:pt x="1537848" y="4136605"/>
                  <a:pt x="1563554" y="4100616"/>
                </a:cubicBezTo>
                <a:cubicBezTo>
                  <a:pt x="1609825" y="4033781"/>
                  <a:pt x="1658667" y="3972086"/>
                  <a:pt x="1710079" y="3912962"/>
                </a:cubicBezTo>
                <a:cubicBezTo>
                  <a:pt x="1555843" y="3571072"/>
                  <a:pt x="1234517" y="2943844"/>
                  <a:pt x="674128" y="2172662"/>
                </a:cubicBezTo>
                <a:cubicBezTo>
                  <a:pt x="1522425" y="2820455"/>
                  <a:pt x="1918298" y="3290876"/>
                  <a:pt x="2098240" y="3555648"/>
                </a:cubicBezTo>
                <a:cubicBezTo>
                  <a:pt x="2481258" y="3265170"/>
                  <a:pt x="2920831" y="3069804"/>
                  <a:pt x="3303849" y="2869296"/>
                </a:cubicBezTo>
                <a:cubicBezTo>
                  <a:pt x="3123907" y="2496559"/>
                  <a:pt x="2725463" y="1735660"/>
                  <a:pt x="2175356" y="1082726"/>
                </a:cubicBezTo>
                <a:cubicBezTo>
                  <a:pt x="3021082" y="1668824"/>
                  <a:pt x="3524921" y="2275487"/>
                  <a:pt x="3758843" y="2599383"/>
                </a:cubicBezTo>
                <a:cubicBezTo>
                  <a:pt x="3843673" y="2537688"/>
                  <a:pt x="3920791" y="2473423"/>
                  <a:pt x="3987627" y="2404017"/>
                </a:cubicBezTo>
                <a:cubicBezTo>
                  <a:pt x="4378356" y="1987579"/>
                  <a:pt x="4447763" y="1422046"/>
                  <a:pt x="4943890" y="820524"/>
                </a:cubicBezTo>
                <a:cubicBezTo>
                  <a:pt x="4849420" y="621945"/>
                  <a:pt x="4707233" y="329378"/>
                  <a:pt x="4533598" y="3553"/>
                </a:cubicBezTo>
                <a:lnTo>
                  <a:pt x="4531649" y="0"/>
                </a:ln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8" name="Graphic 26">
            <a:extLst>
              <a:ext uri="{FF2B5EF4-FFF2-40B4-BE49-F238E27FC236}">
                <a16:creationId xmlns:a16="http://schemas.microsoft.com/office/drawing/2014/main" id="{42080AE2-E828-D6CA-93A8-6ED4D2902C1C}"/>
              </a:ext>
            </a:extLst>
          </p:cNvPr>
          <p:cNvSpPr/>
          <p:nvPr userDrawn="1"/>
        </p:nvSpPr>
        <p:spPr>
          <a:xfrm>
            <a:off x="348569" y="441434"/>
            <a:ext cx="1162193" cy="1443841"/>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23606" y="3655121"/>
            <a:ext cx="9222416" cy="2423526"/>
          </a:xfrm>
        </p:spPr>
        <p:txBody>
          <a:bodyPr lIns="0" tIns="0" rIns="0" bIns="0" anchor="b">
            <a:noAutofit/>
          </a:bodyPr>
          <a:lstStyle>
            <a:lvl1pPr algn="l">
              <a:defRPr sz="6338" spc="81" baseline="0">
                <a:solidFill>
                  <a:schemeClr val="bg1"/>
                </a:solidFill>
              </a:defRPr>
            </a:lvl1pPr>
          </a:lstStyle>
          <a:p>
            <a:r>
              <a:rPr lang="en-GB"/>
              <a:t>Divider </a:t>
            </a:r>
            <a:br>
              <a:rPr lang="en-GB"/>
            </a:br>
            <a:r>
              <a:rPr lang="en-GB"/>
              <a:t>page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30" name="Text Placeholder 29">
            <a:extLst>
              <a:ext uri="{FF2B5EF4-FFF2-40B4-BE49-F238E27FC236}">
                <a16:creationId xmlns:a16="http://schemas.microsoft.com/office/drawing/2014/main" id="{F86D258A-A0D6-372F-D8C3-C5874B79753D}"/>
              </a:ext>
            </a:extLst>
          </p:cNvPr>
          <p:cNvSpPr>
            <a:spLocks noGrp="1"/>
          </p:cNvSpPr>
          <p:nvPr>
            <p:ph type="body" sz="quarter" idx="17" hasCustomPrompt="1"/>
          </p:nvPr>
        </p:nvSpPr>
        <p:spPr>
          <a:xfrm>
            <a:off x="312349" y="726170"/>
            <a:ext cx="1286120" cy="1151466"/>
          </a:xfrm>
        </p:spPr>
        <p:txBody>
          <a:bodyPr>
            <a:normAutofit/>
          </a:bodyPr>
          <a:lstStyle>
            <a:lvl1pPr marL="0" indent="0" algn="ctr">
              <a:buNone/>
              <a:defRPr sz="6338">
                <a:latin typeface="New Beginnings" panose="02000000000000000000" pitchFamily="2" charset="77"/>
              </a:defRPr>
            </a:lvl1pPr>
          </a:lstStyle>
          <a:p>
            <a:pPr lvl="0"/>
            <a:r>
              <a:rPr lang="en-GB"/>
              <a:t>X</a:t>
            </a:r>
            <a:endParaRPr lang="en-US"/>
          </a:p>
        </p:txBody>
      </p:sp>
    </p:spTree>
    <p:extLst>
      <p:ext uri="{BB962C8B-B14F-4D97-AF65-F5344CB8AC3E}">
        <p14:creationId xmlns:p14="http://schemas.microsoft.com/office/powerpoint/2010/main" val="221365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Ornage">
    <p:bg>
      <p:bgPr>
        <a:solidFill>
          <a:schemeClr val="accent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EC794B6-846D-EFDE-390B-FED98F7B5ACD}"/>
              </a:ext>
            </a:extLst>
          </p:cNvPr>
          <p:cNvSpPr>
            <a:spLocks noGrp="1"/>
          </p:cNvSpPr>
          <p:nvPr>
            <p:ph type="pic" sz="quarter" idx="16"/>
          </p:nvPr>
        </p:nvSpPr>
        <p:spPr>
          <a:xfrm>
            <a:off x="0" y="1"/>
            <a:ext cx="9906000" cy="6857999"/>
          </a:xfrm>
          <a:custGeom>
            <a:avLst/>
            <a:gdLst>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735086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965380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25" fmla="*/ 4531649 w 12192000"/>
              <a:gd name="connsiteY25" fmla="*/ 0 h 68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0062">
                <a:moveTo>
                  <a:pt x="4531649" y="0"/>
                </a:moveTo>
                <a:lnTo>
                  <a:pt x="4788061" y="0"/>
                </a:lnTo>
                <a:lnTo>
                  <a:pt x="4903082" y="107181"/>
                </a:lnTo>
                <a:cubicBezTo>
                  <a:pt x="5049285" y="250492"/>
                  <a:pt x="5159821" y="387377"/>
                  <a:pt x="5242080" y="506910"/>
                </a:cubicBezTo>
                <a:cubicBezTo>
                  <a:pt x="5368037" y="393804"/>
                  <a:pt x="5511991" y="278126"/>
                  <a:pt x="5681651" y="162449"/>
                </a:cubicBezTo>
                <a:cubicBezTo>
                  <a:pt x="5715068" y="139314"/>
                  <a:pt x="5751057" y="116178"/>
                  <a:pt x="5787045" y="93043"/>
                </a:cubicBezTo>
                <a:lnTo>
                  <a:pt x="5965380" y="0"/>
                </a:lnTo>
                <a:lnTo>
                  <a:pt x="12192000" y="0"/>
                </a:lnTo>
                <a:lnTo>
                  <a:pt x="12192000" y="6850062"/>
                </a:lnTo>
                <a:lnTo>
                  <a:pt x="0" y="6850062"/>
                </a:lnTo>
                <a:lnTo>
                  <a:pt x="0" y="5411212"/>
                </a:lnTo>
                <a:lnTo>
                  <a:pt x="66006" y="5386833"/>
                </a:lnTo>
                <a:cubicBezTo>
                  <a:pt x="480609" y="5218067"/>
                  <a:pt x="882668" y="4940562"/>
                  <a:pt x="1280788" y="4468213"/>
                </a:cubicBezTo>
                <a:cubicBezTo>
                  <a:pt x="1108560" y="4200870"/>
                  <a:pt x="836076" y="3815279"/>
                  <a:pt x="586727" y="3627625"/>
                </a:cubicBezTo>
                <a:cubicBezTo>
                  <a:pt x="1021159" y="3810138"/>
                  <a:pt x="1306494" y="4018357"/>
                  <a:pt x="1489007" y="4203441"/>
                </a:cubicBezTo>
                <a:cubicBezTo>
                  <a:pt x="1514713" y="4170023"/>
                  <a:pt x="1537848" y="4136605"/>
                  <a:pt x="1563554" y="4100616"/>
                </a:cubicBezTo>
                <a:cubicBezTo>
                  <a:pt x="1609825" y="4033781"/>
                  <a:pt x="1658667" y="3972086"/>
                  <a:pt x="1710079" y="3912962"/>
                </a:cubicBezTo>
                <a:cubicBezTo>
                  <a:pt x="1555843" y="3571072"/>
                  <a:pt x="1234517" y="2943844"/>
                  <a:pt x="674128" y="2172662"/>
                </a:cubicBezTo>
                <a:cubicBezTo>
                  <a:pt x="1522425" y="2820455"/>
                  <a:pt x="1918298" y="3290876"/>
                  <a:pt x="2098240" y="3555648"/>
                </a:cubicBezTo>
                <a:cubicBezTo>
                  <a:pt x="2481258" y="3265170"/>
                  <a:pt x="2920831" y="3069804"/>
                  <a:pt x="3303849" y="2869296"/>
                </a:cubicBezTo>
                <a:cubicBezTo>
                  <a:pt x="3123907" y="2496559"/>
                  <a:pt x="2725463" y="1735660"/>
                  <a:pt x="2175356" y="1082726"/>
                </a:cubicBezTo>
                <a:cubicBezTo>
                  <a:pt x="3021082" y="1668824"/>
                  <a:pt x="3524921" y="2275487"/>
                  <a:pt x="3758843" y="2599383"/>
                </a:cubicBezTo>
                <a:cubicBezTo>
                  <a:pt x="3843673" y="2537688"/>
                  <a:pt x="3920791" y="2473423"/>
                  <a:pt x="3987627" y="2404017"/>
                </a:cubicBezTo>
                <a:cubicBezTo>
                  <a:pt x="4378356" y="1987579"/>
                  <a:pt x="4447763" y="1422046"/>
                  <a:pt x="4943890" y="820524"/>
                </a:cubicBezTo>
                <a:cubicBezTo>
                  <a:pt x="4849420" y="621945"/>
                  <a:pt x="4707233" y="329378"/>
                  <a:pt x="4533598" y="3553"/>
                </a:cubicBezTo>
                <a:lnTo>
                  <a:pt x="4531649" y="0"/>
                </a:ln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8" name="Graphic 26">
            <a:extLst>
              <a:ext uri="{FF2B5EF4-FFF2-40B4-BE49-F238E27FC236}">
                <a16:creationId xmlns:a16="http://schemas.microsoft.com/office/drawing/2014/main" id="{42080AE2-E828-D6CA-93A8-6ED4D2902C1C}"/>
              </a:ext>
            </a:extLst>
          </p:cNvPr>
          <p:cNvSpPr/>
          <p:nvPr userDrawn="1"/>
        </p:nvSpPr>
        <p:spPr>
          <a:xfrm>
            <a:off x="348569" y="441434"/>
            <a:ext cx="1162193" cy="1443841"/>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23606" y="3655121"/>
            <a:ext cx="9222416" cy="2423526"/>
          </a:xfrm>
        </p:spPr>
        <p:txBody>
          <a:bodyPr lIns="0" tIns="0" rIns="0" bIns="0" anchor="b">
            <a:noAutofit/>
          </a:bodyPr>
          <a:lstStyle>
            <a:lvl1pPr algn="l">
              <a:defRPr sz="6338" spc="81" baseline="0">
                <a:solidFill>
                  <a:schemeClr val="bg1"/>
                </a:solidFill>
              </a:defRPr>
            </a:lvl1pPr>
          </a:lstStyle>
          <a:p>
            <a:r>
              <a:rPr lang="en-GB"/>
              <a:t>Divider </a:t>
            </a:r>
            <a:br>
              <a:rPr lang="en-GB"/>
            </a:br>
            <a:r>
              <a:rPr lang="en-GB"/>
              <a:t>page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30" name="Text Placeholder 29">
            <a:extLst>
              <a:ext uri="{FF2B5EF4-FFF2-40B4-BE49-F238E27FC236}">
                <a16:creationId xmlns:a16="http://schemas.microsoft.com/office/drawing/2014/main" id="{F86D258A-A0D6-372F-D8C3-C5874B79753D}"/>
              </a:ext>
            </a:extLst>
          </p:cNvPr>
          <p:cNvSpPr>
            <a:spLocks noGrp="1"/>
          </p:cNvSpPr>
          <p:nvPr>
            <p:ph type="body" sz="quarter" idx="17" hasCustomPrompt="1"/>
          </p:nvPr>
        </p:nvSpPr>
        <p:spPr>
          <a:xfrm>
            <a:off x="312349" y="726170"/>
            <a:ext cx="1286120" cy="1151466"/>
          </a:xfrm>
        </p:spPr>
        <p:txBody>
          <a:bodyPr>
            <a:normAutofit/>
          </a:bodyPr>
          <a:lstStyle>
            <a:lvl1pPr marL="0" indent="0" algn="ctr">
              <a:buNone/>
              <a:defRPr sz="6338">
                <a:latin typeface="New Beginnings" panose="02000000000000000000" pitchFamily="2" charset="77"/>
              </a:defRPr>
            </a:lvl1pPr>
          </a:lstStyle>
          <a:p>
            <a:pPr lvl="0"/>
            <a:r>
              <a:rPr lang="en-GB"/>
              <a:t>X</a:t>
            </a:r>
            <a:endParaRPr lang="en-US"/>
          </a:p>
        </p:txBody>
      </p:sp>
    </p:spTree>
    <p:extLst>
      <p:ext uri="{BB962C8B-B14F-4D97-AF65-F5344CB8AC3E}">
        <p14:creationId xmlns:p14="http://schemas.microsoft.com/office/powerpoint/2010/main" val="80221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Yellow">
    <p:bg>
      <p:bgPr>
        <a:solidFill>
          <a:schemeClr val="bg2"/>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EC794B6-846D-EFDE-390B-FED98F7B5ACD}"/>
              </a:ext>
            </a:extLst>
          </p:cNvPr>
          <p:cNvSpPr>
            <a:spLocks noGrp="1"/>
          </p:cNvSpPr>
          <p:nvPr>
            <p:ph type="pic" sz="quarter" idx="16"/>
          </p:nvPr>
        </p:nvSpPr>
        <p:spPr>
          <a:xfrm>
            <a:off x="0" y="0"/>
            <a:ext cx="9906000" cy="6858000"/>
          </a:xfrm>
          <a:custGeom>
            <a:avLst/>
            <a:gdLst>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735086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965380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25" fmla="*/ 4531649 w 12192000"/>
              <a:gd name="connsiteY25" fmla="*/ 0 h 68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0062">
                <a:moveTo>
                  <a:pt x="4531649" y="0"/>
                </a:moveTo>
                <a:lnTo>
                  <a:pt x="4788061" y="0"/>
                </a:lnTo>
                <a:lnTo>
                  <a:pt x="4903082" y="107181"/>
                </a:lnTo>
                <a:cubicBezTo>
                  <a:pt x="5049285" y="250492"/>
                  <a:pt x="5159821" y="387377"/>
                  <a:pt x="5242080" y="506910"/>
                </a:cubicBezTo>
                <a:cubicBezTo>
                  <a:pt x="5368037" y="393804"/>
                  <a:pt x="5511991" y="278126"/>
                  <a:pt x="5681651" y="162449"/>
                </a:cubicBezTo>
                <a:cubicBezTo>
                  <a:pt x="5715068" y="139314"/>
                  <a:pt x="5751057" y="116178"/>
                  <a:pt x="5787045" y="93043"/>
                </a:cubicBezTo>
                <a:lnTo>
                  <a:pt x="5965380" y="0"/>
                </a:lnTo>
                <a:lnTo>
                  <a:pt x="12192000" y="0"/>
                </a:lnTo>
                <a:lnTo>
                  <a:pt x="12192000" y="6850062"/>
                </a:lnTo>
                <a:lnTo>
                  <a:pt x="0" y="6850062"/>
                </a:lnTo>
                <a:lnTo>
                  <a:pt x="0" y="5411212"/>
                </a:lnTo>
                <a:lnTo>
                  <a:pt x="66006" y="5386833"/>
                </a:lnTo>
                <a:cubicBezTo>
                  <a:pt x="480609" y="5218067"/>
                  <a:pt x="882668" y="4940562"/>
                  <a:pt x="1280788" y="4468213"/>
                </a:cubicBezTo>
                <a:cubicBezTo>
                  <a:pt x="1108560" y="4200870"/>
                  <a:pt x="836076" y="3815279"/>
                  <a:pt x="586727" y="3627625"/>
                </a:cubicBezTo>
                <a:cubicBezTo>
                  <a:pt x="1021159" y="3810138"/>
                  <a:pt x="1306494" y="4018357"/>
                  <a:pt x="1489007" y="4203441"/>
                </a:cubicBezTo>
                <a:cubicBezTo>
                  <a:pt x="1514713" y="4170023"/>
                  <a:pt x="1537848" y="4136605"/>
                  <a:pt x="1563554" y="4100616"/>
                </a:cubicBezTo>
                <a:cubicBezTo>
                  <a:pt x="1609825" y="4033781"/>
                  <a:pt x="1658667" y="3972086"/>
                  <a:pt x="1710079" y="3912962"/>
                </a:cubicBezTo>
                <a:cubicBezTo>
                  <a:pt x="1555843" y="3571072"/>
                  <a:pt x="1234517" y="2943844"/>
                  <a:pt x="674128" y="2172662"/>
                </a:cubicBezTo>
                <a:cubicBezTo>
                  <a:pt x="1522425" y="2820455"/>
                  <a:pt x="1918298" y="3290876"/>
                  <a:pt x="2098240" y="3555648"/>
                </a:cubicBezTo>
                <a:cubicBezTo>
                  <a:pt x="2481258" y="3265170"/>
                  <a:pt x="2920831" y="3069804"/>
                  <a:pt x="3303849" y="2869296"/>
                </a:cubicBezTo>
                <a:cubicBezTo>
                  <a:pt x="3123907" y="2496559"/>
                  <a:pt x="2725463" y="1735660"/>
                  <a:pt x="2175356" y="1082726"/>
                </a:cubicBezTo>
                <a:cubicBezTo>
                  <a:pt x="3021082" y="1668824"/>
                  <a:pt x="3524921" y="2275487"/>
                  <a:pt x="3758843" y="2599383"/>
                </a:cubicBezTo>
                <a:cubicBezTo>
                  <a:pt x="3843673" y="2537688"/>
                  <a:pt x="3920791" y="2473423"/>
                  <a:pt x="3987627" y="2404017"/>
                </a:cubicBezTo>
                <a:cubicBezTo>
                  <a:pt x="4378356" y="1987579"/>
                  <a:pt x="4447763" y="1422046"/>
                  <a:pt x="4943890" y="820524"/>
                </a:cubicBezTo>
                <a:cubicBezTo>
                  <a:pt x="4849420" y="621945"/>
                  <a:pt x="4707233" y="329378"/>
                  <a:pt x="4533598" y="3553"/>
                </a:cubicBezTo>
                <a:lnTo>
                  <a:pt x="4531649" y="0"/>
                </a:ln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8" name="Graphic 26">
            <a:extLst>
              <a:ext uri="{FF2B5EF4-FFF2-40B4-BE49-F238E27FC236}">
                <a16:creationId xmlns:a16="http://schemas.microsoft.com/office/drawing/2014/main" id="{42080AE2-E828-D6CA-93A8-6ED4D2902C1C}"/>
              </a:ext>
            </a:extLst>
          </p:cNvPr>
          <p:cNvSpPr/>
          <p:nvPr userDrawn="1"/>
        </p:nvSpPr>
        <p:spPr>
          <a:xfrm>
            <a:off x="348569" y="441434"/>
            <a:ext cx="1162193" cy="1443841"/>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23606" y="3655121"/>
            <a:ext cx="9222416" cy="2423526"/>
          </a:xfrm>
        </p:spPr>
        <p:txBody>
          <a:bodyPr lIns="0" tIns="0" rIns="0" bIns="0" anchor="b">
            <a:noAutofit/>
          </a:bodyPr>
          <a:lstStyle>
            <a:lvl1pPr algn="l">
              <a:defRPr sz="6338" spc="81" baseline="0">
                <a:solidFill>
                  <a:schemeClr val="bg1"/>
                </a:solidFill>
              </a:defRPr>
            </a:lvl1pPr>
          </a:lstStyle>
          <a:p>
            <a:r>
              <a:rPr lang="en-GB"/>
              <a:t>Divider </a:t>
            </a:r>
            <a:br>
              <a:rPr lang="en-GB"/>
            </a:br>
            <a:r>
              <a:rPr lang="en-GB"/>
              <a:t>page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30" name="Text Placeholder 29">
            <a:extLst>
              <a:ext uri="{FF2B5EF4-FFF2-40B4-BE49-F238E27FC236}">
                <a16:creationId xmlns:a16="http://schemas.microsoft.com/office/drawing/2014/main" id="{F86D258A-A0D6-372F-D8C3-C5874B79753D}"/>
              </a:ext>
            </a:extLst>
          </p:cNvPr>
          <p:cNvSpPr>
            <a:spLocks noGrp="1"/>
          </p:cNvSpPr>
          <p:nvPr>
            <p:ph type="body" sz="quarter" idx="17" hasCustomPrompt="1"/>
          </p:nvPr>
        </p:nvSpPr>
        <p:spPr>
          <a:xfrm>
            <a:off x="312349" y="726170"/>
            <a:ext cx="1286120" cy="1151466"/>
          </a:xfrm>
        </p:spPr>
        <p:txBody>
          <a:bodyPr>
            <a:normAutofit/>
          </a:bodyPr>
          <a:lstStyle>
            <a:lvl1pPr marL="0" indent="0" algn="ctr">
              <a:buNone/>
              <a:defRPr sz="6338">
                <a:latin typeface="New Beginnings" panose="02000000000000000000" pitchFamily="2" charset="77"/>
              </a:defRPr>
            </a:lvl1pPr>
          </a:lstStyle>
          <a:p>
            <a:pPr lvl="0"/>
            <a:r>
              <a:rPr lang="en-GB"/>
              <a:t>X</a:t>
            </a:r>
            <a:endParaRPr lang="en-US"/>
          </a:p>
        </p:txBody>
      </p:sp>
    </p:spTree>
    <p:extLst>
      <p:ext uri="{BB962C8B-B14F-4D97-AF65-F5344CB8AC3E}">
        <p14:creationId xmlns:p14="http://schemas.microsoft.com/office/powerpoint/2010/main" val="3654360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Cool Green">
    <p:bg>
      <p:bgPr>
        <a:solidFill>
          <a:schemeClr val="accent4"/>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EC794B6-846D-EFDE-390B-FED98F7B5ACD}"/>
              </a:ext>
            </a:extLst>
          </p:cNvPr>
          <p:cNvSpPr>
            <a:spLocks noGrp="1"/>
          </p:cNvSpPr>
          <p:nvPr>
            <p:ph type="pic" sz="quarter" idx="16"/>
          </p:nvPr>
        </p:nvSpPr>
        <p:spPr>
          <a:xfrm>
            <a:off x="0" y="0"/>
            <a:ext cx="9906000" cy="6858000"/>
          </a:xfrm>
          <a:custGeom>
            <a:avLst/>
            <a:gdLst>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735086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965380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25" fmla="*/ 4531649 w 12192000"/>
              <a:gd name="connsiteY25" fmla="*/ 0 h 68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0062">
                <a:moveTo>
                  <a:pt x="4531649" y="0"/>
                </a:moveTo>
                <a:lnTo>
                  <a:pt x="4788061" y="0"/>
                </a:lnTo>
                <a:lnTo>
                  <a:pt x="4903082" y="107181"/>
                </a:lnTo>
                <a:cubicBezTo>
                  <a:pt x="5049285" y="250492"/>
                  <a:pt x="5159821" y="387377"/>
                  <a:pt x="5242080" y="506910"/>
                </a:cubicBezTo>
                <a:cubicBezTo>
                  <a:pt x="5368037" y="393804"/>
                  <a:pt x="5511991" y="278126"/>
                  <a:pt x="5681651" y="162449"/>
                </a:cubicBezTo>
                <a:cubicBezTo>
                  <a:pt x="5715068" y="139314"/>
                  <a:pt x="5751057" y="116178"/>
                  <a:pt x="5787045" y="93043"/>
                </a:cubicBezTo>
                <a:lnTo>
                  <a:pt x="5965380" y="0"/>
                </a:lnTo>
                <a:lnTo>
                  <a:pt x="12192000" y="0"/>
                </a:lnTo>
                <a:lnTo>
                  <a:pt x="12192000" y="6850062"/>
                </a:lnTo>
                <a:lnTo>
                  <a:pt x="0" y="6850062"/>
                </a:lnTo>
                <a:lnTo>
                  <a:pt x="0" y="5411212"/>
                </a:lnTo>
                <a:lnTo>
                  <a:pt x="66006" y="5386833"/>
                </a:lnTo>
                <a:cubicBezTo>
                  <a:pt x="480609" y="5218067"/>
                  <a:pt x="882668" y="4940562"/>
                  <a:pt x="1280788" y="4468213"/>
                </a:cubicBezTo>
                <a:cubicBezTo>
                  <a:pt x="1108560" y="4200870"/>
                  <a:pt x="836076" y="3815279"/>
                  <a:pt x="586727" y="3627625"/>
                </a:cubicBezTo>
                <a:cubicBezTo>
                  <a:pt x="1021159" y="3810138"/>
                  <a:pt x="1306494" y="4018357"/>
                  <a:pt x="1489007" y="4203441"/>
                </a:cubicBezTo>
                <a:cubicBezTo>
                  <a:pt x="1514713" y="4170023"/>
                  <a:pt x="1537848" y="4136605"/>
                  <a:pt x="1563554" y="4100616"/>
                </a:cubicBezTo>
                <a:cubicBezTo>
                  <a:pt x="1609825" y="4033781"/>
                  <a:pt x="1658667" y="3972086"/>
                  <a:pt x="1710079" y="3912962"/>
                </a:cubicBezTo>
                <a:cubicBezTo>
                  <a:pt x="1555843" y="3571072"/>
                  <a:pt x="1234517" y="2943844"/>
                  <a:pt x="674128" y="2172662"/>
                </a:cubicBezTo>
                <a:cubicBezTo>
                  <a:pt x="1522425" y="2820455"/>
                  <a:pt x="1918298" y="3290876"/>
                  <a:pt x="2098240" y="3555648"/>
                </a:cubicBezTo>
                <a:cubicBezTo>
                  <a:pt x="2481258" y="3265170"/>
                  <a:pt x="2920831" y="3069804"/>
                  <a:pt x="3303849" y="2869296"/>
                </a:cubicBezTo>
                <a:cubicBezTo>
                  <a:pt x="3123907" y="2496559"/>
                  <a:pt x="2725463" y="1735660"/>
                  <a:pt x="2175356" y="1082726"/>
                </a:cubicBezTo>
                <a:cubicBezTo>
                  <a:pt x="3021082" y="1668824"/>
                  <a:pt x="3524921" y="2275487"/>
                  <a:pt x="3758843" y="2599383"/>
                </a:cubicBezTo>
                <a:cubicBezTo>
                  <a:pt x="3843673" y="2537688"/>
                  <a:pt x="3920791" y="2473423"/>
                  <a:pt x="3987627" y="2404017"/>
                </a:cubicBezTo>
                <a:cubicBezTo>
                  <a:pt x="4378356" y="1987579"/>
                  <a:pt x="4447763" y="1422046"/>
                  <a:pt x="4943890" y="820524"/>
                </a:cubicBezTo>
                <a:cubicBezTo>
                  <a:pt x="4849420" y="621945"/>
                  <a:pt x="4707233" y="329378"/>
                  <a:pt x="4533598" y="3553"/>
                </a:cubicBezTo>
                <a:lnTo>
                  <a:pt x="4531649" y="0"/>
                </a:ln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8" name="Graphic 26">
            <a:extLst>
              <a:ext uri="{FF2B5EF4-FFF2-40B4-BE49-F238E27FC236}">
                <a16:creationId xmlns:a16="http://schemas.microsoft.com/office/drawing/2014/main" id="{42080AE2-E828-D6CA-93A8-6ED4D2902C1C}"/>
              </a:ext>
            </a:extLst>
          </p:cNvPr>
          <p:cNvSpPr/>
          <p:nvPr userDrawn="1"/>
        </p:nvSpPr>
        <p:spPr>
          <a:xfrm>
            <a:off x="348569" y="441434"/>
            <a:ext cx="1162193" cy="1443841"/>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23606" y="3655121"/>
            <a:ext cx="9222416" cy="2423526"/>
          </a:xfrm>
        </p:spPr>
        <p:txBody>
          <a:bodyPr lIns="0" tIns="0" rIns="0" bIns="0" anchor="b">
            <a:noAutofit/>
          </a:bodyPr>
          <a:lstStyle>
            <a:lvl1pPr algn="l">
              <a:defRPr sz="6338" spc="81" baseline="0">
                <a:solidFill>
                  <a:schemeClr val="bg1"/>
                </a:solidFill>
              </a:defRPr>
            </a:lvl1pPr>
          </a:lstStyle>
          <a:p>
            <a:r>
              <a:rPr lang="en-GB"/>
              <a:t>Divider </a:t>
            </a:r>
            <a:br>
              <a:rPr lang="en-GB"/>
            </a:br>
            <a:r>
              <a:rPr lang="en-GB"/>
              <a:t>page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30" name="Text Placeholder 29">
            <a:extLst>
              <a:ext uri="{FF2B5EF4-FFF2-40B4-BE49-F238E27FC236}">
                <a16:creationId xmlns:a16="http://schemas.microsoft.com/office/drawing/2014/main" id="{F86D258A-A0D6-372F-D8C3-C5874B79753D}"/>
              </a:ext>
            </a:extLst>
          </p:cNvPr>
          <p:cNvSpPr>
            <a:spLocks noGrp="1"/>
          </p:cNvSpPr>
          <p:nvPr>
            <p:ph type="body" sz="quarter" idx="17" hasCustomPrompt="1"/>
          </p:nvPr>
        </p:nvSpPr>
        <p:spPr>
          <a:xfrm>
            <a:off x="312349" y="726170"/>
            <a:ext cx="1286120" cy="1151466"/>
          </a:xfrm>
        </p:spPr>
        <p:txBody>
          <a:bodyPr>
            <a:normAutofit/>
          </a:bodyPr>
          <a:lstStyle>
            <a:lvl1pPr marL="0" indent="0" algn="ctr">
              <a:buNone/>
              <a:defRPr sz="6338">
                <a:latin typeface="New Beginnings" panose="02000000000000000000" pitchFamily="2" charset="77"/>
              </a:defRPr>
            </a:lvl1pPr>
          </a:lstStyle>
          <a:p>
            <a:pPr lvl="0"/>
            <a:r>
              <a:rPr lang="en-GB"/>
              <a:t>X</a:t>
            </a:r>
            <a:endParaRPr lang="en-US"/>
          </a:p>
        </p:txBody>
      </p:sp>
    </p:spTree>
    <p:extLst>
      <p:ext uri="{BB962C8B-B14F-4D97-AF65-F5344CB8AC3E}">
        <p14:creationId xmlns:p14="http://schemas.microsoft.com/office/powerpoint/2010/main" val="1342592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2"/>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EC794B6-846D-EFDE-390B-FED98F7B5ACD}"/>
              </a:ext>
            </a:extLst>
          </p:cNvPr>
          <p:cNvSpPr>
            <a:spLocks noGrp="1"/>
          </p:cNvSpPr>
          <p:nvPr>
            <p:ph type="pic" sz="quarter" idx="16"/>
          </p:nvPr>
        </p:nvSpPr>
        <p:spPr>
          <a:xfrm>
            <a:off x="0" y="1"/>
            <a:ext cx="9906000" cy="6857999"/>
          </a:xfrm>
          <a:custGeom>
            <a:avLst/>
            <a:gdLst>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735086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0" fmla="*/ 4531649 w 12192000"/>
              <a:gd name="connsiteY0" fmla="*/ 0 h 6850062"/>
              <a:gd name="connsiteX1" fmla="*/ 4788061 w 12192000"/>
              <a:gd name="connsiteY1" fmla="*/ 0 h 6850062"/>
              <a:gd name="connsiteX2" fmla="*/ 4903082 w 12192000"/>
              <a:gd name="connsiteY2" fmla="*/ 107181 h 6850062"/>
              <a:gd name="connsiteX3" fmla="*/ 5242080 w 12192000"/>
              <a:gd name="connsiteY3" fmla="*/ 506910 h 6850062"/>
              <a:gd name="connsiteX4" fmla="*/ 5681651 w 12192000"/>
              <a:gd name="connsiteY4" fmla="*/ 162449 h 6850062"/>
              <a:gd name="connsiteX5" fmla="*/ 5787045 w 12192000"/>
              <a:gd name="connsiteY5" fmla="*/ 93043 h 6850062"/>
              <a:gd name="connsiteX6" fmla="*/ 5965380 w 12192000"/>
              <a:gd name="connsiteY6" fmla="*/ 0 h 6850062"/>
              <a:gd name="connsiteX7" fmla="*/ 12192000 w 12192000"/>
              <a:gd name="connsiteY7" fmla="*/ 0 h 6850062"/>
              <a:gd name="connsiteX8" fmla="*/ 12192000 w 12192000"/>
              <a:gd name="connsiteY8" fmla="*/ 6850062 h 6850062"/>
              <a:gd name="connsiteX9" fmla="*/ 0 w 12192000"/>
              <a:gd name="connsiteY9" fmla="*/ 6850062 h 6850062"/>
              <a:gd name="connsiteX10" fmla="*/ 0 w 12192000"/>
              <a:gd name="connsiteY10" fmla="*/ 5411212 h 6850062"/>
              <a:gd name="connsiteX11" fmla="*/ 66006 w 12192000"/>
              <a:gd name="connsiteY11" fmla="*/ 5386833 h 6850062"/>
              <a:gd name="connsiteX12" fmla="*/ 1280788 w 12192000"/>
              <a:gd name="connsiteY12" fmla="*/ 4468213 h 6850062"/>
              <a:gd name="connsiteX13" fmla="*/ 586727 w 12192000"/>
              <a:gd name="connsiteY13" fmla="*/ 3627625 h 6850062"/>
              <a:gd name="connsiteX14" fmla="*/ 1489007 w 12192000"/>
              <a:gd name="connsiteY14" fmla="*/ 4203441 h 6850062"/>
              <a:gd name="connsiteX15" fmla="*/ 1563554 w 12192000"/>
              <a:gd name="connsiteY15" fmla="*/ 4100616 h 6850062"/>
              <a:gd name="connsiteX16" fmla="*/ 1710079 w 12192000"/>
              <a:gd name="connsiteY16" fmla="*/ 3912962 h 6850062"/>
              <a:gd name="connsiteX17" fmla="*/ 674128 w 12192000"/>
              <a:gd name="connsiteY17" fmla="*/ 2172662 h 6850062"/>
              <a:gd name="connsiteX18" fmla="*/ 2098240 w 12192000"/>
              <a:gd name="connsiteY18" fmla="*/ 3555648 h 6850062"/>
              <a:gd name="connsiteX19" fmla="*/ 3303849 w 12192000"/>
              <a:gd name="connsiteY19" fmla="*/ 2869296 h 6850062"/>
              <a:gd name="connsiteX20" fmla="*/ 2175356 w 12192000"/>
              <a:gd name="connsiteY20" fmla="*/ 1082726 h 6850062"/>
              <a:gd name="connsiteX21" fmla="*/ 3758843 w 12192000"/>
              <a:gd name="connsiteY21" fmla="*/ 2599383 h 6850062"/>
              <a:gd name="connsiteX22" fmla="*/ 3987627 w 12192000"/>
              <a:gd name="connsiteY22" fmla="*/ 2404017 h 6850062"/>
              <a:gd name="connsiteX23" fmla="*/ 4943890 w 12192000"/>
              <a:gd name="connsiteY23" fmla="*/ 820524 h 6850062"/>
              <a:gd name="connsiteX24" fmla="*/ 4533598 w 12192000"/>
              <a:gd name="connsiteY24" fmla="*/ 3553 h 6850062"/>
              <a:gd name="connsiteX25" fmla="*/ 4531649 w 12192000"/>
              <a:gd name="connsiteY25" fmla="*/ 0 h 68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0062">
                <a:moveTo>
                  <a:pt x="4531649" y="0"/>
                </a:moveTo>
                <a:lnTo>
                  <a:pt x="4788061" y="0"/>
                </a:lnTo>
                <a:lnTo>
                  <a:pt x="4903082" y="107181"/>
                </a:lnTo>
                <a:cubicBezTo>
                  <a:pt x="5049285" y="250492"/>
                  <a:pt x="5159821" y="387377"/>
                  <a:pt x="5242080" y="506910"/>
                </a:cubicBezTo>
                <a:cubicBezTo>
                  <a:pt x="5368037" y="393804"/>
                  <a:pt x="5511991" y="278126"/>
                  <a:pt x="5681651" y="162449"/>
                </a:cubicBezTo>
                <a:cubicBezTo>
                  <a:pt x="5715068" y="139314"/>
                  <a:pt x="5751057" y="116178"/>
                  <a:pt x="5787045" y="93043"/>
                </a:cubicBezTo>
                <a:lnTo>
                  <a:pt x="5965380" y="0"/>
                </a:lnTo>
                <a:lnTo>
                  <a:pt x="12192000" y="0"/>
                </a:lnTo>
                <a:lnTo>
                  <a:pt x="12192000" y="6850062"/>
                </a:lnTo>
                <a:lnTo>
                  <a:pt x="0" y="6850062"/>
                </a:lnTo>
                <a:lnTo>
                  <a:pt x="0" y="5411212"/>
                </a:lnTo>
                <a:lnTo>
                  <a:pt x="66006" y="5386833"/>
                </a:lnTo>
                <a:cubicBezTo>
                  <a:pt x="480609" y="5218067"/>
                  <a:pt x="882668" y="4940562"/>
                  <a:pt x="1280788" y="4468213"/>
                </a:cubicBezTo>
                <a:cubicBezTo>
                  <a:pt x="1108560" y="4200870"/>
                  <a:pt x="836076" y="3815279"/>
                  <a:pt x="586727" y="3627625"/>
                </a:cubicBezTo>
                <a:cubicBezTo>
                  <a:pt x="1021159" y="3810138"/>
                  <a:pt x="1306494" y="4018357"/>
                  <a:pt x="1489007" y="4203441"/>
                </a:cubicBezTo>
                <a:cubicBezTo>
                  <a:pt x="1514713" y="4170023"/>
                  <a:pt x="1537848" y="4136605"/>
                  <a:pt x="1563554" y="4100616"/>
                </a:cubicBezTo>
                <a:cubicBezTo>
                  <a:pt x="1609825" y="4033781"/>
                  <a:pt x="1658667" y="3972086"/>
                  <a:pt x="1710079" y="3912962"/>
                </a:cubicBezTo>
                <a:cubicBezTo>
                  <a:pt x="1555843" y="3571072"/>
                  <a:pt x="1234517" y="2943844"/>
                  <a:pt x="674128" y="2172662"/>
                </a:cubicBezTo>
                <a:cubicBezTo>
                  <a:pt x="1522425" y="2820455"/>
                  <a:pt x="1918298" y="3290876"/>
                  <a:pt x="2098240" y="3555648"/>
                </a:cubicBezTo>
                <a:cubicBezTo>
                  <a:pt x="2481258" y="3265170"/>
                  <a:pt x="2920831" y="3069804"/>
                  <a:pt x="3303849" y="2869296"/>
                </a:cubicBezTo>
                <a:cubicBezTo>
                  <a:pt x="3123907" y="2496559"/>
                  <a:pt x="2725463" y="1735660"/>
                  <a:pt x="2175356" y="1082726"/>
                </a:cubicBezTo>
                <a:cubicBezTo>
                  <a:pt x="3021082" y="1668824"/>
                  <a:pt x="3524921" y="2275487"/>
                  <a:pt x="3758843" y="2599383"/>
                </a:cubicBezTo>
                <a:cubicBezTo>
                  <a:pt x="3843673" y="2537688"/>
                  <a:pt x="3920791" y="2473423"/>
                  <a:pt x="3987627" y="2404017"/>
                </a:cubicBezTo>
                <a:cubicBezTo>
                  <a:pt x="4378356" y="1987579"/>
                  <a:pt x="4447763" y="1422046"/>
                  <a:pt x="4943890" y="820524"/>
                </a:cubicBezTo>
                <a:cubicBezTo>
                  <a:pt x="4849420" y="621945"/>
                  <a:pt x="4707233" y="329378"/>
                  <a:pt x="4533598" y="3553"/>
                </a:cubicBezTo>
                <a:lnTo>
                  <a:pt x="4531649" y="0"/>
                </a:lnTo>
                <a:close/>
              </a:path>
            </a:pathLst>
          </a:custGeom>
          <a:solidFill>
            <a:schemeClr val="accent6">
              <a:lumMod val="85000"/>
            </a:schemeClr>
          </a:solidFill>
          <a:effectLst>
            <a:innerShdw blurRad="169888" dist="34362" dir="13140000">
              <a:prstClr val="black">
                <a:alpha val="23000"/>
              </a:prstClr>
            </a:innerShdw>
          </a:effectLst>
        </p:spPr>
        <p:txBody>
          <a:bodyPr wrap="square">
            <a:noAutofit/>
          </a:bodyPr>
          <a:lstStyle/>
          <a:p>
            <a:endParaRPr lang="en-US"/>
          </a:p>
        </p:txBody>
      </p:sp>
      <p:sp>
        <p:nvSpPr>
          <p:cNvPr id="28" name="Graphic 26">
            <a:extLst>
              <a:ext uri="{FF2B5EF4-FFF2-40B4-BE49-F238E27FC236}">
                <a16:creationId xmlns:a16="http://schemas.microsoft.com/office/drawing/2014/main" id="{42080AE2-E828-D6CA-93A8-6ED4D2902C1C}"/>
              </a:ext>
            </a:extLst>
          </p:cNvPr>
          <p:cNvSpPr/>
          <p:nvPr userDrawn="1"/>
        </p:nvSpPr>
        <p:spPr>
          <a:xfrm>
            <a:off x="348569" y="441434"/>
            <a:ext cx="1162193" cy="1443841"/>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23606" y="3655121"/>
            <a:ext cx="9222416" cy="2423526"/>
          </a:xfrm>
        </p:spPr>
        <p:txBody>
          <a:bodyPr lIns="0" tIns="0" rIns="0" bIns="0" anchor="b">
            <a:noAutofit/>
          </a:bodyPr>
          <a:lstStyle>
            <a:lvl1pPr algn="l">
              <a:defRPr sz="6338" spc="81" baseline="0">
                <a:solidFill>
                  <a:schemeClr val="bg1"/>
                </a:solidFill>
              </a:defRPr>
            </a:lvl1pPr>
          </a:lstStyle>
          <a:p>
            <a:r>
              <a:rPr lang="en-GB"/>
              <a:t>Divider </a:t>
            </a:r>
            <a:br>
              <a:rPr lang="en-GB"/>
            </a:br>
            <a:r>
              <a:rPr lang="en-GB"/>
              <a:t>page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
        <p:nvSpPr>
          <p:cNvPr id="30" name="Text Placeholder 29">
            <a:extLst>
              <a:ext uri="{FF2B5EF4-FFF2-40B4-BE49-F238E27FC236}">
                <a16:creationId xmlns:a16="http://schemas.microsoft.com/office/drawing/2014/main" id="{F86D258A-A0D6-372F-D8C3-C5874B79753D}"/>
              </a:ext>
            </a:extLst>
          </p:cNvPr>
          <p:cNvSpPr>
            <a:spLocks noGrp="1"/>
          </p:cNvSpPr>
          <p:nvPr>
            <p:ph type="body" sz="quarter" idx="17" hasCustomPrompt="1"/>
          </p:nvPr>
        </p:nvSpPr>
        <p:spPr>
          <a:xfrm>
            <a:off x="312349" y="726170"/>
            <a:ext cx="1286120" cy="1151466"/>
          </a:xfrm>
        </p:spPr>
        <p:txBody>
          <a:bodyPr>
            <a:normAutofit/>
          </a:bodyPr>
          <a:lstStyle>
            <a:lvl1pPr marL="0" indent="0" algn="ctr">
              <a:buNone/>
              <a:defRPr sz="6338">
                <a:latin typeface="New Beginnings" panose="02000000000000000000" pitchFamily="2" charset="77"/>
              </a:defRPr>
            </a:lvl1pPr>
          </a:lstStyle>
          <a:p>
            <a:pPr lvl="0"/>
            <a:r>
              <a:rPr lang="en-GB"/>
              <a:t>X</a:t>
            </a:r>
            <a:endParaRPr lang="en-US"/>
          </a:p>
        </p:txBody>
      </p:sp>
    </p:spTree>
    <p:extLst>
      <p:ext uri="{BB962C8B-B14F-4D97-AF65-F5344CB8AC3E}">
        <p14:creationId xmlns:p14="http://schemas.microsoft.com/office/powerpoint/2010/main" val="811637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AA6D28-7404-7541-DBCF-8D69A75708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9906000" cy="6857999"/>
          </a:xfrm>
          <a:prstGeom prst="rect">
            <a:avLst/>
          </a:prstGeom>
        </p:spPr>
      </p:pic>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15858"/>
            <a:ext cx="9222416" cy="815607"/>
          </a:xfrm>
        </p:spPr>
        <p:txBody>
          <a:bodyPr lIns="0" tIns="0" rIns="0" bIns="0" anchor="b">
            <a:noAutofit/>
          </a:bodyPr>
          <a:lstStyle>
            <a:lvl1pPr algn="l">
              <a:defRPr sz="2681"/>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9222416" cy="3497196"/>
          </a:xfrm>
        </p:spPr>
        <p:txBody>
          <a:bodyPr lIns="0" tIns="0" rIns="0" bIns="0" numCol="2" spcCol="180000">
            <a:noAutofit/>
          </a:bodyPr>
          <a:lstStyle>
            <a:lvl1pPr marL="0" indent="0">
              <a:lnSpc>
                <a:spcPct val="100000"/>
              </a:lnSpc>
              <a:spcBef>
                <a:spcPts val="0"/>
              </a:spcBef>
              <a:buNone/>
              <a:defRPr sz="1300"/>
            </a:lvl1pPr>
            <a:lvl2pPr marL="146250" indent="-146250">
              <a:lnSpc>
                <a:spcPct val="100000"/>
              </a:lnSpc>
              <a:spcBef>
                <a:spcPts val="0"/>
              </a:spcBef>
              <a:defRPr sz="1300"/>
            </a:lvl2pPr>
            <a:lvl3pPr marL="292500" indent="-146250">
              <a:lnSpc>
                <a:spcPct val="100000"/>
              </a:lnSpc>
              <a:spcBef>
                <a:spcPts val="0"/>
              </a:spcBef>
              <a:defRPr sz="1300"/>
            </a:lvl3pPr>
            <a:lvl4pPr marL="438750" indent="-146250">
              <a:lnSpc>
                <a:spcPct val="100000"/>
              </a:lnSpc>
              <a:spcBef>
                <a:spcPts val="0"/>
              </a:spcBef>
              <a:defRPr sz="1300"/>
            </a:lvl4pPr>
            <a:lvl5pPr marL="585000" indent="-146250">
              <a:lnSpc>
                <a:spcPct val="100000"/>
              </a:lnSpc>
              <a:spcBef>
                <a:spcPts val="0"/>
              </a:spcBef>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Tree>
    <p:extLst>
      <p:ext uri="{BB962C8B-B14F-4D97-AF65-F5344CB8AC3E}">
        <p14:creationId xmlns:p14="http://schemas.microsoft.com/office/powerpoint/2010/main" val="2276488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Pink">
    <p:spTree>
      <p:nvGrpSpPr>
        <p:cNvPr id="1" name=""/>
        <p:cNvGrpSpPr/>
        <p:nvPr/>
      </p:nvGrpSpPr>
      <p:grpSpPr>
        <a:xfrm>
          <a:off x="0" y="0"/>
          <a:ext cx="0" cy="0"/>
          <a:chOff x="0" y="0"/>
          <a:chExt cx="0" cy="0"/>
        </a:xfrm>
      </p:grpSpPr>
      <p:pic>
        <p:nvPicPr>
          <p:cNvPr id="12" name="Picture 11" descr="A picture containing text, vector graphics&#10;&#10;Description automatically generated">
            <a:extLst>
              <a:ext uri="{FF2B5EF4-FFF2-40B4-BE49-F238E27FC236}">
                <a16:creationId xmlns:a16="http://schemas.microsoft.com/office/drawing/2014/main" id="{FBAA6D28-7404-7541-DBCF-8D69A7570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906000" cy="6857999"/>
          </a:xfrm>
          <a:prstGeom prst="rect">
            <a:avLst/>
          </a:prstGeom>
        </p:spPr>
      </p:pic>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15858"/>
            <a:ext cx="9222416" cy="815607"/>
          </a:xfrm>
        </p:spPr>
        <p:txBody>
          <a:bodyPr lIns="0" tIns="0" rIns="0" bIns="0" anchor="b">
            <a:noAutofit/>
          </a:bodyPr>
          <a:lstStyle>
            <a:lvl1pPr algn="l">
              <a:defRPr sz="2681"/>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9222416" cy="3497196"/>
          </a:xfrm>
        </p:spPr>
        <p:txBody>
          <a:bodyPr lIns="0" tIns="0" rIns="0" bIns="0" numCol="2" spcCol="180000">
            <a:noAutofit/>
          </a:bodyPr>
          <a:lstStyle>
            <a:lvl1pPr marL="0" indent="0">
              <a:lnSpc>
                <a:spcPct val="100000"/>
              </a:lnSpc>
              <a:spcBef>
                <a:spcPts val="0"/>
              </a:spcBef>
              <a:buNone/>
              <a:defRPr sz="1300"/>
            </a:lvl1pPr>
            <a:lvl2pPr marL="146250" indent="-146250">
              <a:lnSpc>
                <a:spcPct val="100000"/>
              </a:lnSpc>
              <a:spcBef>
                <a:spcPts val="0"/>
              </a:spcBef>
              <a:defRPr sz="1300"/>
            </a:lvl2pPr>
            <a:lvl3pPr marL="292500" indent="-146250">
              <a:lnSpc>
                <a:spcPct val="100000"/>
              </a:lnSpc>
              <a:spcBef>
                <a:spcPts val="0"/>
              </a:spcBef>
              <a:defRPr sz="1300"/>
            </a:lvl3pPr>
            <a:lvl4pPr marL="438750" indent="-146250">
              <a:lnSpc>
                <a:spcPct val="100000"/>
              </a:lnSpc>
              <a:spcBef>
                <a:spcPts val="0"/>
              </a:spcBef>
              <a:defRPr sz="1300"/>
            </a:lvl4pPr>
            <a:lvl5pPr marL="585000" indent="-146250">
              <a:lnSpc>
                <a:spcPct val="100000"/>
              </a:lnSpc>
              <a:spcBef>
                <a:spcPts val="0"/>
              </a:spcBef>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Tree>
    <p:extLst>
      <p:ext uri="{BB962C8B-B14F-4D97-AF65-F5344CB8AC3E}">
        <p14:creationId xmlns:p14="http://schemas.microsoft.com/office/powerpoint/2010/main" val="1261495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Leaf Gree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AA6D28-7404-7541-DBCF-8D69A75708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57999"/>
          </a:xfrm>
          <a:prstGeom prst="rect">
            <a:avLst/>
          </a:prstGeom>
        </p:spPr>
      </p:pic>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15858"/>
            <a:ext cx="9222416" cy="815607"/>
          </a:xfrm>
        </p:spPr>
        <p:txBody>
          <a:bodyPr lIns="0" tIns="0" rIns="0" bIns="0" anchor="b">
            <a:noAutofit/>
          </a:bodyPr>
          <a:lstStyle>
            <a:lvl1pPr algn="l">
              <a:defRPr sz="2681"/>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9222416" cy="3497196"/>
          </a:xfrm>
        </p:spPr>
        <p:txBody>
          <a:bodyPr lIns="0" tIns="0" rIns="0" bIns="0" numCol="2" spcCol="180000">
            <a:noAutofit/>
          </a:bodyPr>
          <a:lstStyle>
            <a:lvl1pPr marL="0" indent="0">
              <a:lnSpc>
                <a:spcPct val="100000"/>
              </a:lnSpc>
              <a:spcBef>
                <a:spcPts val="0"/>
              </a:spcBef>
              <a:buNone/>
              <a:defRPr sz="1300"/>
            </a:lvl1pPr>
            <a:lvl2pPr marL="146250" indent="-146250">
              <a:lnSpc>
                <a:spcPct val="100000"/>
              </a:lnSpc>
              <a:spcBef>
                <a:spcPts val="0"/>
              </a:spcBef>
              <a:defRPr sz="1300"/>
            </a:lvl2pPr>
            <a:lvl3pPr marL="292500" indent="-146250">
              <a:lnSpc>
                <a:spcPct val="100000"/>
              </a:lnSpc>
              <a:spcBef>
                <a:spcPts val="0"/>
              </a:spcBef>
              <a:defRPr sz="1300"/>
            </a:lvl3pPr>
            <a:lvl4pPr marL="438750" indent="-146250">
              <a:lnSpc>
                <a:spcPct val="100000"/>
              </a:lnSpc>
              <a:spcBef>
                <a:spcPts val="0"/>
              </a:spcBef>
              <a:defRPr sz="1300"/>
            </a:lvl4pPr>
            <a:lvl5pPr marL="585000" indent="-146250">
              <a:lnSpc>
                <a:spcPct val="100000"/>
              </a:lnSpc>
              <a:spcBef>
                <a:spcPts val="0"/>
              </a:spcBef>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Tree>
    <p:extLst>
      <p:ext uri="{BB962C8B-B14F-4D97-AF65-F5344CB8AC3E}">
        <p14:creationId xmlns:p14="http://schemas.microsoft.com/office/powerpoint/2010/main" val="376735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AA6D28-7404-7541-DBCF-8D69A75708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57999"/>
          </a:xfrm>
          <a:prstGeom prst="rect">
            <a:avLst/>
          </a:prstGeom>
        </p:spPr>
      </p:pic>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15858"/>
            <a:ext cx="9222416" cy="815607"/>
          </a:xfrm>
        </p:spPr>
        <p:txBody>
          <a:bodyPr lIns="0" tIns="0" rIns="0" bIns="0" anchor="b">
            <a:noAutofit/>
          </a:bodyPr>
          <a:lstStyle>
            <a:lvl1pPr algn="l">
              <a:defRPr sz="2681"/>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9222416" cy="3497196"/>
          </a:xfrm>
        </p:spPr>
        <p:txBody>
          <a:bodyPr lIns="0" tIns="0" rIns="0" bIns="0" numCol="2" spcCol="180000">
            <a:noAutofit/>
          </a:bodyPr>
          <a:lstStyle>
            <a:lvl1pPr marL="0" indent="0">
              <a:lnSpc>
                <a:spcPct val="100000"/>
              </a:lnSpc>
              <a:spcBef>
                <a:spcPts val="0"/>
              </a:spcBef>
              <a:buNone/>
              <a:defRPr sz="1300"/>
            </a:lvl1pPr>
            <a:lvl2pPr marL="146250" indent="-146250">
              <a:lnSpc>
                <a:spcPct val="100000"/>
              </a:lnSpc>
              <a:spcBef>
                <a:spcPts val="0"/>
              </a:spcBef>
              <a:defRPr sz="1300"/>
            </a:lvl2pPr>
            <a:lvl3pPr marL="292500" indent="-146250">
              <a:lnSpc>
                <a:spcPct val="100000"/>
              </a:lnSpc>
              <a:spcBef>
                <a:spcPts val="0"/>
              </a:spcBef>
              <a:defRPr sz="1300"/>
            </a:lvl3pPr>
            <a:lvl4pPr marL="438750" indent="-146250">
              <a:lnSpc>
                <a:spcPct val="100000"/>
              </a:lnSpc>
              <a:spcBef>
                <a:spcPts val="0"/>
              </a:spcBef>
              <a:defRPr sz="1300"/>
            </a:lvl4pPr>
            <a:lvl5pPr marL="585000" indent="-146250">
              <a:lnSpc>
                <a:spcPct val="100000"/>
              </a:lnSpc>
              <a:spcBef>
                <a:spcPts val="0"/>
              </a:spcBef>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Tree>
    <p:extLst>
      <p:ext uri="{BB962C8B-B14F-4D97-AF65-F5344CB8AC3E}">
        <p14:creationId xmlns:p14="http://schemas.microsoft.com/office/powerpoint/2010/main" val="2017058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Yellow">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AA6D28-7404-7541-DBCF-8D69A75708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57999"/>
          </a:xfrm>
          <a:prstGeom prst="rect">
            <a:avLst/>
          </a:prstGeom>
        </p:spPr>
      </p:pic>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15858"/>
            <a:ext cx="9222416" cy="815607"/>
          </a:xfrm>
        </p:spPr>
        <p:txBody>
          <a:bodyPr lIns="0" tIns="0" rIns="0" bIns="0" anchor="b">
            <a:noAutofit/>
          </a:bodyPr>
          <a:lstStyle>
            <a:lvl1pPr algn="l">
              <a:defRPr sz="2681"/>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9222416" cy="3497196"/>
          </a:xfrm>
        </p:spPr>
        <p:txBody>
          <a:bodyPr lIns="0" tIns="0" rIns="0" bIns="0" numCol="2" spcCol="180000">
            <a:noAutofit/>
          </a:bodyPr>
          <a:lstStyle>
            <a:lvl1pPr marL="0" indent="0">
              <a:lnSpc>
                <a:spcPct val="100000"/>
              </a:lnSpc>
              <a:spcBef>
                <a:spcPts val="0"/>
              </a:spcBef>
              <a:buNone/>
              <a:defRPr sz="1300"/>
            </a:lvl1pPr>
            <a:lvl2pPr marL="146250" indent="-146250">
              <a:lnSpc>
                <a:spcPct val="100000"/>
              </a:lnSpc>
              <a:spcBef>
                <a:spcPts val="0"/>
              </a:spcBef>
              <a:defRPr sz="1300"/>
            </a:lvl2pPr>
            <a:lvl3pPr marL="292500" indent="-146250">
              <a:lnSpc>
                <a:spcPct val="100000"/>
              </a:lnSpc>
              <a:spcBef>
                <a:spcPts val="0"/>
              </a:spcBef>
              <a:defRPr sz="1300"/>
            </a:lvl3pPr>
            <a:lvl4pPr marL="438750" indent="-146250">
              <a:lnSpc>
                <a:spcPct val="100000"/>
              </a:lnSpc>
              <a:spcBef>
                <a:spcPts val="0"/>
              </a:spcBef>
              <a:defRPr sz="1300"/>
            </a:lvl4pPr>
            <a:lvl5pPr marL="585000" indent="-146250">
              <a:lnSpc>
                <a:spcPct val="100000"/>
              </a:lnSpc>
              <a:spcBef>
                <a:spcPts val="0"/>
              </a:spcBef>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Tree>
    <p:extLst>
      <p:ext uri="{BB962C8B-B14F-4D97-AF65-F5344CB8AC3E}">
        <p14:creationId xmlns:p14="http://schemas.microsoft.com/office/powerpoint/2010/main" val="37337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Orang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D5353-AE8B-5848-6EA6-FA43E470CE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9905999" cy="6858000"/>
          </a:xfrm>
          <a:prstGeom prst="rect">
            <a:avLst/>
          </a:prstGeom>
        </p:spPr>
      </p:pic>
      <p:sp>
        <p:nvSpPr>
          <p:cNvPr id="39" name="Picture Placeholder 38">
            <a:extLst>
              <a:ext uri="{FF2B5EF4-FFF2-40B4-BE49-F238E27FC236}">
                <a16:creationId xmlns:a16="http://schemas.microsoft.com/office/drawing/2014/main" id="{884FCA92-58CF-3349-97D7-1E91C53518F4}"/>
              </a:ext>
            </a:extLst>
          </p:cNvPr>
          <p:cNvSpPr>
            <a:spLocks noGrp="1"/>
          </p:cNvSpPr>
          <p:nvPr>
            <p:ph type="pic" sz="quarter" idx="15"/>
          </p:nvPr>
        </p:nvSpPr>
        <p:spPr>
          <a:xfrm>
            <a:off x="0" y="0"/>
            <a:ext cx="7999703" cy="6271200"/>
          </a:xfrm>
          <a:custGeom>
            <a:avLst/>
            <a:gdLst>
              <a:gd name="connsiteX0" fmla="*/ 4607605 w 9845788"/>
              <a:gd name="connsiteY0" fmla="*/ 0 h 6271758"/>
              <a:gd name="connsiteX1" fmla="*/ 9845788 w 9845788"/>
              <a:gd name="connsiteY1" fmla="*/ 0 h 6271758"/>
              <a:gd name="connsiteX2" fmla="*/ 9839596 w 9845788"/>
              <a:gd name="connsiteY2" fmla="*/ 195268 h 6271758"/>
              <a:gd name="connsiteX3" fmla="*/ 4037890 w 9845788"/>
              <a:gd name="connsiteY3" fmla="*/ 6271758 h 6271758"/>
              <a:gd name="connsiteX4" fmla="*/ 202015 w 9845788"/>
              <a:gd name="connsiteY4" fmla="*/ 5554333 h 6271758"/>
              <a:gd name="connsiteX5" fmla="*/ 0 w 9845788"/>
              <a:gd name="connsiteY5" fmla="*/ 5486430 h 6271758"/>
              <a:gd name="connsiteX6" fmla="*/ 0 w 9845788"/>
              <a:gd name="connsiteY6" fmla="*/ 217918 h 6271758"/>
              <a:gd name="connsiteX7" fmla="*/ 236772 w 9845788"/>
              <a:gd name="connsiteY7" fmla="*/ 181820 h 6271758"/>
              <a:gd name="connsiteX8" fmla="*/ 819207 w 9845788"/>
              <a:gd name="connsiteY8" fmla="*/ 147125 h 6271758"/>
              <a:gd name="connsiteX9" fmla="*/ 3558996 w 9845788"/>
              <a:gd name="connsiteY9" fmla="*/ 1130976 h 6271758"/>
              <a:gd name="connsiteX10" fmla="*/ 4366922 w 9845788"/>
              <a:gd name="connsiteY10" fmla="*/ 583668 h 6271758"/>
              <a:gd name="connsiteX11" fmla="*/ 4496419 w 9845788"/>
              <a:gd name="connsiteY11" fmla="*/ 258914 h 627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788" h="6271758">
                <a:moveTo>
                  <a:pt x="4607605" y="0"/>
                </a:moveTo>
                <a:lnTo>
                  <a:pt x="9845788" y="0"/>
                </a:lnTo>
                <a:lnTo>
                  <a:pt x="9839596" y="195268"/>
                </a:lnTo>
                <a:cubicBezTo>
                  <a:pt x="9697423" y="2492869"/>
                  <a:pt x="7370588" y="6271758"/>
                  <a:pt x="4037890" y="6271758"/>
                </a:cubicBezTo>
                <a:cubicBezTo>
                  <a:pt x="2190732" y="6271758"/>
                  <a:pt x="1170031" y="5890597"/>
                  <a:pt x="202015" y="5554333"/>
                </a:cubicBezTo>
                <a:lnTo>
                  <a:pt x="0" y="5486430"/>
                </a:lnTo>
                <a:lnTo>
                  <a:pt x="0" y="217918"/>
                </a:lnTo>
                <a:lnTo>
                  <a:pt x="236772" y="181820"/>
                </a:lnTo>
                <a:cubicBezTo>
                  <a:pt x="423732" y="159113"/>
                  <a:pt x="617836" y="147125"/>
                  <a:pt x="819207" y="147125"/>
                </a:cubicBezTo>
                <a:cubicBezTo>
                  <a:pt x="2624015" y="147125"/>
                  <a:pt x="2998660" y="1130976"/>
                  <a:pt x="3558996" y="1130976"/>
                </a:cubicBezTo>
                <a:cubicBezTo>
                  <a:pt x="3914091" y="1130976"/>
                  <a:pt x="4230095" y="928993"/>
                  <a:pt x="4366922" y="583668"/>
                </a:cubicBezTo>
                <a:cubicBezTo>
                  <a:pt x="4409274" y="477383"/>
                  <a:pt x="4451930" y="368349"/>
                  <a:pt x="4496419" y="258914"/>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6319900" y="1353456"/>
            <a:ext cx="3454234" cy="3751635"/>
          </a:xfrm>
        </p:spPr>
        <p:txBody>
          <a:bodyPr wrap="square" lIns="0" tIns="0" rIns="0" bIns="0" anchor="ctr" anchorCtr="0">
            <a:noAutofit/>
          </a:bodyPr>
          <a:lstStyle>
            <a:lvl1pPr algn="ctr">
              <a:lnSpc>
                <a:spcPct val="80000"/>
              </a:lnSpc>
              <a:defRPr sz="5525">
                <a:solidFill>
                  <a:schemeClr val="bg1"/>
                </a:solidFill>
              </a:defRPr>
            </a:lvl1pPr>
          </a:lstStyle>
          <a:p>
            <a:r>
              <a:rPr lang="en-GB"/>
              <a:t>Title here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pic>
        <p:nvPicPr>
          <p:cNvPr id="6" name="Picture 5" descr="Graphical user interface&#10;&#10;Description automatically generated">
            <a:extLst>
              <a:ext uri="{FF2B5EF4-FFF2-40B4-BE49-F238E27FC236}">
                <a16:creationId xmlns:a16="http://schemas.microsoft.com/office/drawing/2014/main" id="{0AD38AD0-F5A9-60AB-7949-0D3BA12FB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spTree>
    <p:extLst>
      <p:ext uri="{BB962C8B-B14F-4D97-AF65-F5344CB8AC3E}">
        <p14:creationId xmlns:p14="http://schemas.microsoft.com/office/powerpoint/2010/main" val="504588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Slide Cool Gree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AA6D28-7404-7541-DBCF-8D69A75708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57999"/>
          </a:xfrm>
          <a:prstGeom prst="rect">
            <a:avLst/>
          </a:prstGeom>
        </p:spPr>
      </p:pic>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15858"/>
            <a:ext cx="9222416" cy="815607"/>
          </a:xfrm>
        </p:spPr>
        <p:txBody>
          <a:bodyPr lIns="0" tIns="0" rIns="0" bIns="0" anchor="b">
            <a:noAutofit/>
          </a:bodyPr>
          <a:lstStyle>
            <a:lvl1pPr algn="l">
              <a:defRPr sz="2681"/>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9222416" cy="3497196"/>
          </a:xfrm>
        </p:spPr>
        <p:txBody>
          <a:bodyPr lIns="0" tIns="0" rIns="0" bIns="0" numCol="2" spcCol="180000">
            <a:noAutofit/>
          </a:bodyPr>
          <a:lstStyle>
            <a:lvl1pPr marL="0" indent="0">
              <a:lnSpc>
                <a:spcPct val="100000"/>
              </a:lnSpc>
              <a:spcBef>
                <a:spcPts val="0"/>
              </a:spcBef>
              <a:buNone/>
              <a:defRPr sz="1300"/>
            </a:lvl1pPr>
            <a:lvl2pPr marL="146250" indent="-146250">
              <a:lnSpc>
                <a:spcPct val="100000"/>
              </a:lnSpc>
              <a:spcBef>
                <a:spcPts val="0"/>
              </a:spcBef>
              <a:defRPr sz="1300"/>
            </a:lvl2pPr>
            <a:lvl3pPr marL="292500" indent="-146250">
              <a:lnSpc>
                <a:spcPct val="100000"/>
              </a:lnSpc>
              <a:spcBef>
                <a:spcPts val="0"/>
              </a:spcBef>
              <a:defRPr sz="1300"/>
            </a:lvl3pPr>
            <a:lvl4pPr marL="438750" indent="-146250">
              <a:lnSpc>
                <a:spcPct val="100000"/>
              </a:lnSpc>
              <a:spcBef>
                <a:spcPts val="0"/>
              </a:spcBef>
              <a:defRPr sz="1300"/>
            </a:lvl4pPr>
            <a:lvl5pPr marL="585000" indent="-146250">
              <a:lnSpc>
                <a:spcPct val="100000"/>
              </a:lnSpc>
              <a:spcBef>
                <a:spcPts val="0"/>
              </a:spcBef>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Tree>
    <p:extLst>
      <p:ext uri="{BB962C8B-B14F-4D97-AF65-F5344CB8AC3E}">
        <p14:creationId xmlns:p14="http://schemas.microsoft.com/office/powerpoint/2010/main" val="1653612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AA6D28-7404-7541-DBCF-8D69A75708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57999"/>
          </a:xfrm>
          <a:prstGeom prst="rect">
            <a:avLst/>
          </a:prstGeom>
        </p:spPr>
      </p:pic>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51122" y="1615858"/>
            <a:ext cx="9222416" cy="815607"/>
          </a:xfrm>
        </p:spPr>
        <p:txBody>
          <a:bodyPr lIns="0" tIns="0" rIns="0" bIns="0" anchor="b">
            <a:noAutofit/>
          </a:bodyPr>
          <a:lstStyle>
            <a:lvl1pPr algn="l">
              <a:defRPr sz="2681"/>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2515297"/>
            <a:ext cx="9222416" cy="3497196"/>
          </a:xfrm>
        </p:spPr>
        <p:txBody>
          <a:bodyPr lIns="0" tIns="0" rIns="0" bIns="0" numCol="2" spcCol="180000">
            <a:noAutofit/>
          </a:bodyPr>
          <a:lstStyle>
            <a:lvl1pPr marL="0" indent="0">
              <a:lnSpc>
                <a:spcPct val="100000"/>
              </a:lnSpc>
              <a:spcBef>
                <a:spcPts val="0"/>
              </a:spcBef>
              <a:buNone/>
              <a:defRPr sz="1300"/>
            </a:lvl1pPr>
            <a:lvl2pPr marL="146250" indent="-146250">
              <a:lnSpc>
                <a:spcPct val="100000"/>
              </a:lnSpc>
              <a:spcBef>
                <a:spcPts val="0"/>
              </a:spcBef>
              <a:defRPr sz="1300"/>
            </a:lvl2pPr>
            <a:lvl3pPr marL="292500" indent="-146250">
              <a:lnSpc>
                <a:spcPct val="100000"/>
              </a:lnSpc>
              <a:spcBef>
                <a:spcPts val="0"/>
              </a:spcBef>
              <a:defRPr sz="1300"/>
            </a:lvl3pPr>
            <a:lvl4pPr marL="438750" indent="-146250">
              <a:lnSpc>
                <a:spcPct val="100000"/>
              </a:lnSpc>
              <a:spcBef>
                <a:spcPts val="0"/>
              </a:spcBef>
              <a:defRPr sz="1300"/>
            </a:lvl4pPr>
            <a:lvl5pPr marL="585000" indent="-146250">
              <a:lnSpc>
                <a:spcPct val="100000"/>
              </a:lnSpc>
              <a:spcBef>
                <a:spcPts val="0"/>
              </a:spcBef>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p>
            <a:r>
              <a:rPr lang="en-US"/>
              <a:t>rzss.org.uk</a:t>
            </a:r>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p>
            <a:fld id="{F16C9B98-F92E-C847-97FF-1C479F9C479B}" type="slidenum">
              <a:rPr lang="en-US" smtClean="0"/>
              <a:pPr/>
              <a:t>‹#›</a:t>
            </a:fld>
            <a:endParaRPr lang="en-US"/>
          </a:p>
        </p:txBody>
      </p:sp>
    </p:spTree>
    <p:extLst>
      <p:ext uri="{BB962C8B-B14F-4D97-AF65-F5344CB8AC3E}">
        <p14:creationId xmlns:p14="http://schemas.microsoft.com/office/powerpoint/2010/main" val="2641777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 Cover Slide Purpl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D31515-64F6-241F-5818-B6E777FDD4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3" y="0"/>
            <a:ext cx="9929424" cy="6857998"/>
          </a:xfrm>
          <a:prstGeom prst="rect">
            <a:avLst/>
          </a:prstGeom>
        </p:spPr>
      </p:pic>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441326"/>
            <a:ext cx="4514169" cy="1679023"/>
          </a:xfrm>
        </p:spPr>
        <p:txBody>
          <a:bodyPr lIns="0" tIns="0" rIns="0" bIns="0" numCol="1" spcCol="180000">
            <a:noAutofit/>
          </a:bodyPr>
          <a:lstStyle>
            <a:lvl1pPr marL="0" indent="0">
              <a:lnSpc>
                <a:spcPct val="100000"/>
              </a:lnSpc>
              <a:spcBef>
                <a:spcPts val="0"/>
              </a:spcBef>
              <a:buNone/>
              <a:defRPr sz="1463" b="0" i="0">
                <a:solidFill>
                  <a:schemeClr val="bg1"/>
                </a:solidFill>
                <a:latin typeface="Museo Sans 500" panose="02000000000000000000" pitchFamily="2" charset="77"/>
              </a:defRPr>
            </a:lvl1pPr>
            <a:lvl2pPr marL="146250" indent="-146250">
              <a:lnSpc>
                <a:spcPct val="100000"/>
              </a:lnSpc>
              <a:spcBef>
                <a:spcPts val="0"/>
              </a:spcBef>
              <a:defRPr sz="1463" b="0" i="0">
                <a:solidFill>
                  <a:schemeClr val="bg1"/>
                </a:solidFill>
                <a:latin typeface="Museo Sans 500" panose="02000000000000000000" pitchFamily="2" charset="77"/>
              </a:defRPr>
            </a:lvl2pPr>
            <a:lvl3pPr marL="292500" indent="-146250">
              <a:lnSpc>
                <a:spcPct val="100000"/>
              </a:lnSpc>
              <a:spcBef>
                <a:spcPts val="0"/>
              </a:spcBef>
              <a:defRPr sz="1463" b="0" i="0">
                <a:solidFill>
                  <a:schemeClr val="bg1"/>
                </a:solidFill>
                <a:latin typeface="Museo Sans 500" panose="02000000000000000000" pitchFamily="2" charset="77"/>
              </a:defRPr>
            </a:lvl3pPr>
            <a:lvl4pPr marL="438750" indent="-146250">
              <a:lnSpc>
                <a:spcPct val="100000"/>
              </a:lnSpc>
              <a:spcBef>
                <a:spcPts val="0"/>
              </a:spcBef>
              <a:defRPr sz="1463" b="0" i="0">
                <a:solidFill>
                  <a:schemeClr val="bg1"/>
                </a:solidFill>
                <a:latin typeface="Museo Sans 500" panose="02000000000000000000" pitchFamily="2" charset="77"/>
              </a:defRPr>
            </a:lvl4pPr>
            <a:lvl5pPr marL="585000" indent="-146250">
              <a:lnSpc>
                <a:spcPct val="100000"/>
              </a:lnSpc>
              <a:spcBef>
                <a:spcPts val="0"/>
              </a:spcBef>
              <a:defRPr sz="1463" b="0" i="0">
                <a:solidFill>
                  <a:schemeClr val="bg1"/>
                </a:solidFill>
                <a:latin typeface="Museo Sans 500"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2" name="Picture 21" descr="Graphical user interface&#10;&#10;Description automatically generated">
            <a:extLst>
              <a:ext uri="{FF2B5EF4-FFF2-40B4-BE49-F238E27FC236}">
                <a16:creationId xmlns:a16="http://schemas.microsoft.com/office/drawing/2014/main" id="{AFFA3680-C765-AD8D-AA99-72436592B0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0DF2284F-124E-A35C-FB23-A84BE483BC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90" y="5718175"/>
            <a:ext cx="1000919" cy="698500"/>
          </a:xfrm>
          <a:prstGeom prst="rect">
            <a:avLst/>
          </a:prstGeom>
        </p:spPr>
      </p:pic>
    </p:spTree>
    <p:extLst>
      <p:ext uri="{BB962C8B-B14F-4D97-AF65-F5344CB8AC3E}">
        <p14:creationId xmlns:p14="http://schemas.microsoft.com/office/powerpoint/2010/main" val="3719897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 Cover Slide Pink">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D31515-64F6-241F-5818-B6E777FDD4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 y="0"/>
            <a:ext cx="9929423" cy="6857998"/>
          </a:xfrm>
          <a:prstGeom prst="rect">
            <a:avLst/>
          </a:prstGeom>
        </p:spPr>
      </p:pic>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441326"/>
            <a:ext cx="4514169" cy="1679023"/>
          </a:xfrm>
        </p:spPr>
        <p:txBody>
          <a:bodyPr lIns="0" tIns="0" rIns="0" bIns="0" numCol="1" spcCol="180000">
            <a:noAutofit/>
          </a:bodyPr>
          <a:lstStyle>
            <a:lvl1pPr marL="0" indent="0">
              <a:lnSpc>
                <a:spcPct val="100000"/>
              </a:lnSpc>
              <a:spcBef>
                <a:spcPts val="0"/>
              </a:spcBef>
              <a:buNone/>
              <a:defRPr sz="1463" b="0" i="0">
                <a:solidFill>
                  <a:schemeClr val="bg1"/>
                </a:solidFill>
                <a:latin typeface="Museo Sans 500" panose="02000000000000000000" pitchFamily="2" charset="77"/>
              </a:defRPr>
            </a:lvl1pPr>
            <a:lvl2pPr marL="146250" indent="-146250">
              <a:lnSpc>
                <a:spcPct val="100000"/>
              </a:lnSpc>
              <a:spcBef>
                <a:spcPts val="0"/>
              </a:spcBef>
              <a:defRPr sz="1463" b="0" i="0">
                <a:solidFill>
                  <a:schemeClr val="bg1"/>
                </a:solidFill>
                <a:latin typeface="Museo Sans 500" panose="02000000000000000000" pitchFamily="2" charset="77"/>
              </a:defRPr>
            </a:lvl2pPr>
            <a:lvl3pPr marL="292500" indent="-146250">
              <a:lnSpc>
                <a:spcPct val="100000"/>
              </a:lnSpc>
              <a:spcBef>
                <a:spcPts val="0"/>
              </a:spcBef>
              <a:defRPr sz="1463" b="0" i="0">
                <a:solidFill>
                  <a:schemeClr val="bg1"/>
                </a:solidFill>
                <a:latin typeface="Museo Sans 500" panose="02000000000000000000" pitchFamily="2" charset="77"/>
              </a:defRPr>
            </a:lvl3pPr>
            <a:lvl4pPr marL="438750" indent="-146250">
              <a:lnSpc>
                <a:spcPct val="100000"/>
              </a:lnSpc>
              <a:spcBef>
                <a:spcPts val="0"/>
              </a:spcBef>
              <a:defRPr sz="1463" b="0" i="0">
                <a:solidFill>
                  <a:schemeClr val="bg1"/>
                </a:solidFill>
                <a:latin typeface="Museo Sans 500" panose="02000000000000000000" pitchFamily="2" charset="77"/>
              </a:defRPr>
            </a:lvl4pPr>
            <a:lvl5pPr marL="585000" indent="-146250">
              <a:lnSpc>
                <a:spcPct val="100000"/>
              </a:lnSpc>
              <a:spcBef>
                <a:spcPts val="0"/>
              </a:spcBef>
              <a:defRPr sz="1463" b="0" i="0">
                <a:solidFill>
                  <a:schemeClr val="bg1"/>
                </a:solidFill>
                <a:latin typeface="Museo Sans 500"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2" name="Picture 21" descr="Graphical user interface&#10;&#10;Description automatically generated">
            <a:extLst>
              <a:ext uri="{FF2B5EF4-FFF2-40B4-BE49-F238E27FC236}">
                <a16:creationId xmlns:a16="http://schemas.microsoft.com/office/drawing/2014/main" id="{AFFA3680-C765-AD8D-AA99-72436592B0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0DF2284F-124E-A35C-FB23-A84BE483BC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90" y="5718175"/>
            <a:ext cx="1000919" cy="698500"/>
          </a:xfrm>
          <a:prstGeom prst="rect">
            <a:avLst/>
          </a:prstGeom>
        </p:spPr>
      </p:pic>
    </p:spTree>
    <p:extLst>
      <p:ext uri="{BB962C8B-B14F-4D97-AF65-F5344CB8AC3E}">
        <p14:creationId xmlns:p14="http://schemas.microsoft.com/office/powerpoint/2010/main" val="469721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 Cover Slide Orange">
    <p:bg>
      <p:bgPr>
        <a:solidFill>
          <a:schemeClr val="accent1"/>
        </a:solidFill>
        <a:effectLst/>
      </p:bgPr>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BED31515-64F6-241F-5818-B6E777FDD4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 y="1"/>
            <a:ext cx="9929424" cy="6857999"/>
          </a:xfrm>
          <a:prstGeom prst="rect">
            <a:avLst/>
          </a:prstGeom>
        </p:spPr>
      </p:pic>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441326"/>
            <a:ext cx="4514169" cy="1679023"/>
          </a:xfrm>
        </p:spPr>
        <p:txBody>
          <a:bodyPr lIns="0" tIns="0" rIns="0" bIns="0" numCol="1" spcCol="180000">
            <a:noAutofit/>
          </a:bodyPr>
          <a:lstStyle>
            <a:lvl1pPr marL="0" indent="0">
              <a:lnSpc>
                <a:spcPct val="100000"/>
              </a:lnSpc>
              <a:spcBef>
                <a:spcPts val="0"/>
              </a:spcBef>
              <a:buNone/>
              <a:defRPr sz="1463" b="0" i="0">
                <a:solidFill>
                  <a:schemeClr val="bg1"/>
                </a:solidFill>
                <a:latin typeface="Museo Sans 500" panose="02000000000000000000" pitchFamily="2" charset="77"/>
              </a:defRPr>
            </a:lvl1pPr>
            <a:lvl2pPr marL="146250" indent="-146250">
              <a:lnSpc>
                <a:spcPct val="100000"/>
              </a:lnSpc>
              <a:spcBef>
                <a:spcPts val="0"/>
              </a:spcBef>
              <a:defRPr sz="1463" b="0" i="0">
                <a:solidFill>
                  <a:schemeClr val="bg1"/>
                </a:solidFill>
                <a:latin typeface="Museo Sans 500" panose="02000000000000000000" pitchFamily="2" charset="77"/>
              </a:defRPr>
            </a:lvl2pPr>
            <a:lvl3pPr marL="292500" indent="-146250">
              <a:lnSpc>
                <a:spcPct val="100000"/>
              </a:lnSpc>
              <a:spcBef>
                <a:spcPts val="0"/>
              </a:spcBef>
              <a:defRPr sz="1463" b="0" i="0">
                <a:solidFill>
                  <a:schemeClr val="bg1"/>
                </a:solidFill>
                <a:latin typeface="Museo Sans 500" panose="02000000000000000000" pitchFamily="2" charset="77"/>
              </a:defRPr>
            </a:lvl3pPr>
            <a:lvl4pPr marL="438750" indent="-146250">
              <a:lnSpc>
                <a:spcPct val="100000"/>
              </a:lnSpc>
              <a:spcBef>
                <a:spcPts val="0"/>
              </a:spcBef>
              <a:defRPr sz="1463" b="0" i="0">
                <a:solidFill>
                  <a:schemeClr val="bg1"/>
                </a:solidFill>
                <a:latin typeface="Museo Sans 500" panose="02000000000000000000" pitchFamily="2" charset="77"/>
              </a:defRPr>
            </a:lvl4pPr>
            <a:lvl5pPr marL="585000" indent="-146250">
              <a:lnSpc>
                <a:spcPct val="100000"/>
              </a:lnSpc>
              <a:spcBef>
                <a:spcPts val="0"/>
              </a:spcBef>
              <a:defRPr sz="1463" b="0" i="0">
                <a:solidFill>
                  <a:schemeClr val="bg1"/>
                </a:solidFill>
                <a:latin typeface="Museo Sans 500"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2" name="Picture 21" descr="Graphical user interface&#10;&#10;Description automatically generated">
            <a:extLst>
              <a:ext uri="{FF2B5EF4-FFF2-40B4-BE49-F238E27FC236}">
                <a16:creationId xmlns:a16="http://schemas.microsoft.com/office/drawing/2014/main" id="{AFFA3680-C765-AD8D-AA99-72436592B0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0DF2284F-124E-A35C-FB23-A84BE483BC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90" y="5718175"/>
            <a:ext cx="1000919" cy="698500"/>
          </a:xfrm>
          <a:prstGeom prst="rect">
            <a:avLst/>
          </a:prstGeom>
        </p:spPr>
      </p:pic>
    </p:spTree>
    <p:extLst>
      <p:ext uri="{BB962C8B-B14F-4D97-AF65-F5344CB8AC3E}">
        <p14:creationId xmlns:p14="http://schemas.microsoft.com/office/powerpoint/2010/main" val="2647999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ck Cover Slide Leaf Green">
    <p:bg>
      <p:bgPr>
        <a:solidFill>
          <a:schemeClr val="accent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D31515-64F6-241F-5818-B6E777FDD4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3" y="0"/>
            <a:ext cx="9929424" cy="6857998"/>
          </a:xfrm>
          <a:prstGeom prst="rect">
            <a:avLst/>
          </a:prstGeom>
        </p:spPr>
      </p:pic>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441326"/>
            <a:ext cx="4514169" cy="1679023"/>
          </a:xfrm>
        </p:spPr>
        <p:txBody>
          <a:bodyPr lIns="0" tIns="0" rIns="0" bIns="0" numCol="1" spcCol="180000">
            <a:noAutofit/>
          </a:bodyPr>
          <a:lstStyle>
            <a:lvl1pPr marL="0" indent="0">
              <a:lnSpc>
                <a:spcPct val="100000"/>
              </a:lnSpc>
              <a:spcBef>
                <a:spcPts val="0"/>
              </a:spcBef>
              <a:buNone/>
              <a:defRPr sz="1463" b="0" i="0">
                <a:solidFill>
                  <a:schemeClr val="bg1"/>
                </a:solidFill>
                <a:latin typeface="Museo Sans 500" panose="02000000000000000000" pitchFamily="2" charset="77"/>
              </a:defRPr>
            </a:lvl1pPr>
            <a:lvl2pPr marL="146250" indent="-146250">
              <a:lnSpc>
                <a:spcPct val="100000"/>
              </a:lnSpc>
              <a:spcBef>
                <a:spcPts val="0"/>
              </a:spcBef>
              <a:defRPr sz="1463" b="0" i="0">
                <a:solidFill>
                  <a:schemeClr val="bg1"/>
                </a:solidFill>
                <a:latin typeface="Museo Sans 500" panose="02000000000000000000" pitchFamily="2" charset="77"/>
              </a:defRPr>
            </a:lvl2pPr>
            <a:lvl3pPr marL="292500" indent="-146250">
              <a:lnSpc>
                <a:spcPct val="100000"/>
              </a:lnSpc>
              <a:spcBef>
                <a:spcPts val="0"/>
              </a:spcBef>
              <a:defRPr sz="1463" b="0" i="0">
                <a:solidFill>
                  <a:schemeClr val="bg1"/>
                </a:solidFill>
                <a:latin typeface="Museo Sans 500" panose="02000000000000000000" pitchFamily="2" charset="77"/>
              </a:defRPr>
            </a:lvl3pPr>
            <a:lvl4pPr marL="438750" indent="-146250">
              <a:lnSpc>
                <a:spcPct val="100000"/>
              </a:lnSpc>
              <a:spcBef>
                <a:spcPts val="0"/>
              </a:spcBef>
              <a:defRPr sz="1463" b="0" i="0">
                <a:solidFill>
                  <a:schemeClr val="bg1"/>
                </a:solidFill>
                <a:latin typeface="Museo Sans 500" panose="02000000000000000000" pitchFamily="2" charset="77"/>
              </a:defRPr>
            </a:lvl4pPr>
            <a:lvl5pPr marL="585000" indent="-146250">
              <a:lnSpc>
                <a:spcPct val="100000"/>
              </a:lnSpc>
              <a:spcBef>
                <a:spcPts val="0"/>
              </a:spcBef>
              <a:defRPr sz="1463" b="0" i="0">
                <a:solidFill>
                  <a:schemeClr val="bg1"/>
                </a:solidFill>
                <a:latin typeface="Museo Sans 500"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2" name="Picture 21" descr="Graphical user interface&#10;&#10;Description automatically generated">
            <a:extLst>
              <a:ext uri="{FF2B5EF4-FFF2-40B4-BE49-F238E27FC236}">
                <a16:creationId xmlns:a16="http://schemas.microsoft.com/office/drawing/2014/main" id="{AFFA3680-C765-AD8D-AA99-72436592B0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0DF2284F-124E-A35C-FB23-A84BE483BC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90" y="5718175"/>
            <a:ext cx="1000919" cy="698500"/>
          </a:xfrm>
          <a:prstGeom prst="rect">
            <a:avLst/>
          </a:prstGeom>
        </p:spPr>
      </p:pic>
    </p:spTree>
    <p:extLst>
      <p:ext uri="{BB962C8B-B14F-4D97-AF65-F5344CB8AC3E}">
        <p14:creationId xmlns:p14="http://schemas.microsoft.com/office/powerpoint/2010/main" val="273482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ck Cover Slide Cool Green">
    <p:bg>
      <p:bgPr>
        <a:solidFill>
          <a:schemeClr val="accent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D31515-64F6-241F-5818-B6E777FDD4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3" y="0"/>
            <a:ext cx="9929424" cy="6857998"/>
          </a:xfrm>
          <a:prstGeom prst="rect">
            <a:avLst/>
          </a:prstGeom>
        </p:spPr>
      </p:pic>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p:nvPr>
        </p:nvSpPr>
        <p:spPr>
          <a:xfrm>
            <a:off x="351122" y="441326"/>
            <a:ext cx="4514169" cy="1679023"/>
          </a:xfrm>
        </p:spPr>
        <p:txBody>
          <a:bodyPr lIns="0" tIns="0" rIns="0" bIns="0" numCol="1" spcCol="180000">
            <a:noAutofit/>
          </a:bodyPr>
          <a:lstStyle>
            <a:lvl1pPr marL="0" indent="0">
              <a:lnSpc>
                <a:spcPct val="100000"/>
              </a:lnSpc>
              <a:spcBef>
                <a:spcPts val="0"/>
              </a:spcBef>
              <a:buNone/>
              <a:defRPr sz="1463" b="0" i="0">
                <a:solidFill>
                  <a:schemeClr val="bg1"/>
                </a:solidFill>
                <a:latin typeface="Museo Sans 500" panose="02000000000000000000" pitchFamily="2" charset="77"/>
              </a:defRPr>
            </a:lvl1pPr>
            <a:lvl2pPr marL="146250" indent="-146250">
              <a:lnSpc>
                <a:spcPct val="100000"/>
              </a:lnSpc>
              <a:spcBef>
                <a:spcPts val="0"/>
              </a:spcBef>
              <a:defRPr sz="1463" b="0" i="0">
                <a:solidFill>
                  <a:schemeClr val="bg1"/>
                </a:solidFill>
                <a:latin typeface="Museo Sans 500" panose="02000000000000000000" pitchFamily="2" charset="77"/>
              </a:defRPr>
            </a:lvl2pPr>
            <a:lvl3pPr marL="292500" indent="-146250">
              <a:lnSpc>
                <a:spcPct val="100000"/>
              </a:lnSpc>
              <a:spcBef>
                <a:spcPts val="0"/>
              </a:spcBef>
              <a:defRPr sz="1463" b="0" i="0">
                <a:solidFill>
                  <a:schemeClr val="bg1"/>
                </a:solidFill>
                <a:latin typeface="Museo Sans 500" panose="02000000000000000000" pitchFamily="2" charset="77"/>
              </a:defRPr>
            </a:lvl3pPr>
            <a:lvl4pPr marL="438750" indent="-146250">
              <a:lnSpc>
                <a:spcPct val="100000"/>
              </a:lnSpc>
              <a:spcBef>
                <a:spcPts val="0"/>
              </a:spcBef>
              <a:defRPr sz="1463" b="0" i="0">
                <a:solidFill>
                  <a:schemeClr val="bg1"/>
                </a:solidFill>
                <a:latin typeface="Museo Sans 500" panose="02000000000000000000" pitchFamily="2" charset="77"/>
              </a:defRPr>
            </a:lvl4pPr>
            <a:lvl5pPr marL="585000" indent="-146250">
              <a:lnSpc>
                <a:spcPct val="100000"/>
              </a:lnSpc>
              <a:spcBef>
                <a:spcPts val="0"/>
              </a:spcBef>
              <a:defRPr sz="1463" b="0" i="0">
                <a:solidFill>
                  <a:schemeClr val="bg1"/>
                </a:solidFill>
                <a:latin typeface="Museo Sans 500"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2" name="Picture 21" descr="Graphical user interface&#10;&#10;Description automatically generated">
            <a:extLst>
              <a:ext uri="{FF2B5EF4-FFF2-40B4-BE49-F238E27FC236}">
                <a16:creationId xmlns:a16="http://schemas.microsoft.com/office/drawing/2014/main" id="{AFFA3680-C765-AD8D-AA99-72436592B0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0DF2284F-124E-A35C-FB23-A84BE483BC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90" y="5718175"/>
            <a:ext cx="1000919" cy="698500"/>
          </a:xfrm>
          <a:prstGeom prst="rect">
            <a:avLst/>
          </a:prstGeom>
        </p:spPr>
      </p:pic>
    </p:spTree>
    <p:extLst>
      <p:ext uri="{BB962C8B-B14F-4D97-AF65-F5344CB8AC3E}">
        <p14:creationId xmlns:p14="http://schemas.microsoft.com/office/powerpoint/2010/main" val="3137103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94191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36033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2355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Cool Green">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D5353-AE8B-5848-6EA6-FA43E470CE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57999"/>
          </a:xfrm>
          <a:prstGeom prst="rect">
            <a:avLst/>
          </a:prstGeom>
        </p:spPr>
      </p:pic>
      <p:sp>
        <p:nvSpPr>
          <p:cNvPr id="39" name="Picture Placeholder 38">
            <a:extLst>
              <a:ext uri="{FF2B5EF4-FFF2-40B4-BE49-F238E27FC236}">
                <a16:creationId xmlns:a16="http://schemas.microsoft.com/office/drawing/2014/main" id="{884FCA92-58CF-3349-97D7-1E91C53518F4}"/>
              </a:ext>
            </a:extLst>
          </p:cNvPr>
          <p:cNvSpPr>
            <a:spLocks noGrp="1"/>
          </p:cNvSpPr>
          <p:nvPr>
            <p:ph type="pic" sz="quarter" idx="15"/>
          </p:nvPr>
        </p:nvSpPr>
        <p:spPr>
          <a:xfrm>
            <a:off x="0" y="0"/>
            <a:ext cx="7999703" cy="6271200"/>
          </a:xfrm>
          <a:custGeom>
            <a:avLst/>
            <a:gdLst>
              <a:gd name="connsiteX0" fmla="*/ 4607605 w 9845788"/>
              <a:gd name="connsiteY0" fmla="*/ 0 h 6271758"/>
              <a:gd name="connsiteX1" fmla="*/ 9845788 w 9845788"/>
              <a:gd name="connsiteY1" fmla="*/ 0 h 6271758"/>
              <a:gd name="connsiteX2" fmla="*/ 9839596 w 9845788"/>
              <a:gd name="connsiteY2" fmla="*/ 195268 h 6271758"/>
              <a:gd name="connsiteX3" fmla="*/ 4037890 w 9845788"/>
              <a:gd name="connsiteY3" fmla="*/ 6271758 h 6271758"/>
              <a:gd name="connsiteX4" fmla="*/ 202015 w 9845788"/>
              <a:gd name="connsiteY4" fmla="*/ 5554333 h 6271758"/>
              <a:gd name="connsiteX5" fmla="*/ 0 w 9845788"/>
              <a:gd name="connsiteY5" fmla="*/ 5486430 h 6271758"/>
              <a:gd name="connsiteX6" fmla="*/ 0 w 9845788"/>
              <a:gd name="connsiteY6" fmla="*/ 217918 h 6271758"/>
              <a:gd name="connsiteX7" fmla="*/ 236772 w 9845788"/>
              <a:gd name="connsiteY7" fmla="*/ 181820 h 6271758"/>
              <a:gd name="connsiteX8" fmla="*/ 819207 w 9845788"/>
              <a:gd name="connsiteY8" fmla="*/ 147125 h 6271758"/>
              <a:gd name="connsiteX9" fmla="*/ 3558996 w 9845788"/>
              <a:gd name="connsiteY9" fmla="*/ 1130976 h 6271758"/>
              <a:gd name="connsiteX10" fmla="*/ 4366922 w 9845788"/>
              <a:gd name="connsiteY10" fmla="*/ 583668 h 6271758"/>
              <a:gd name="connsiteX11" fmla="*/ 4496419 w 9845788"/>
              <a:gd name="connsiteY11" fmla="*/ 258914 h 627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788" h="6271758">
                <a:moveTo>
                  <a:pt x="4607605" y="0"/>
                </a:moveTo>
                <a:lnTo>
                  <a:pt x="9845788" y="0"/>
                </a:lnTo>
                <a:lnTo>
                  <a:pt x="9839596" y="195268"/>
                </a:lnTo>
                <a:cubicBezTo>
                  <a:pt x="9697423" y="2492869"/>
                  <a:pt x="7370588" y="6271758"/>
                  <a:pt x="4037890" y="6271758"/>
                </a:cubicBezTo>
                <a:cubicBezTo>
                  <a:pt x="2190732" y="6271758"/>
                  <a:pt x="1170031" y="5890597"/>
                  <a:pt x="202015" y="5554333"/>
                </a:cubicBezTo>
                <a:lnTo>
                  <a:pt x="0" y="5486430"/>
                </a:lnTo>
                <a:lnTo>
                  <a:pt x="0" y="217918"/>
                </a:lnTo>
                <a:lnTo>
                  <a:pt x="236772" y="181820"/>
                </a:lnTo>
                <a:cubicBezTo>
                  <a:pt x="423732" y="159113"/>
                  <a:pt x="617836" y="147125"/>
                  <a:pt x="819207" y="147125"/>
                </a:cubicBezTo>
                <a:cubicBezTo>
                  <a:pt x="2624015" y="147125"/>
                  <a:pt x="2998660" y="1130976"/>
                  <a:pt x="3558996" y="1130976"/>
                </a:cubicBezTo>
                <a:cubicBezTo>
                  <a:pt x="3914091" y="1130976"/>
                  <a:pt x="4230095" y="928993"/>
                  <a:pt x="4366922" y="583668"/>
                </a:cubicBezTo>
                <a:cubicBezTo>
                  <a:pt x="4409274" y="477383"/>
                  <a:pt x="4451930" y="368349"/>
                  <a:pt x="4496419" y="258914"/>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6319900" y="1353456"/>
            <a:ext cx="3454234" cy="3751635"/>
          </a:xfrm>
        </p:spPr>
        <p:txBody>
          <a:bodyPr wrap="square" lIns="0" tIns="0" rIns="0" bIns="0" anchor="ctr" anchorCtr="0">
            <a:noAutofit/>
          </a:bodyPr>
          <a:lstStyle>
            <a:lvl1pPr algn="ctr">
              <a:lnSpc>
                <a:spcPct val="80000"/>
              </a:lnSpc>
              <a:defRPr sz="5525">
                <a:solidFill>
                  <a:schemeClr val="bg1"/>
                </a:solidFill>
              </a:defRPr>
            </a:lvl1pPr>
          </a:lstStyle>
          <a:p>
            <a:r>
              <a:rPr lang="en-GB"/>
              <a:t>Title here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bg1"/>
                </a:solidFill>
              </a:defRPr>
            </a:lvl1pPr>
          </a:lstStyle>
          <a:p>
            <a:r>
              <a:rPr lang="en-US" err="1"/>
              <a:t>rzss.org.uk</a:t>
            </a:r>
            <a:endParaRPr lang="en-US"/>
          </a:p>
        </p:txBody>
      </p:sp>
      <p:pic>
        <p:nvPicPr>
          <p:cNvPr id="6" name="Picture 5" descr="Graphical user interface&#10;&#10;Description automatically generated">
            <a:extLst>
              <a:ext uri="{FF2B5EF4-FFF2-40B4-BE49-F238E27FC236}">
                <a16:creationId xmlns:a16="http://schemas.microsoft.com/office/drawing/2014/main" id="{0AD38AD0-F5A9-60AB-7949-0D3BA12FB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3225" y="5538325"/>
            <a:ext cx="3071286" cy="878350"/>
          </a:xfrm>
          <a:prstGeom prst="rect">
            <a:avLst/>
          </a:prstGeom>
        </p:spPr>
      </p:pic>
    </p:spTree>
    <p:extLst>
      <p:ext uri="{BB962C8B-B14F-4D97-AF65-F5344CB8AC3E}">
        <p14:creationId xmlns:p14="http://schemas.microsoft.com/office/powerpoint/2010/main" val="652392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39"/>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4"/>
            <a:ext cx="8543925"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93431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51980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7" y="365126"/>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4" y="1681163"/>
            <a:ext cx="4211340"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4"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22/10/2024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32972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22/10/2024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89010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22/10/2024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91654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7646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29911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39370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9"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6307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Slide Purple">
    <p:bg>
      <p:bgPr>
        <a:solidFill>
          <a:schemeClr val="accent5"/>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1F72C08-6077-91D6-699D-9AEC6C248D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49909"/>
          </a:xfrm>
          <a:prstGeom prst="rect">
            <a:avLst/>
          </a:prstGeom>
        </p:spPr>
      </p:pic>
      <p:sp>
        <p:nvSpPr>
          <p:cNvPr id="17" name="Graphic 26">
            <a:extLst>
              <a:ext uri="{FF2B5EF4-FFF2-40B4-BE49-F238E27FC236}">
                <a16:creationId xmlns:a16="http://schemas.microsoft.com/office/drawing/2014/main" id="{7F2699D7-AA7C-200E-DA56-3C5426528933}"/>
              </a:ext>
            </a:extLst>
          </p:cNvPr>
          <p:cNvSpPr/>
          <p:nvPr userDrawn="1"/>
        </p:nvSpPr>
        <p:spPr>
          <a:xfrm>
            <a:off x="357908" y="151527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hasCustomPrompt="1"/>
          </p:nvPr>
        </p:nvSpPr>
        <p:spPr>
          <a:xfrm>
            <a:off x="945482" y="151527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16" name="Text Placeholder 9">
            <a:extLst>
              <a:ext uri="{FF2B5EF4-FFF2-40B4-BE49-F238E27FC236}">
                <a16:creationId xmlns:a16="http://schemas.microsoft.com/office/drawing/2014/main" id="{0ED9B4E5-9DD9-6AE4-933F-BF213DEF81E5}"/>
              </a:ext>
            </a:extLst>
          </p:cNvPr>
          <p:cNvSpPr>
            <a:spLocks noGrp="1"/>
          </p:cNvSpPr>
          <p:nvPr>
            <p:ph type="body" sz="quarter" idx="16" hasCustomPrompt="1"/>
          </p:nvPr>
        </p:nvSpPr>
        <p:spPr>
          <a:xfrm>
            <a:off x="314980" y="151527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18" name="Graphic 26">
            <a:extLst>
              <a:ext uri="{FF2B5EF4-FFF2-40B4-BE49-F238E27FC236}">
                <a16:creationId xmlns:a16="http://schemas.microsoft.com/office/drawing/2014/main" id="{1F267C4D-7E9B-4E83-2746-78E88DD6C213}"/>
              </a:ext>
            </a:extLst>
          </p:cNvPr>
          <p:cNvSpPr/>
          <p:nvPr userDrawn="1"/>
        </p:nvSpPr>
        <p:spPr>
          <a:xfrm>
            <a:off x="357908" y="2204827"/>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19" name="Text Placeholder 9">
            <a:extLst>
              <a:ext uri="{FF2B5EF4-FFF2-40B4-BE49-F238E27FC236}">
                <a16:creationId xmlns:a16="http://schemas.microsoft.com/office/drawing/2014/main" id="{D459B997-E4F0-1E8E-15BC-76A209C9F716}"/>
              </a:ext>
            </a:extLst>
          </p:cNvPr>
          <p:cNvSpPr>
            <a:spLocks noGrp="1"/>
          </p:cNvSpPr>
          <p:nvPr>
            <p:ph type="body" sz="quarter" idx="17" hasCustomPrompt="1"/>
          </p:nvPr>
        </p:nvSpPr>
        <p:spPr>
          <a:xfrm>
            <a:off x="945482" y="2204827"/>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0" name="Text Placeholder 9">
            <a:extLst>
              <a:ext uri="{FF2B5EF4-FFF2-40B4-BE49-F238E27FC236}">
                <a16:creationId xmlns:a16="http://schemas.microsoft.com/office/drawing/2014/main" id="{888ED961-BF02-DB97-C0E9-D451755E9A3D}"/>
              </a:ext>
            </a:extLst>
          </p:cNvPr>
          <p:cNvSpPr>
            <a:spLocks noGrp="1"/>
          </p:cNvSpPr>
          <p:nvPr>
            <p:ph type="body" sz="quarter" idx="18" hasCustomPrompt="1"/>
          </p:nvPr>
        </p:nvSpPr>
        <p:spPr>
          <a:xfrm>
            <a:off x="314980" y="2204827"/>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4" name="Graphic 26">
            <a:extLst>
              <a:ext uri="{FF2B5EF4-FFF2-40B4-BE49-F238E27FC236}">
                <a16:creationId xmlns:a16="http://schemas.microsoft.com/office/drawing/2014/main" id="{5E9B6630-3221-1109-9030-6B936690F5B6}"/>
              </a:ext>
            </a:extLst>
          </p:cNvPr>
          <p:cNvSpPr/>
          <p:nvPr userDrawn="1"/>
        </p:nvSpPr>
        <p:spPr>
          <a:xfrm>
            <a:off x="357908" y="2894379"/>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5" name="Text Placeholder 9">
            <a:extLst>
              <a:ext uri="{FF2B5EF4-FFF2-40B4-BE49-F238E27FC236}">
                <a16:creationId xmlns:a16="http://schemas.microsoft.com/office/drawing/2014/main" id="{72397A7F-041E-EE05-871E-CAAC0D106D42}"/>
              </a:ext>
            </a:extLst>
          </p:cNvPr>
          <p:cNvSpPr>
            <a:spLocks noGrp="1"/>
          </p:cNvSpPr>
          <p:nvPr>
            <p:ph type="body" sz="quarter" idx="19" hasCustomPrompt="1"/>
          </p:nvPr>
        </p:nvSpPr>
        <p:spPr>
          <a:xfrm>
            <a:off x="945482" y="2894379"/>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6" name="Text Placeholder 9">
            <a:extLst>
              <a:ext uri="{FF2B5EF4-FFF2-40B4-BE49-F238E27FC236}">
                <a16:creationId xmlns:a16="http://schemas.microsoft.com/office/drawing/2014/main" id="{87D1799C-BEBB-AFFA-831C-9309A9F3B876}"/>
              </a:ext>
            </a:extLst>
          </p:cNvPr>
          <p:cNvSpPr>
            <a:spLocks noGrp="1"/>
          </p:cNvSpPr>
          <p:nvPr>
            <p:ph type="body" sz="quarter" idx="20" hasCustomPrompt="1"/>
          </p:nvPr>
        </p:nvSpPr>
        <p:spPr>
          <a:xfrm>
            <a:off x="314980" y="2894379"/>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7" name="Graphic 26">
            <a:extLst>
              <a:ext uri="{FF2B5EF4-FFF2-40B4-BE49-F238E27FC236}">
                <a16:creationId xmlns:a16="http://schemas.microsoft.com/office/drawing/2014/main" id="{8BE55F6E-820F-911D-90CD-2EA42727EC7F}"/>
              </a:ext>
            </a:extLst>
          </p:cNvPr>
          <p:cNvSpPr/>
          <p:nvPr userDrawn="1"/>
        </p:nvSpPr>
        <p:spPr>
          <a:xfrm>
            <a:off x="357908" y="3583931"/>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8" name="Text Placeholder 9">
            <a:extLst>
              <a:ext uri="{FF2B5EF4-FFF2-40B4-BE49-F238E27FC236}">
                <a16:creationId xmlns:a16="http://schemas.microsoft.com/office/drawing/2014/main" id="{8E7C8DE0-CB8D-B588-C3C0-3E1E63983BB4}"/>
              </a:ext>
            </a:extLst>
          </p:cNvPr>
          <p:cNvSpPr>
            <a:spLocks noGrp="1"/>
          </p:cNvSpPr>
          <p:nvPr>
            <p:ph type="body" sz="quarter" idx="21" hasCustomPrompt="1"/>
          </p:nvPr>
        </p:nvSpPr>
        <p:spPr>
          <a:xfrm>
            <a:off x="945482" y="3583931"/>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9" name="Text Placeholder 9">
            <a:extLst>
              <a:ext uri="{FF2B5EF4-FFF2-40B4-BE49-F238E27FC236}">
                <a16:creationId xmlns:a16="http://schemas.microsoft.com/office/drawing/2014/main" id="{2E4FB7B5-8D64-1FDA-BA82-F687D82E2F52}"/>
              </a:ext>
            </a:extLst>
          </p:cNvPr>
          <p:cNvSpPr>
            <a:spLocks noGrp="1"/>
          </p:cNvSpPr>
          <p:nvPr>
            <p:ph type="body" sz="quarter" idx="22" hasCustomPrompt="1"/>
          </p:nvPr>
        </p:nvSpPr>
        <p:spPr>
          <a:xfrm>
            <a:off x="314980" y="3583931"/>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0" name="Graphic 26">
            <a:extLst>
              <a:ext uri="{FF2B5EF4-FFF2-40B4-BE49-F238E27FC236}">
                <a16:creationId xmlns:a16="http://schemas.microsoft.com/office/drawing/2014/main" id="{5DBB130B-C2C9-8EAD-88BA-82AA0C9BBF67}"/>
              </a:ext>
            </a:extLst>
          </p:cNvPr>
          <p:cNvSpPr/>
          <p:nvPr userDrawn="1"/>
        </p:nvSpPr>
        <p:spPr>
          <a:xfrm>
            <a:off x="357908" y="4273483"/>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1" name="Text Placeholder 9">
            <a:extLst>
              <a:ext uri="{FF2B5EF4-FFF2-40B4-BE49-F238E27FC236}">
                <a16:creationId xmlns:a16="http://schemas.microsoft.com/office/drawing/2014/main" id="{2A9D5376-C3FA-28E6-6EA1-34DA8BDA1CCD}"/>
              </a:ext>
            </a:extLst>
          </p:cNvPr>
          <p:cNvSpPr>
            <a:spLocks noGrp="1"/>
          </p:cNvSpPr>
          <p:nvPr>
            <p:ph type="body" sz="quarter" idx="23" hasCustomPrompt="1"/>
          </p:nvPr>
        </p:nvSpPr>
        <p:spPr>
          <a:xfrm>
            <a:off x="945482" y="4273483"/>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2" name="Text Placeholder 9">
            <a:extLst>
              <a:ext uri="{FF2B5EF4-FFF2-40B4-BE49-F238E27FC236}">
                <a16:creationId xmlns:a16="http://schemas.microsoft.com/office/drawing/2014/main" id="{92B3C3DD-4852-D582-5547-33C4047B35F8}"/>
              </a:ext>
            </a:extLst>
          </p:cNvPr>
          <p:cNvSpPr>
            <a:spLocks noGrp="1"/>
          </p:cNvSpPr>
          <p:nvPr>
            <p:ph type="body" sz="quarter" idx="24" hasCustomPrompt="1"/>
          </p:nvPr>
        </p:nvSpPr>
        <p:spPr>
          <a:xfrm>
            <a:off x="314980" y="4273483"/>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3" name="Graphic 26">
            <a:extLst>
              <a:ext uri="{FF2B5EF4-FFF2-40B4-BE49-F238E27FC236}">
                <a16:creationId xmlns:a16="http://schemas.microsoft.com/office/drawing/2014/main" id="{B5A8AAFB-2999-9E3F-3E5B-FE76A0721C2E}"/>
              </a:ext>
            </a:extLst>
          </p:cNvPr>
          <p:cNvSpPr/>
          <p:nvPr userDrawn="1"/>
        </p:nvSpPr>
        <p:spPr>
          <a:xfrm>
            <a:off x="357908" y="496303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4" name="Text Placeholder 9">
            <a:extLst>
              <a:ext uri="{FF2B5EF4-FFF2-40B4-BE49-F238E27FC236}">
                <a16:creationId xmlns:a16="http://schemas.microsoft.com/office/drawing/2014/main" id="{E38E694F-E825-AECB-A84D-5C67E8DF2C86}"/>
              </a:ext>
            </a:extLst>
          </p:cNvPr>
          <p:cNvSpPr>
            <a:spLocks noGrp="1"/>
          </p:cNvSpPr>
          <p:nvPr>
            <p:ph type="body" sz="quarter" idx="25" hasCustomPrompt="1"/>
          </p:nvPr>
        </p:nvSpPr>
        <p:spPr>
          <a:xfrm>
            <a:off x="945482" y="496303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5" name="Text Placeholder 9">
            <a:extLst>
              <a:ext uri="{FF2B5EF4-FFF2-40B4-BE49-F238E27FC236}">
                <a16:creationId xmlns:a16="http://schemas.microsoft.com/office/drawing/2014/main" id="{B45CCC63-260C-B052-125B-81CF81F16B07}"/>
              </a:ext>
            </a:extLst>
          </p:cNvPr>
          <p:cNvSpPr>
            <a:spLocks noGrp="1"/>
          </p:cNvSpPr>
          <p:nvPr>
            <p:ph type="body" sz="quarter" idx="26" hasCustomPrompt="1"/>
          </p:nvPr>
        </p:nvSpPr>
        <p:spPr>
          <a:xfrm>
            <a:off x="314980" y="496303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45" name="Picture Placeholder 44">
            <a:extLst>
              <a:ext uri="{FF2B5EF4-FFF2-40B4-BE49-F238E27FC236}">
                <a16:creationId xmlns:a16="http://schemas.microsoft.com/office/drawing/2014/main" id="{A6B1A134-02CF-20C0-45AC-4A1F8CC4EA31}"/>
              </a:ext>
            </a:extLst>
          </p:cNvPr>
          <p:cNvSpPr>
            <a:spLocks noGrp="1"/>
          </p:cNvSpPr>
          <p:nvPr>
            <p:ph type="pic" sz="quarter" idx="27"/>
          </p:nvPr>
        </p:nvSpPr>
        <p:spPr>
          <a:xfrm>
            <a:off x="3236574" y="2"/>
            <a:ext cx="6669427" cy="6857999"/>
          </a:xfrm>
          <a:custGeom>
            <a:avLst/>
            <a:gdLst>
              <a:gd name="connsiteX0" fmla="*/ 5951194 w 8208525"/>
              <a:gd name="connsiteY0" fmla="*/ 0 h 6841819"/>
              <a:gd name="connsiteX1" fmla="*/ 8208525 w 8208525"/>
              <a:gd name="connsiteY1" fmla="*/ 0 h 6841819"/>
              <a:gd name="connsiteX2" fmla="*/ 8208525 w 8208525"/>
              <a:gd name="connsiteY2" fmla="*/ 3268776 h 6841819"/>
              <a:gd name="connsiteX3" fmla="*/ 8137296 w 8208525"/>
              <a:gd name="connsiteY3" fmla="*/ 3335089 h 6841819"/>
              <a:gd name="connsiteX4" fmla="*/ 7685336 w 8208525"/>
              <a:gd name="connsiteY4" fmla="*/ 3685267 h 6841819"/>
              <a:gd name="connsiteX5" fmla="*/ 4115744 w 8208525"/>
              <a:gd name="connsiteY5" fmla="*/ 5692047 h 6841819"/>
              <a:gd name="connsiteX6" fmla="*/ 4047035 w 8208525"/>
              <a:gd name="connsiteY6" fmla="*/ 4588171 h 6841819"/>
              <a:gd name="connsiteX7" fmla="*/ 3500302 w 8208525"/>
              <a:gd name="connsiteY7" fmla="*/ 6088397 h 6841819"/>
              <a:gd name="connsiteX8" fmla="*/ 3251025 w 8208525"/>
              <a:gd name="connsiteY8" fmla="*/ 6264664 h 6841819"/>
              <a:gd name="connsiteX9" fmla="*/ 2671266 w 8208525"/>
              <a:gd name="connsiteY9" fmla="*/ 6705638 h 6841819"/>
              <a:gd name="connsiteX10" fmla="*/ 2506614 w 8208525"/>
              <a:gd name="connsiteY10" fmla="*/ 6841819 h 6841819"/>
              <a:gd name="connsiteX11" fmla="*/ 94449 w 8208525"/>
              <a:gd name="connsiteY11" fmla="*/ 6841819 h 6841819"/>
              <a:gd name="connsiteX12" fmla="*/ 82602 w 8208525"/>
              <a:gd name="connsiteY12" fmla="*/ 6795952 h 6841819"/>
              <a:gd name="connsiteX13" fmla="*/ 1656175 w 8208525"/>
              <a:gd name="connsiteY13" fmla="*/ 3034329 h 6841819"/>
              <a:gd name="connsiteX14" fmla="*/ 4987603 w 8208525"/>
              <a:gd name="connsiteY14" fmla="*/ 1901600 h 6841819"/>
              <a:gd name="connsiteX15" fmla="*/ 3599452 w 8208525"/>
              <a:gd name="connsiteY15" fmla="*/ 1506918 h 6841819"/>
              <a:gd name="connsiteX16" fmla="*/ 5924369 w 8208525"/>
              <a:gd name="connsiteY16" fmla="*/ 22426 h 68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8525" h="6841819">
                <a:moveTo>
                  <a:pt x="5951194" y="0"/>
                </a:moveTo>
                <a:lnTo>
                  <a:pt x="8208525" y="0"/>
                </a:lnTo>
                <a:lnTo>
                  <a:pt x="8208525" y="3268776"/>
                </a:lnTo>
                <a:lnTo>
                  <a:pt x="8137296" y="3335089"/>
                </a:lnTo>
                <a:cubicBezTo>
                  <a:pt x="7998494" y="3456740"/>
                  <a:pt x="7848096" y="3573774"/>
                  <a:pt x="7685336" y="3685267"/>
                </a:cubicBezTo>
                <a:cubicBezTo>
                  <a:pt x="6052779" y="4799211"/>
                  <a:pt x="5254833" y="5008935"/>
                  <a:pt x="4115744" y="5692047"/>
                </a:cubicBezTo>
                <a:cubicBezTo>
                  <a:pt x="4004864" y="5424814"/>
                  <a:pt x="3941588" y="5057784"/>
                  <a:pt x="4047035" y="4588171"/>
                </a:cubicBezTo>
                <a:cubicBezTo>
                  <a:pt x="4047035" y="4588171"/>
                  <a:pt x="3485500" y="5206456"/>
                  <a:pt x="3500302" y="6088397"/>
                </a:cubicBezTo>
                <a:cubicBezTo>
                  <a:pt x="3419918" y="6145627"/>
                  <a:pt x="3337352" y="6203457"/>
                  <a:pt x="3251025" y="6264664"/>
                </a:cubicBezTo>
                <a:cubicBezTo>
                  <a:pt x="3041598" y="6415340"/>
                  <a:pt x="2848625" y="6562852"/>
                  <a:pt x="2671266" y="6705638"/>
                </a:cubicBezTo>
                <a:lnTo>
                  <a:pt x="2506614" y="6841819"/>
                </a:lnTo>
                <a:lnTo>
                  <a:pt x="94449" y="6841819"/>
                </a:lnTo>
                <a:lnTo>
                  <a:pt x="82602" y="6795952"/>
                </a:lnTo>
                <a:cubicBezTo>
                  <a:pt x="-149051" y="5783696"/>
                  <a:pt x="26671" y="4424018"/>
                  <a:pt x="1656175" y="3034329"/>
                </a:cubicBezTo>
                <a:cubicBezTo>
                  <a:pt x="2984992" y="1898310"/>
                  <a:pt x="4059885" y="1809431"/>
                  <a:pt x="4987603" y="1901600"/>
                </a:cubicBezTo>
                <a:cubicBezTo>
                  <a:pt x="4499137" y="1667726"/>
                  <a:pt x="4032474" y="1547406"/>
                  <a:pt x="3599452" y="1506918"/>
                </a:cubicBezTo>
                <a:cubicBezTo>
                  <a:pt x="3599452" y="1506918"/>
                  <a:pt x="4682740" y="1028428"/>
                  <a:pt x="5924369" y="22426"/>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Tree>
    <p:extLst>
      <p:ext uri="{BB962C8B-B14F-4D97-AF65-F5344CB8AC3E}">
        <p14:creationId xmlns:p14="http://schemas.microsoft.com/office/powerpoint/2010/main" val="66218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Slide Pink">
    <p:bg>
      <p:bgPr>
        <a:solidFill>
          <a:schemeClr val="accent2"/>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1F72C08-6077-91D6-699D-9AEC6C248D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49909"/>
          </a:xfrm>
          <a:prstGeom prst="rect">
            <a:avLst/>
          </a:prstGeom>
        </p:spPr>
      </p:pic>
      <p:sp>
        <p:nvSpPr>
          <p:cNvPr id="17" name="Graphic 26">
            <a:extLst>
              <a:ext uri="{FF2B5EF4-FFF2-40B4-BE49-F238E27FC236}">
                <a16:creationId xmlns:a16="http://schemas.microsoft.com/office/drawing/2014/main" id="{7F2699D7-AA7C-200E-DA56-3C5426528933}"/>
              </a:ext>
            </a:extLst>
          </p:cNvPr>
          <p:cNvSpPr/>
          <p:nvPr userDrawn="1"/>
        </p:nvSpPr>
        <p:spPr>
          <a:xfrm>
            <a:off x="357908" y="151527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hasCustomPrompt="1"/>
          </p:nvPr>
        </p:nvSpPr>
        <p:spPr>
          <a:xfrm>
            <a:off x="945482" y="151527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16" name="Text Placeholder 9">
            <a:extLst>
              <a:ext uri="{FF2B5EF4-FFF2-40B4-BE49-F238E27FC236}">
                <a16:creationId xmlns:a16="http://schemas.microsoft.com/office/drawing/2014/main" id="{0ED9B4E5-9DD9-6AE4-933F-BF213DEF81E5}"/>
              </a:ext>
            </a:extLst>
          </p:cNvPr>
          <p:cNvSpPr>
            <a:spLocks noGrp="1"/>
          </p:cNvSpPr>
          <p:nvPr>
            <p:ph type="body" sz="quarter" idx="16" hasCustomPrompt="1"/>
          </p:nvPr>
        </p:nvSpPr>
        <p:spPr>
          <a:xfrm>
            <a:off x="314980" y="151527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18" name="Graphic 26">
            <a:extLst>
              <a:ext uri="{FF2B5EF4-FFF2-40B4-BE49-F238E27FC236}">
                <a16:creationId xmlns:a16="http://schemas.microsoft.com/office/drawing/2014/main" id="{1F267C4D-7E9B-4E83-2746-78E88DD6C213}"/>
              </a:ext>
            </a:extLst>
          </p:cNvPr>
          <p:cNvSpPr/>
          <p:nvPr userDrawn="1"/>
        </p:nvSpPr>
        <p:spPr>
          <a:xfrm>
            <a:off x="357908" y="2204827"/>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19" name="Text Placeholder 9">
            <a:extLst>
              <a:ext uri="{FF2B5EF4-FFF2-40B4-BE49-F238E27FC236}">
                <a16:creationId xmlns:a16="http://schemas.microsoft.com/office/drawing/2014/main" id="{D459B997-E4F0-1E8E-15BC-76A209C9F716}"/>
              </a:ext>
            </a:extLst>
          </p:cNvPr>
          <p:cNvSpPr>
            <a:spLocks noGrp="1"/>
          </p:cNvSpPr>
          <p:nvPr>
            <p:ph type="body" sz="quarter" idx="17" hasCustomPrompt="1"/>
          </p:nvPr>
        </p:nvSpPr>
        <p:spPr>
          <a:xfrm>
            <a:off x="945482" y="2204827"/>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0" name="Text Placeholder 9">
            <a:extLst>
              <a:ext uri="{FF2B5EF4-FFF2-40B4-BE49-F238E27FC236}">
                <a16:creationId xmlns:a16="http://schemas.microsoft.com/office/drawing/2014/main" id="{888ED961-BF02-DB97-C0E9-D451755E9A3D}"/>
              </a:ext>
            </a:extLst>
          </p:cNvPr>
          <p:cNvSpPr>
            <a:spLocks noGrp="1"/>
          </p:cNvSpPr>
          <p:nvPr>
            <p:ph type="body" sz="quarter" idx="18" hasCustomPrompt="1"/>
          </p:nvPr>
        </p:nvSpPr>
        <p:spPr>
          <a:xfrm>
            <a:off x="314980" y="2204827"/>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4" name="Graphic 26">
            <a:extLst>
              <a:ext uri="{FF2B5EF4-FFF2-40B4-BE49-F238E27FC236}">
                <a16:creationId xmlns:a16="http://schemas.microsoft.com/office/drawing/2014/main" id="{5E9B6630-3221-1109-9030-6B936690F5B6}"/>
              </a:ext>
            </a:extLst>
          </p:cNvPr>
          <p:cNvSpPr/>
          <p:nvPr userDrawn="1"/>
        </p:nvSpPr>
        <p:spPr>
          <a:xfrm>
            <a:off x="357908" y="2894379"/>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5" name="Text Placeholder 9">
            <a:extLst>
              <a:ext uri="{FF2B5EF4-FFF2-40B4-BE49-F238E27FC236}">
                <a16:creationId xmlns:a16="http://schemas.microsoft.com/office/drawing/2014/main" id="{72397A7F-041E-EE05-871E-CAAC0D106D42}"/>
              </a:ext>
            </a:extLst>
          </p:cNvPr>
          <p:cNvSpPr>
            <a:spLocks noGrp="1"/>
          </p:cNvSpPr>
          <p:nvPr>
            <p:ph type="body" sz="quarter" idx="19" hasCustomPrompt="1"/>
          </p:nvPr>
        </p:nvSpPr>
        <p:spPr>
          <a:xfrm>
            <a:off x="945482" y="2894379"/>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6" name="Text Placeholder 9">
            <a:extLst>
              <a:ext uri="{FF2B5EF4-FFF2-40B4-BE49-F238E27FC236}">
                <a16:creationId xmlns:a16="http://schemas.microsoft.com/office/drawing/2014/main" id="{87D1799C-BEBB-AFFA-831C-9309A9F3B876}"/>
              </a:ext>
            </a:extLst>
          </p:cNvPr>
          <p:cNvSpPr>
            <a:spLocks noGrp="1"/>
          </p:cNvSpPr>
          <p:nvPr>
            <p:ph type="body" sz="quarter" idx="20" hasCustomPrompt="1"/>
          </p:nvPr>
        </p:nvSpPr>
        <p:spPr>
          <a:xfrm>
            <a:off x="314980" y="2894379"/>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7" name="Graphic 26">
            <a:extLst>
              <a:ext uri="{FF2B5EF4-FFF2-40B4-BE49-F238E27FC236}">
                <a16:creationId xmlns:a16="http://schemas.microsoft.com/office/drawing/2014/main" id="{8BE55F6E-820F-911D-90CD-2EA42727EC7F}"/>
              </a:ext>
            </a:extLst>
          </p:cNvPr>
          <p:cNvSpPr/>
          <p:nvPr userDrawn="1"/>
        </p:nvSpPr>
        <p:spPr>
          <a:xfrm>
            <a:off x="357908" y="3583931"/>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8" name="Text Placeholder 9">
            <a:extLst>
              <a:ext uri="{FF2B5EF4-FFF2-40B4-BE49-F238E27FC236}">
                <a16:creationId xmlns:a16="http://schemas.microsoft.com/office/drawing/2014/main" id="{8E7C8DE0-CB8D-B588-C3C0-3E1E63983BB4}"/>
              </a:ext>
            </a:extLst>
          </p:cNvPr>
          <p:cNvSpPr>
            <a:spLocks noGrp="1"/>
          </p:cNvSpPr>
          <p:nvPr>
            <p:ph type="body" sz="quarter" idx="21" hasCustomPrompt="1"/>
          </p:nvPr>
        </p:nvSpPr>
        <p:spPr>
          <a:xfrm>
            <a:off x="945482" y="3583931"/>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9" name="Text Placeholder 9">
            <a:extLst>
              <a:ext uri="{FF2B5EF4-FFF2-40B4-BE49-F238E27FC236}">
                <a16:creationId xmlns:a16="http://schemas.microsoft.com/office/drawing/2014/main" id="{2E4FB7B5-8D64-1FDA-BA82-F687D82E2F52}"/>
              </a:ext>
            </a:extLst>
          </p:cNvPr>
          <p:cNvSpPr>
            <a:spLocks noGrp="1"/>
          </p:cNvSpPr>
          <p:nvPr>
            <p:ph type="body" sz="quarter" idx="22" hasCustomPrompt="1"/>
          </p:nvPr>
        </p:nvSpPr>
        <p:spPr>
          <a:xfrm>
            <a:off x="314980" y="3583931"/>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0" name="Graphic 26">
            <a:extLst>
              <a:ext uri="{FF2B5EF4-FFF2-40B4-BE49-F238E27FC236}">
                <a16:creationId xmlns:a16="http://schemas.microsoft.com/office/drawing/2014/main" id="{5DBB130B-C2C9-8EAD-88BA-82AA0C9BBF67}"/>
              </a:ext>
            </a:extLst>
          </p:cNvPr>
          <p:cNvSpPr/>
          <p:nvPr userDrawn="1"/>
        </p:nvSpPr>
        <p:spPr>
          <a:xfrm>
            <a:off x="357908" y="4273483"/>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1" name="Text Placeholder 9">
            <a:extLst>
              <a:ext uri="{FF2B5EF4-FFF2-40B4-BE49-F238E27FC236}">
                <a16:creationId xmlns:a16="http://schemas.microsoft.com/office/drawing/2014/main" id="{2A9D5376-C3FA-28E6-6EA1-34DA8BDA1CCD}"/>
              </a:ext>
            </a:extLst>
          </p:cNvPr>
          <p:cNvSpPr>
            <a:spLocks noGrp="1"/>
          </p:cNvSpPr>
          <p:nvPr>
            <p:ph type="body" sz="quarter" idx="23" hasCustomPrompt="1"/>
          </p:nvPr>
        </p:nvSpPr>
        <p:spPr>
          <a:xfrm>
            <a:off x="945482" y="4273483"/>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2" name="Text Placeholder 9">
            <a:extLst>
              <a:ext uri="{FF2B5EF4-FFF2-40B4-BE49-F238E27FC236}">
                <a16:creationId xmlns:a16="http://schemas.microsoft.com/office/drawing/2014/main" id="{92B3C3DD-4852-D582-5547-33C4047B35F8}"/>
              </a:ext>
            </a:extLst>
          </p:cNvPr>
          <p:cNvSpPr>
            <a:spLocks noGrp="1"/>
          </p:cNvSpPr>
          <p:nvPr>
            <p:ph type="body" sz="quarter" idx="24" hasCustomPrompt="1"/>
          </p:nvPr>
        </p:nvSpPr>
        <p:spPr>
          <a:xfrm>
            <a:off x="314980" y="4273483"/>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3" name="Graphic 26">
            <a:extLst>
              <a:ext uri="{FF2B5EF4-FFF2-40B4-BE49-F238E27FC236}">
                <a16:creationId xmlns:a16="http://schemas.microsoft.com/office/drawing/2014/main" id="{B5A8AAFB-2999-9E3F-3E5B-FE76A0721C2E}"/>
              </a:ext>
            </a:extLst>
          </p:cNvPr>
          <p:cNvSpPr/>
          <p:nvPr userDrawn="1"/>
        </p:nvSpPr>
        <p:spPr>
          <a:xfrm>
            <a:off x="357908" y="496303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4" name="Text Placeholder 9">
            <a:extLst>
              <a:ext uri="{FF2B5EF4-FFF2-40B4-BE49-F238E27FC236}">
                <a16:creationId xmlns:a16="http://schemas.microsoft.com/office/drawing/2014/main" id="{E38E694F-E825-AECB-A84D-5C67E8DF2C86}"/>
              </a:ext>
            </a:extLst>
          </p:cNvPr>
          <p:cNvSpPr>
            <a:spLocks noGrp="1"/>
          </p:cNvSpPr>
          <p:nvPr>
            <p:ph type="body" sz="quarter" idx="25" hasCustomPrompt="1"/>
          </p:nvPr>
        </p:nvSpPr>
        <p:spPr>
          <a:xfrm>
            <a:off x="945482" y="496303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5" name="Text Placeholder 9">
            <a:extLst>
              <a:ext uri="{FF2B5EF4-FFF2-40B4-BE49-F238E27FC236}">
                <a16:creationId xmlns:a16="http://schemas.microsoft.com/office/drawing/2014/main" id="{B45CCC63-260C-B052-125B-81CF81F16B07}"/>
              </a:ext>
            </a:extLst>
          </p:cNvPr>
          <p:cNvSpPr>
            <a:spLocks noGrp="1"/>
          </p:cNvSpPr>
          <p:nvPr>
            <p:ph type="body" sz="quarter" idx="26" hasCustomPrompt="1"/>
          </p:nvPr>
        </p:nvSpPr>
        <p:spPr>
          <a:xfrm>
            <a:off x="314980" y="496303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45" name="Picture Placeholder 44">
            <a:extLst>
              <a:ext uri="{FF2B5EF4-FFF2-40B4-BE49-F238E27FC236}">
                <a16:creationId xmlns:a16="http://schemas.microsoft.com/office/drawing/2014/main" id="{A6B1A134-02CF-20C0-45AC-4A1F8CC4EA31}"/>
              </a:ext>
            </a:extLst>
          </p:cNvPr>
          <p:cNvSpPr>
            <a:spLocks noGrp="1"/>
          </p:cNvSpPr>
          <p:nvPr>
            <p:ph type="pic" sz="quarter" idx="27"/>
          </p:nvPr>
        </p:nvSpPr>
        <p:spPr>
          <a:xfrm>
            <a:off x="3236574" y="2"/>
            <a:ext cx="6669427" cy="6857999"/>
          </a:xfrm>
          <a:custGeom>
            <a:avLst/>
            <a:gdLst>
              <a:gd name="connsiteX0" fmla="*/ 5951194 w 8208525"/>
              <a:gd name="connsiteY0" fmla="*/ 0 h 6841819"/>
              <a:gd name="connsiteX1" fmla="*/ 8208525 w 8208525"/>
              <a:gd name="connsiteY1" fmla="*/ 0 h 6841819"/>
              <a:gd name="connsiteX2" fmla="*/ 8208525 w 8208525"/>
              <a:gd name="connsiteY2" fmla="*/ 3268776 h 6841819"/>
              <a:gd name="connsiteX3" fmla="*/ 8137296 w 8208525"/>
              <a:gd name="connsiteY3" fmla="*/ 3335089 h 6841819"/>
              <a:gd name="connsiteX4" fmla="*/ 7685336 w 8208525"/>
              <a:gd name="connsiteY4" fmla="*/ 3685267 h 6841819"/>
              <a:gd name="connsiteX5" fmla="*/ 4115744 w 8208525"/>
              <a:gd name="connsiteY5" fmla="*/ 5692047 h 6841819"/>
              <a:gd name="connsiteX6" fmla="*/ 4047035 w 8208525"/>
              <a:gd name="connsiteY6" fmla="*/ 4588171 h 6841819"/>
              <a:gd name="connsiteX7" fmla="*/ 3500302 w 8208525"/>
              <a:gd name="connsiteY7" fmla="*/ 6088397 h 6841819"/>
              <a:gd name="connsiteX8" fmla="*/ 3251025 w 8208525"/>
              <a:gd name="connsiteY8" fmla="*/ 6264664 h 6841819"/>
              <a:gd name="connsiteX9" fmla="*/ 2671266 w 8208525"/>
              <a:gd name="connsiteY9" fmla="*/ 6705638 h 6841819"/>
              <a:gd name="connsiteX10" fmla="*/ 2506614 w 8208525"/>
              <a:gd name="connsiteY10" fmla="*/ 6841819 h 6841819"/>
              <a:gd name="connsiteX11" fmla="*/ 94449 w 8208525"/>
              <a:gd name="connsiteY11" fmla="*/ 6841819 h 6841819"/>
              <a:gd name="connsiteX12" fmla="*/ 82602 w 8208525"/>
              <a:gd name="connsiteY12" fmla="*/ 6795952 h 6841819"/>
              <a:gd name="connsiteX13" fmla="*/ 1656175 w 8208525"/>
              <a:gd name="connsiteY13" fmla="*/ 3034329 h 6841819"/>
              <a:gd name="connsiteX14" fmla="*/ 4987603 w 8208525"/>
              <a:gd name="connsiteY14" fmla="*/ 1901600 h 6841819"/>
              <a:gd name="connsiteX15" fmla="*/ 3599452 w 8208525"/>
              <a:gd name="connsiteY15" fmla="*/ 1506918 h 6841819"/>
              <a:gd name="connsiteX16" fmla="*/ 5924369 w 8208525"/>
              <a:gd name="connsiteY16" fmla="*/ 22426 h 68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8525" h="6841819">
                <a:moveTo>
                  <a:pt x="5951194" y="0"/>
                </a:moveTo>
                <a:lnTo>
                  <a:pt x="8208525" y="0"/>
                </a:lnTo>
                <a:lnTo>
                  <a:pt x="8208525" y="3268776"/>
                </a:lnTo>
                <a:lnTo>
                  <a:pt x="8137296" y="3335089"/>
                </a:lnTo>
                <a:cubicBezTo>
                  <a:pt x="7998494" y="3456740"/>
                  <a:pt x="7848096" y="3573774"/>
                  <a:pt x="7685336" y="3685267"/>
                </a:cubicBezTo>
                <a:cubicBezTo>
                  <a:pt x="6052779" y="4799211"/>
                  <a:pt x="5254833" y="5008935"/>
                  <a:pt x="4115744" y="5692047"/>
                </a:cubicBezTo>
                <a:cubicBezTo>
                  <a:pt x="4004864" y="5424814"/>
                  <a:pt x="3941588" y="5057784"/>
                  <a:pt x="4047035" y="4588171"/>
                </a:cubicBezTo>
                <a:cubicBezTo>
                  <a:pt x="4047035" y="4588171"/>
                  <a:pt x="3485500" y="5206456"/>
                  <a:pt x="3500302" y="6088397"/>
                </a:cubicBezTo>
                <a:cubicBezTo>
                  <a:pt x="3419918" y="6145627"/>
                  <a:pt x="3337352" y="6203457"/>
                  <a:pt x="3251025" y="6264664"/>
                </a:cubicBezTo>
                <a:cubicBezTo>
                  <a:pt x="3041598" y="6415340"/>
                  <a:pt x="2848625" y="6562852"/>
                  <a:pt x="2671266" y="6705638"/>
                </a:cubicBezTo>
                <a:lnTo>
                  <a:pt x="2506614" y="6841819"/>
                </a:lnTo>
                <a:lnTo>
                  <a:pt x="94449" y="6841819"/>
                </a:lnTo>
                <a:lnTo>
                  <a:pt x="82602" y="6795952"/>
                </a:lnTo>
                <a:cubicBezTo>
                  <a:pt x="-149051" y="5783696"/>
                  <a:pt x="26671" y="4424018"/>
                  <a:pt x="1656175" y="3034329"/>
                </a:cubicBezTo>
                <a:cubicBezTo>
                  <a:pt x="2984992" y="1898310"/>
                  <a:pt x="4059885" y="1809431"/>
                  <a:pt x="4987603" y="1901600"/>
                </a:cubicBezTo>
                <a:cubicBezTo>
                  <a:pt x="4499137" y="1667726"/>
                  <a:pt x="4032474" y="1547406"/>
                  <a:pt x="3599452" y="1506918"/>
                </a:cubicBezTo>
                <a:cubicBezTo>
                  <a:pt x="3599452" y="1506918"/>
                  <a:pt x="4682740" y="1028428"/>
                  <a:pt x="5924369" y="22426"/>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Tree>
    <p:extLst>
      <p:ext uri="{BB962C8B-B14F-4D97-AF65-F5344CB8AC3E}">
        <p14:creationId xmlns:p14="http://schemas.microsoft.com/office/powerpoint/2010/main" val="251083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Slide Leaf Green">
    <p:bg>
      <p:bgPr>
        <a:solidFill>
          <a:schemeClr val="accent3"/>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1F72C08-6077-91D6-699D-9AEC6C248D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9905999" cy="6849909"/>
          </a:xfrm>
          <a:prstGeom prst="rect">
            <a:avLst/>
          </a:prstGeom>
        </p:spPr>
      </p:pic>
      <p:sp>
        <p:nvSpPr>
          <p:cNvPr id="17" name="Graphic 26">
            <a:extLst>
              <a:ext uri="{FF2B5EF4-FFF2-40B4-BE49-F238E27FC236}">
                <a16:creationId xmlns:a16="http://schemas.microsoft.com/office/drawing/2014/main" id="{7F2699D7-AA7C-200E-DA56-3C5426528933}"/>
              </a:ext>
            </a:extLst>
          </p:cNvPr>
          <p:cNvSpPr/>
          <p:nvPr userDrawn="1"/>
        </p:nvSpPr>
        <p:spPr>
          <a:xfrm>
            <a:off x="357908" y="151527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hasCustomPrompt="1"/>
          </p:nvPr>
        </p:nvSpPr>
        <p:spPr>
          <a:xfrm>
            <a:off x="945482" y="151527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16" name="Text Placeholder 9">
            <a:extLst>
              <a:ext uri="{FF2B5EF4-FFF2-40B4-BE49-F238E27FC236}">
                <a16:creationId xmlns:a16="http://schemas.microsoft.com/office/drawing/2014/main" id="{0ED9B4E5-9DD9-6AE4-933F-BF213DEF81E5}"/>
              </a:ext>
            </a:extLst>
          </p:cNvPr>
          <p:cNvSpPr>
            <a:spLocks noGrp="1"/>
          </p:cNvSpPr>
          <p:nvPr>
            <p:ph type="body" sz="quarter" idx="16" hasCustomPrompt="1"/>
          </p:nvPr>
        </p:nvSpPr>
        <p:spPr>
          <a:xfrm>
            <a:off x="314980" y="151527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18" name="Graphic 26">
            <a:extLst>
              <a:ext uri="{FF2B5EF4-FFF2-40B4-BE49-F238E27FC236}">
                <a16:creationId xmlns:a16="http://schemas.microsoft.com/office/drawing/2014/main" id="{1F267C4D-7E9B-4E83-2746-78E88DD6C213}"/>
              </a:ext>
            </a:extLst>
          </p:cNvPr>
          <p:cNvSpPr/>
          <p:nvPr userDrawn="1"/>
        </p:nvSpPr>
        <p:spPr>
          <a:xfrm>
            <a:off x="357908" y="2204827"/>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19" name="Text Placeholder 9">
            <a:extLst>
              <a:ext uri="{FF2B5EF4-FFF2-40B4-BE49-F238E27FC236}">
                <a16:creationId xmlns:a16="http://schemas.microsoft.com/office/drawing/2014/main" id="{D459B997-E4F0-1E8E-15BC-76A209C9F716}"/>
              </a:ext>
            </a:extLst>
          </p:cNvPr>
          <p:cNvSpPr>
            <a:spLocks noGrp="1"/>
          </p:cNvSpPr>
          <p:nvPr>
            <p:ph type="body" sz="quarter" idx="17" hasCustomPrompt="1"/>
          </p:nvPr>
        </p:nvSpPr>
        <p:spPr>
          <a:xfrm>
            <a:off x="945482" y="2204827"/>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0" name="Text Placeholder 9">
            <a:extLst>
              <a:ext uri="{FF2B5EF4-FFF2-40B4-BE49-F238E27FC236}">
                <a16:creationId xmlns:a16="http://schemas.microsoft.com/office/drawing/2014/main" id="{888ED961-BF02-DB97-C0E9-D451755E9A3D}"/>
              </a:ext>
            </a:extLst>
          </p:cNvPr>
          <p:cNvSpPr>
            <a:spLocks noGrp="1"/>
          </p:cNvSpPr>
          <p:nvPr>
            <p:ph type="body" sz="quarter" idx="18" hasCustomPrompt="1"/>
          </p:nvPr>
        </p:nvSpPr>
        <p:spPr>
          <a:xfrm>
            <a:off x="314980" y="2204827"/>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4" name="Graphic 26">
            <a:extLst>
              <a:ext uri="{FF2B5EF4-FFF2-40B4-BE49-F238E27FC236}">
                <a16:creationId xmlns:a16="http://schemas.microsoft.com/office/drawing/2014/main" id="{5E9B6630-3221-1109-9030-6B936690F5B6}"/>
              </a:ext>
            </a:extLst>
          </p:cNvPr>
          <p:cNvSpPr/>
          <p:nvPr userDrawn="1"/>
        </p:nvSpPr>
        <p:spPr>
          <a:xfrm>
            <a:off x="357908" y="2894379"/>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5" name="Text Placeholder 9">
            <a:extLst>
              <a:ext uri="{FF2B5EF4-FFF2-40B4-BE49-F238E27FC236}">
                <a16:creationId xmlns:a16="http://schemas.microsoft.com/office/drawing/2014/main" id="{72397A7F-041E-EE05-871E-CAAC0D106D42}"/>
              </a:ext>
            </a:extLst>
          </p:cNvPr>
          <p:cNvSpPr>
            <a:spLocks noGrp="1"/>
          </p:cNvSpPr>
          <p:nvPr>
            <p:ph type="body" sz="quarter" idx="19" hasCustomPrompt="1"/>
          </p:nvPr>
        </p:nvSpPr>
        <p:spPr>
          <a:xfrm>
            <a:off x="945482" y="2894379"/>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6" name="Text Placeholder 9">
            <a:extLst>
              <a:ext uri="{FF2B5EF4-FFF2-40B4-BE49-F238E27FC236}">
                <a16:creationId xmlns:a16="http://schemas.microsoft.com/office/drawing/2014/main" id="{87D1799C-BEBB-AFFA-831C-9309A9F3B876}"/>
              </a:ext>
            </a:extLst>
          </p:cNvPr>
          <p:cNvSpPr>
            <a:spLocks noGrp="1"/>
          </p:cNvSpPr>
          <p:nvPr>
            <p:ph type="body" sz="quarter" idx="20" hasCustomPrompt="1"/>
          </p:nvPr>
        </p:nvSpPr>
        <p:spPr>
          <a:xfrm>
            <a:off x="314980" y="2894379"/>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7" name="Graphic 26">
            <a:extLst>
              <a:ext uri="{FF2B5EF4-FFF2-40B4-BE49-F238E27FC236}">
                <a16:creationId xmlns:a16="http://schemas.microsoft.com/office/drawing/2014/main" id="{8BE55F6E-820F-911D-90CD-2EA42727EC7F}"/>
              </a:ext>
            </a:extLst>
          </p:cNvPr>
          <p:cNvSpPr/>
          <p:nvPr userDrawn="1"/>
        </p:nvSpPr>
        <p:spPr>
          <a:xfrm>
            <a:off x="357908" y="3583931"/>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8" name="Text Placeholder 9">
            <a:extLst>
              <a:ext uri="{FF2B5EF4-FFF2-40B4-BE49-F238E27FC236}">
                <a16:creationId xmlns:a16="http://schemas.microsoft.com/office/drawing/2014/main" id="{8E7C8DE0-CB8D-B588-C3C0-3E1E63983BB4}"/>
              </a:ext>
            </a:extLst>
          </p:cNvPr>
          <p:cNvSpPr>
            <a:spLocks noGrp="1"/>
          </p:cNvSpPr>
          <p:nvPr>
            <p:ph type="body" sz="quarter" idx="21" hasCustomPrompt="1"/>
          </p:nvPr>
        </p:nvSpPr>
        <p:spPr>
          <a:xfrm>
            <a:off x="945482" y="3583931"/>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9" name="Text Placeholder 9">
            <a:extLst>
              <a:ext uri="{FF2B5EF4-FFF2-40B4-BE49-F238E27FC236}">
                <a16:creationId xmlns:a16="http://schemas.microsoft.com/office/drawing/2014/main" id="{2E4FB7B5-8D64-1FDA-BA82-F687D82E2F52}"/>
              </a:ext>
            </a:extLst>
          </p:cNvPr>
          <p:cNvSpPr>
            <a:spLocks noGrp="1"/>
          </p:cNvSpPr>
          <p:nvPr>
            <p:ph type="body" sz="quarter" idx="22" hasCustomPrompt="1"/>
          </p:nvPr>
        </p:nvSpPr>
        <p:spPr>
          <a:xfrm>
            <a:off x="314980" y="3583931"/>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0" name="Graphic 26">
            <a:extLst>
              <a:ext uri="{FF2B5EF4-FFF2-40B4-BE49-F238E27FC236}">
                <a16:creationId xmlns:a16="http://schemas.microsoft.com/office/drawing/2014/main" id="{5DBB130B-C2C9-8EAD-88BA-82AA0C9BBF67}"/>
              </a:ext>
            </a:extLst>
          </p:cNvPr>
          <p:cNvSpPr/>
          <p:nvPr userDrawn="1"/>
        </p:nvSpPr>
        <p:spPr>
          <a:xfrm>
            <a:off x="357908" y="4273483"/>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1" name="Text Placeholder 9">
            <a:extLst>
              <a:ext uri="{FF2B5EF4-FFF2-40B4-BE49-F238E27FC236}">
                <a16:creationId xmlns:a16="http://schemas.microsoft.com/office/drawing/2014/main" id="{2A9D5376-C3FA-28E6-6EA1-34DA8BDA1CCD}"/>
              </a:ext>
            </a:extLst>
          </p:cNvPr>
          <p:cNvSpPr>
            <a:spLocks noGrp="1"/>
          </p:cNvSpPr>
          <p:nvPr>
            <p:ph type="body" sz="quarter" idx="23" hasCustomPrompt="1"/>
          </p:nvPr>
        </p:nvSpPr>
        <p:spPr>
          <a:xfrm>
            <a:off x="945482" y="4273483"/>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2" name="Text Placeholder 9">
            <a:extLst>
              <a:ext uri="{FF2B5EF4-FFF2-40B4-BE49-F238E27FC236}">
                <a16:creationId xmlns:a16="http://schemas.microsoft.com/office/drawing/2014/main" id="{92B3C3DD-4852-D582-5547-33C4047B35F8}"/>
              </a:ext>
            </a:extLst>
          </p:cNvPr>
          <p:cNvSpPr>
            <a:spLocks noGrp="1"/>
          </p:cNvSpPr>
          <p:nvPr>
            <p:ph type="body" sz="quarter" idx="24" hasCustomPrompt="1"/>
          </p:nvPr>
        </p:nvSpPr>
        <p:spPr>
          <a:xfrm>
            <a:off x="314980" y="4273483"/>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3" name="Graphic 26">
            <a:extLst>
              <a:ext uri="{FF2B5EF4-FFF2-40B4-BE49-F238E27FC236}">
                <a16:creationId xmlns:a16="http://schemas.microsoft.com/office/drawing/2014/main" id="{B5A8AAFB-2999-9E3F-3E5B-FE76A0721C2E}"/>
              </a:ext>
            </a:extLst>
          </p:cNvPr>
          <p:cNvSpPr/>
          <p:nvPr userDrawn="1"/>
        </p:nvSpPr>
        <p:spPr>
          <a:xfrm>
            <a:off x="357908" y="496303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4" name="Text Placeholder 9">
            <a:extLst>
              <a:ext uri="{FF2B5EF4-FFF2-40B4-BE49-F238E27FC236}">
                <a16:creationId xmlns:a16="http://schemas.microsoft.com/office/drawing/2014/main" id="{E38E694F-E825-AECB-A84D-5C67E8DF2C86}"/>
              </a:ext>
            </a:extLst>
          </p:cNvPr>
          <p:cNvSpPr>
            <a:spLocks noGrp="1"/>
          </p:cNvSpPr>
          <p:nvPr>
            <p:ph type="body" sz="quarter" idx="25" hasCustomPrompt="1"/>
          </p:nvPr>
        </p:nvSpPr>
        <p:spPr>
          <a:xfrm>
            <a:off x="945482" y="496303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5" name="Text Placeholder 9">
            <a:extLst>
              <a:ext uri="{FF2B5EF4-FFF2-40B4-BE49-F238E27FC236}">
                <a16:creationId xmlns:a16="http://schemas.microsoft.com/office/drawing/2014/main" id="{B45CCC63-260C-B052-125B-81CF81F16B07}"/>
              </a:ext>
            </a:extLst>
          </p:cNvPr>
          <p:cNvSpPr>
            <a:spLocks noGrp="1"/>
          </p:cNvSpPr>
          <p:nvPr>
            <p:ph type="body" sz="quarter" idx="26" hasCustomPrompt="1"/>
          </p:nvPr>
        </p:nvSpPr>
        <p:spPr>
          <a:xfrm>
            <a:off x="314980" y="496303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45" name="Picture Placeholder 44">
            <a:extLst>
              <a:ext uri="{FF2B5EF4-FFF2-40B4-BE49-F238E27FC236}">
                <a16:creationId xmlns:a16="http://schemas.microsoft.com/office/drawing/2014/main" id="{A6B1A134-02CF-20C0-45AC-4A1F8CC4EA31}"/>
              </a:ext>
            </a:extLst>
          </p:cNvPr>
          <p:cNvSpPr>
            <a:spLocks noGrp="1"/>
          </p:cNvSpPr>
          <p:nvPr>
            <p:ph type="pic" sz="quarter" idx="27"/>
          </p:nvPr>
        </p:nvSpPr>
        <p:spPr>
          <a:xfrm>
            <a:off x="3236574" y="2"/>
            <a:ext cx="6669427" cy="6857999"/>
          </a:xfrm>
          <a:custGeom>
            <a:avLst/>
            <a:gdLst>
              <a:gd name="connsiteX0" fmla="*/ 5951194 w 8208525"/>
              <a:gd name="connsiteY0" fmla="*/ 0 h 6841819"/>
              <a:gd name="connsiteX1" fmla="*/ 8208525 w 8208525"/>
              <a:gd name="connsiteY1" fmla="*/ 0 h 6841819"/>
              <a:gd name="connsiteX2" fmla="*/ 8208525 w 8208525"/>
              <a:gd name="connsiteY2" fmla="*/ 3268776 h 6841819"/>
              <a:gd name="connsiteX3" fmla="*/ 8137296 w 8208525"/>
              <a:gd name="connsiteY3" fmla="*/ 3335089 h 6841819"/>
              <a:gd name="connsiteX4" fmla="*/ 7685336 w 8208525"/>
              <a:gd name="connsiteY4" fmla="*/ 3685267 h 6841819"/>
              <a:gd name="connsiteX5" fmla="*/ 4115744 w 8208525"/>
              <a:gd name="connsiteY5" fmla="*/ 5692047 h 6841819"/>
              <a:gd name="connsiteX6" fmla="*/ 4047035 w 8208525"/>
              <a:gd name="connsiteY6" fmla="*/ 4588171 h 6841819"/>
              <a:gd name="connsiteX7" fmla="*/ 3500302 w 8208525"/>
              <a:gd name="connsiteY7" fmla="*/ 6088397 h 6841819"/>
              <a:gd name="connsiteX8" fmla="*/ 3251025 w 8208525"/>
              <a:gd name="connsiteY8" fmla="*/ 6264664 h 6841819"/>
              <a:gd name="connsiteX9" fmla="*/ 2671266 w 8208525"/>
              <a:gd name="connsiteY9" fmla="*/ 6705638 h 6841819"/>
              <a:gd name="connsiteX10" fmla="*/ 2506614 w 8208525"/>
              <a:gd name="connsiteY10" fmla="*/ 6841819 h 6841819"/>
              <a:gd name="connsiteX11" fmla="*/ 94449 w 8208525"/>
              <a:gd name="connsiteY11" fmla="*/ 6841819 h 6841819"/>
              <a:gd name="connsiteX12" fmla="*/ 82602 w 8208525"/>
              <a:gd name="connsiteY12" fmla="*/ 6795952 h 6841819"/>
              <a:gd name="connsiteX13" fmla="*/ 1656175 w 8208525"/>
              <a:gd name="connsiteY13" fmla="*/ 3034329 h 6841819"/>
              <a:gd name="connsiteX14" fmla="*/ 4987603 w 8208525"/>
              <a:gd name="connsiteY14" fmla="*/ 1901600 h 6841819"/>
              <a:gd name="connsiteX15" fmla="*/ 3599452 w 8208525"/>
              <a:gd name="connsiteY15" fmla="*/ 1506918 h 6841819"/>
              <a:gd name="connsiteX16" fmla="*/ 5924369 w 8208525"/>
              <a:gd name="connsiteY16" fmla="*/ 22426 h 68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8525" h="6841819">
                <a:moveTo>
                  <a:pt x="5951194" y="0"/>
                </a:moveTo>
                <a:lnTo>
                  <a:pt x="8208525" y="0"/>
                </a:lnTo>
                <a:lnTo>
                  <a:pt x="8208525" y="3268776"/>
                </a:lnTo>
                <a:lnTo>
                  <a:pt x="8137296" y="3335089"/>
                </a:lnTo>
                <a:cubicBezTo>
                  <a:pt x="7998494" y="3456740"/>
                  <a:pt x="7848096" y="3573774"/>
                  <a:pt x="7685336" y="3685267"/>
                </a:cubicBezTo>
                <a:cubicBezTo>
                  <a:pt x="6052779" y="4799211"/>
                  <a:pt x="5254833" y="5008935"/>
                  <a:pt x="4115744" y="5692047"/>
                </a:cubicBezTo>
                <a:cubicBezTo>
                  <a:pt x="4004864" y="5424814"/>
                  <a:pt x="3941588" y="5057784"/>
                  <a:pt x="4047035" y="4588171"/>
                </a:cubicBezTo>
                <a:cubicBezTo>
                  <a:pt x="4047035" y="4588171"/>
                  <a:pt x="3485500" y="5206456"/>
                  <a:pt x="3500302" y="6088397"/>
                </a:cubicBezTo>
                <a:cubicBezTo>
                  <a:pt x="3419918" y="6145627"/>
                  <a:pt x="3337352" y="6203457"/>
                  <a:pt x="3251025" y="6264664"/>
                </a:cubicBezTo>
                <a:cubicBezTo>
                  <a:pt x="3041598" y="6415340"/>
                  <a:pt x="2848625" y="6562852"/>
                  <a:pt x="2671266" y="6705638"/>
                </a:cubicBezTo>
                <a:lnTo>
                  <a:pt x="2506614" y="6841819"/>
                </a:lnTo>
                <a:lnTo>
                  <a:pt x="94449" y="6841819"/>
                </a:lnTo>
                <a:lnTo>
                  <a:pt x="82602" y="6795952"/>
                </a:lnTo>
                <a:cubicBezTo>
                  <a:pt x="-149051" y="5783696"/>
                  <a:pt x="26671" y="4424018"/>
                  <a:pt x="1656175" y="3034329"/>
                </a:cubicBezTo>
                <a:cubicBezTo>
                  <a:pt x="2984992" y="1898310"/>
                  <a:pt x="4059885" y="1809431"/>
                  <a:pt x="4987603" y="1901600"/>
                </a:cubicBezTo>
                <a:cubicBezTo>
                  <a:pt x="4499137" y="1667726"/>
                  <a:pt x="4032474" y="1547406"/>
                  <a:pt x="3599452" y="1506918"/>
                </a:cubicBezTo>
                <a:cubicBezTo>
                  <a:pt x="3599452" y="1506918"/>
                  <a:pt x="4682740" y="1028428"/>
                  <a:pt x="5924369" y="22426"/>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Tree>
    <p:extLst>
      <p:ext uri="{BB962C8B-B14F-4D97-AF65-F5344CB8AC3E}">
        <p14:creationId xmlns:p14="http://schemas.microsoft.com/office/powerpoint/2010/main" val="1046670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Slide Orange">
    <p:bg>
      <p:bgPr>
        <a:solidFill>
          <a:schemeClr val="accent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1F72C08-6077-91D6-699D-9AEC6C248D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9905999" cy="6858000"/>
          </a:xfrm>
          <a:prstGeom prst="rect">
            <a:avLst/>
          </a:prstGeom>
        </p:spPr>
      </p:pic>
      <p:sp>
        <p:nvSpPr>
          <p:cNvPr id="17" name="Graphic 26">
            <a:extLst>
              <a:ext uri="{FF2B5EF4-FFF2-40B4-BE49-F238E27FC236}">
                <a16:creationId xmlns:a16="http://schemas.microsoft.com/office/drawing/2014/main" id="{7F2699D7-AA7C-200E-DA56-3C5426528933}"/>
              </a:ext>
            </a:extLst>
          </p:cNvPr>
          <p:cNvSpPr/>
          <p:nvPr userDrawn="1"/>
        </p:nvSpPr>
        <p:spPr>
          <a:xfrm>
            <a:off x="357908" y="151527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 name="Title 1">
            <a:extLst>
              <a:ext uri="{FF2B5EF4-FFF2-40B4-BE49-F238E27FC236}">
                <a16:creationId xmlns:a16="http://schemas.microsoft.com/office/drawing/2014/main" id="{9E07596D-2DDE-457E-8D5F-806E34B317C1}"/>
              </a:ext>
            </a:extLst>
          </p:cNvPr>
          <p:cNvSpPr>
            <a:spLocks noGrp="1"/>
          </p:cNvSpPr>
          <p:nvPr>
            <p:ph type="ctrTitle" hasCustomPrompt="1"/>
          </p:nvPr>
        </p:nvSpPr>
        <p:spPr>
          <a:xfrm>
            <a:off x="331491" y="522606"/>
            <a:ext cx="9243020" cy="777875"/>
          </a:xfrm>
        </p:spPr>
        <p:txBody>
          <a:bodyPr lIns="0" tIns="0" rIns="0" bIns="0" anchor="t" anchorCtr="0">
            <a:noAutofit/>
          </a:bodyPr>
          <a:lstStyle>
            <a:lvl1pPr algn="l">
              <a:defRPr sz="4063">
                <a:solidFill>
                  <a:schemeClr val="tx1"/>
                </a:solidFill>
              </a:defRPr>
            </a:lvl1pPr>
          </a:lstStyle>
          <a:p>
            <a:r>
              <a:rPr lang="en-GB"/>
              <a:t>Title here</a:t>
            </a:r>
            <a:endParaRPr lang="en-US"/>
          </a:p>
        </p:txBody>
      </p:sp>
      <p:sp>
        <p:nvSpPr>
          <p:cNvPr id="10" name="Text Placeholder 9">
            <a:extLst>
              <a:ext uri="{FF2B5EF4-FFF2-40B4-BE49-F238E27FC236}">
                <a16:creationId xmlns:a16="http://schemas.microsoft.com/office/drawing/2014/main" id="{14358F14-2DFF-31E3-DA2A-9F353DA4639E}"/>
              </a:ext>
            </a:extLst>
          </p:cNvPr>
          <p:cNvSpPr>
            <a:spLocks noGrp="1"/>
          </p:cNvSpPr>
          <p:nvPr>
            <p:ph type="body" sz="quarter" idx="13" hasCustomPrompt="1"/>
          </p:nvPr>
        </p:nvSpPr>
        <p:spPr>
          <a:xfrm>
            <a:off x="945482" y="151527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14" name="Footer Placeholder 13">
            <a:extLst>
              <a:ext uri="{FF2B5EF4-FFF2-40B4-BE49-F238E27FC236}">
                <a16:creationId xmlns:a16="http://schemas.microsoft.com/office/drawing/2014/main" id="{207DCDEA-B58B-26CE-1E5E-465986800409}"/>
              </a:ext>
            </a:extLst>
          </p:cNvPr>
          <p:cNvSpPr>
            <a:spLocks noGrp="1"/>
          </p:cNvSpPr>
          <p:nvPr>
            <p:ph type="ftr" sz="quarter" idx="14"/>
          </p:nvPr>
        </p:nvSpPr>
        <p:spPr/>
        <p:txBody>
          <a:bodyPr/>
          <a:lstStyle>
            <a:lvl1pPr>
              <a:defRPr>
                <a:solidFill>
                  <a:schemeClr val="tx1"/>
                </a:solidFill>
              </a:defRPr>
            </a:lvl1pPr>
          </a:lstStyle>
          <a:p>
            <a:r>
              <a:rPr lang="en-US" err="1"/>
              <a:t>rzss.org.uk</a:t>
            </a:r>
            <a:endParaRPr lang="en-US"/>
          </a:p>
        </p:txBody>
      </p:sp>
      <p:sp>
        <p:nvSpPr>
          <p:cNvPr id="15" name="Slide Number Placeholder 14">
            <a:extLst>
              <a:ext uri="{FF2B5EF4-FFF2-40B4-BE49-F238E27FC236}">
                <a16:creationId xmlns:a16="http://schemas.microsoft.com/office/drawing/2014/main" id="{2395824C-2F20-F36B-2E00-0E1C2DA0A508}"/>
              </a:ext>
            </a:extLst>
          </p:cNvPr>
          <p:cNvSpPr>
            <a:spLocks noGrp="1"/>
          </p:cNvSpPr>
          <p:nvPr>
            <p:ph type="sldNum" sz="quarter" idx="15"/>
          </p:nvPr>
        </p:nvSpPr>
        <p:spPr/>
        <p:txBody>
          <a:bodyPr/>
          <a:lstStyle>
            <a:lvl1pPr>
              <a:defRPr>
                <a:solidFill>
                  <a:schemeClr val="tx1"/>
                </a:solidFill>
              </a:defRPr>
            </a:lvl1pPr>
          </a:lstStyle>
          <a:p>
            <a:fld id="{F16C9B98-F92E-C847-97FF-1C479F9C479B}" type="slidenum">
              <a:rPr lang="en-US" smtClean="0"/>
              <a:pPr/>
              <a:t>‹#›</a:t>
            </a:fld>
            <a:endParaRPr lang="en-US"/>
          </a:p>
        </p:txBody>
      </p:sp>
      <p:sp>
        <p:nvSpPr>
          <p:cNvPr id="16" name="Text Placeholder 9">
            <a:extLst>
              <a:ext uri="{FF2B5EF4-FFF2-40B4-BE49-F238E27FC236}">
                <a16:creationId xmlns:a16="http://schemas.microsoft.com/office/drawing/2014/main" id="{0ED9B4E5-9DD9-6AE4-933F-BF213DEF81E5}"/>
              </a:ext>
            </a:extLst>
          </p:cNvPr>
          <p:cNvSpPr>
            <a:spLocks noGrp="1"/>
          </p:cNvSpPr>
          <p:nvPr>
            <p:ph type="body" sz="quarter" idx="16" hasCustomPrompt="1"/>
          </p:nvPr>
        </p:nvSpPr>
        <p:spPr>
          <a:xfrm>
            <a:off x="314980" y="151527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18" name="Graphic 26">
            <a:extLst>
              <a:ext uri="{FF2B5EF4-FFF2-40B4-BE49-F238E27FC236}">
                <a16:creationId xmlns:a16="http://schemas.microsoft.com/office/drawing/2014/main" id="{1F267C4D-7E9B-4E83-2746-78E88DD6C213}"/>
              </a:ext>
            </a:extLst>
          </p:cNvPr>
          <p:cNvSpPr/>
          <p:nvPr userDrawn="1"/>
        </p:nvSpPr>
        <p:spPr>
          <a:xfrm>
            <a:off x="357908" y="2204827"/>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19" name="Text Placeholder 9">
            <a:extLst>
              <a:ext uri="{FF2B5EF4-FFF2-40B4-BE49-F238E27FC236}">
                <a16:creationId xmlns:a16="http://schemas.microsoft.com/office/drawing/2014/main" id="{D459B997-E4F0-1E8E-15BC-76A209C9F716}"/>
              </a:ext>
            </a:extLst>
          </p:cNvPr>
          <p:cNvSpPr>
            <a:spLocks noGrp="1"/>
          </p:cNvSpPr>
          <p:nvPr>
            <p:ph type="body" sz="quarter" idx="17" hasCustomPrompt="1"/>
          </p:nvPr>
        </p:nvSpPr>
        <p:spPr>
          <a:xfrm>
            <a:off x="945482" y="2204827"/>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0" name="Text Placeholder 9">
            <a:extLst>
              <a:ext uri="{FF2B5EF4-FFF2-40B4-BE49-F238E27FC236}">
                <a16:creationId xmlns:a16="http://schemas.microsoft.com/office/drawing/2014/main" id="{888ED961-BF02-DB97-C0E9-D451755E9A3D}"/>
              </a:ext>
            </a:extLst>
          </p:cNvPr>
          <p:cNvSpPr>
            <a:spLocks noGrp="1"/>
          </p:cNvSpPr>
          <p:nvPr>
            <p:ph type="body" sz="quarter" idx="18" hasCustomPrompt="1"/>
          </p:nvPr>
        </p:nvSpPr>
        <p:spPr>
          <a:xfrm>
            <a:off x="314980" y="2204827"/>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4" name="Graphic 26">
            <a:extLst>
              <a:ext uri="{FF2B5EF4-FFF2-40B4-BE49-F238E27FC236}">
                <a16:creationId xmlns:a16="http://schemas.microsoft.com/office/drawing/2014/main" id="{5E9B6630-3221-1109-9030-6B936690F5B6}"/>
              </a:ext>
            </a:extLst>
          </p:cNvPr>
          <p:cNvSpPr/>
          <p:nvPr userDrawn="1"/>
        </p:nvSpPr>
        <p:spPr>
          <a:xfrm>
            <a:off x="357908" y="2894379"/>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5" name="Text Placeholder 9">
            <a:extLst>
              <a:ext uri="{FF2B5EF4-FFF2-40B4-BE49-F238E27FC236}">
                <a16:creationId xmlns:a16="http://schemas.microsoft.com/office/drawing/2014/main" id="{72397A7F-041E-EE05-871E-CAAC0D106D42}"/>
              </a:ext>
            </a:extLst>
          </p:cNvPr>
          <p:cNvSpPr>
            <a:spLocks noGrp="1"/>
          </p:cNvSpPr>
          <p:nvPr>
            <p:ph type="body" sz="quarter" idx="19" hasCustomPrompt="1"/>
          </p:nvPr>
        </p:nvSpPr>
        <p:spPr>
          <a:xfrm>
            <a:off x="945482" y="2894379"/>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6" name="Text Placeholder 9">
            <a:extLst>
              <a:ext uri="{FF2B5EF4-FFF2-40B4-BE49-F238E27FC236}">
                <a16:creationId xmlns:a16="http://schemas.microsoft.com/office/drawing/2014/main" id="{87D1799C-BEBB-AFFA-831C-9309A9F3B876}"/>
              </a:ext>
            </a:extLst>
          </p:cNvPr>
          <p:cNvSpPr>
            <a:spLocks noGrp="1"/>
          </p:cNvSpPr>
          <p:nvPr>
            <p:ph type="body" sz="quarter" idx="20" hasCustomPrompt="1"/>
          </p:nvPr>
        </p:nvSpPr>
        <p:spPr>
          <a:xfrm>
            <a:off x="314980" y="2894379"/>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27" name="Graphic 26">
            <a:extLst>
              <a:ext uri="{FF2B5EF4-FFF2-40B4-BE49-F238E27FC236}">
                <a16:creationId xmlns:a16="http://schemas.microsoft.com/office/drawing/2014/main" id="{8BE55F6E-820F-911D-90CD-2EA42727EC7F}"/>
              </a:ext>
            </a:extLst>
          </p:cNvPr>
          <p:cNvSpPr/>
          <p:nvPr userDrawn="1"/>
        </p:nvSpPr>
        <p:spPr>
          <a:xfrm>
            <a:off x="357908" y="3583931"/>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28" name="Text Placeholder 9">
            <a:extLst>
              <a:ext uri="{FF2B5EF4-FFF2-40B4-BE49-F238E27FC236}">
                <a16:creationId xmlns:a16="http://schemas.microsoft.com/office/drawing/2014/main" id="{8E7C8DE0-CB8D-B588-C3C0-3E1E63983BB4}"/>
              </a:ext>
            </a:extLst>
          </p:cNvPr>
          <p:cNvSpPr>
            <a:spLocks noGrp="1"/>
          </p:cNvSpPr>
          <p:nvPr>
            <p:ph type="body" sz="quarter" idx="21" hasCustomPrompt="1"/>
          </p:nvPr>
        </p:nvSpPr>
        <p:spPr>
          <a:xfrm>
            <a:off x="945482" y="3583931"/>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29" name="Text Placeholder 9">
            <a:extLst>
              <a:ext uri="{FF2B5EF4-FFF2-40B4-BE49-F238E27FC236}">
                <a16:creationId xmlns:a16="http://schemas.microsoft.com/office/drawing/2014/main" id="{2E4FB7B5-8D64-1FDA-BA82-F687D82E2F52}"/>
              </a:ext>
            </a:extLst>
          </p:cNvPr>
          <p:cNvSpPr>
            <a:spLocks noGrp="1"/>
          </p:cNvSpPr>
          <p:nvPr>
            <p:ph type="body" sz="quarter" idx="22" hasCustomPrompt="1"/>
          </p:nvPr>
        </p:nvSpPr>
        <p:spPr>
          <a:xfrm>
            <a:off x="314980" y="3583931"/>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0" name="Graphic 26">
            <a:extLst>
              <a:ext uri="{FF2B5EF4-FFF2-40B4-BE49-F238E27FC236}">
                <a16:creationId xmlns:a16="http://schemas.microsoft.com/office/drawing/2014/main" id="{5DBB130B-C2C9-8EAD-88BA-82AA0C9BBF67}"/>
              </a:ext>
            </a:extLst>
          </p:cNvPr>
          <p:cNvSpPr/>
          <p:nvPr userDrawn="1"/>
        </p:nvSpPr>
        <p:spPr>
          <a:xfrm>
            <a:off x="357908" y="4273483"/>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1" name="Text Placeholder 9">
            <a:extLst>
              <a:ext uri="{FF2B5EF4-FFF2-40B4-BE49-F238E27FC236}">
                <a16:creationId xmlns:a16="http://schemas.microsoft.com/office/drawing/2014/main" id="{2A9D5376-C3FA-28E6-6EA1-34DA8BDA1CCD}"/>
              </a:ext>
            </a:extLst>
          </p:cNvPr>
          <p:cNvSpPr>
            <a:spLocks noGrp="1"/>
          </p:cNvSpPr>
          <p:nvPr>
            <p:ph type="body" sz="quarter" idx="23" hasCustomPrompt="1"/>
          </p:nvPr>
        </p:nvSpPr>
        <p:spPr>
          <a:xfrm>
            <a:off x="945482" y="4273483"/>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2" name="Text Placeholder 9">
            <a:extLst>
              <a:ext uri="{FF2B5EF4-FFF2-40B4-BE49-F238E27FC236}">
                <a16:creationId xmlns:a16="http://schemas.microsoft.com/office/drawing/2014/main" id="{92B3C3DD-4852-D582-5547-33C4047B35F8}"/>
              </a:ext>
            </a:extLst>
          </p:cNvPr>
          <p:cNvSpPr>
            <a:spLocks noGrp="1"/>
          </p:cNvSpPr>
          <p:nvPr>
            <p:ph type="body" sz="quarter" idx="24" hasCustomPrompt="1"/>
          </p:nvPr>
        </p:nvSpPr>
        <p:spPr>
          <a:xfrm>
            <a:off x="314980" y="4273483"/>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33" name="Graphic 26">
            <a:extLst>
              <a:ext uri="{FF2B5EF4-FFF2-40B4-BE49-F238E27FC236}">
                <a16:creationId xmlns:a16="http://schemas.microsoft.com/office/drawing/2014/main" id="{B5A8AAFB-2999-9E3F-3E5B-FE76A0721C2E}"/>
              </a:ext>
            </a:extLst>
          </p:cNvPr>
          <p:cNvSpPr/>
          <p:nvPr userDrawn="1"/>
        </p:nvSpPr>
        <p:spPr>
          <a:xfrm>
            <a:off x="357908" y="4963035"/>
            <a:ext cx="471073" cy="585234"/>
          </a:xfrm>
          <a:custGeom>
            <a:avLst/>
            <a:gdLst>
              <a:gd name="connsiteX0" fmla="*/ 3942 w 2543376"/>
              <a:gd name="connsiteY0" fmla="*/ 1442954 h 2567291"/>
              <a:gd name="connsiteX1" fmla="*/ 109610 w 2543376"/>
              <a:gd name="connsiteY1" fmla="*/ 727627 h 2567291"/>
              <a:gd name="connsiteX2" fmla="*/ 373305 w 2543376"/>
              <a:gd name="connsiteY2" fmla="*/ 370439 h 2567291"/>
              <a:gd name="connsiteX3" fmla="*/ 1042537 w 2543376"/>
              <a:gd name="connsiteY3" fmla="*/ 32301 h 2567291"/>
              <a:gd name="connsiteX4" fmla="*/ 1585158 w 2543376"/>
              <a:gd name="connsiteY4" fmla="*/ 19919 h 2567291"/>
              <a:gd name="connsiteX5" fmla="*/ 1998311 w 2543376"/>
              <a:gd name="connsiteY5" fmla="*/ 233279 h 2567291"/>
              <a:gd name="connsiteX6" fmla="*/ 2460967 w 2543376"/>
              <a:gd name="connsiteY6" fmla="*/ 821924 h 2567291"/>
              <a:gd name="connsiteX7" fmla="*/ 2529509 w 2543376"/>
              <a:gd name="connsiteY7" fmla="*/ 1440096 h 2567291"/>
              <a:gd name="connsiteX8" fmla="*/ 2141106 w 2543376"/>
              <a:gd name="connsiteY8" fmla="*/ 2244006 h 2567291"/>
              <a:gd name="connsiteX9" fmla="*/ 1728905 w 2543376"/>
              <a:gd name="connsiteY9" fmla="*/ 2482131 h 2567291"/>
              <a:gd name="connsiteX10" fmla="*/ 694117 w 2543376"/>
              <a:gd name="connsiteY10" fmla="*/ 2455462 h 2567291"/>
              <a:gd name="connsiteX11" fmla="*/ 299051 w 2543376"/>
              <a:gd name="connsiteY11" fmla="*/ 2157329 h 2567291"/>
              <a:gd name="connsiteX12" fmla="*/ 183863 w 2543376"/>
              <a:gd name="connsiteY12" fmla="*/ 2017312 h 2567291"/>
              <a:gd name="connsiteX13" fmla="*/ 4893 w 2543376"/>
              <a:gd name="connsiteY13" fmla="*/ 1513439 h 2567291"/>
              <a:gd name="connsiteX14" fmla="*/ 3942 w 2543376"/>
              <a:gd name="connsiteY14" fmla="*/ 1442954 h 25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376" h="2567291">
                <a:moveTo>
                  <a:pt x="3942" y="1442954"/>
                </a:moveTo>
                <a:cubicBezTo>
                  <a:pt x="-14146" y="1197209"/>
                  <a:pt x="31549" y="958131"/>
                  <a:pt x="109610" y="727627"/>
                </a:cubicBezTo>
                <a:cubicBezTo>
                  <a:pt x="158160" y="585704"/>
                  <a:pt x="259069" y="471404"/>
                  <a:pt x="373305" y="370439"/>
                </a:cubicBezTo>
                <a:cubicBezTo>
                  <a:pt x="567506" y="198036"/>
                  <a:pt x="788362" y="77069"/>
                  <a:pt x="1042537" y="32301"/>
                </a:cubicBezTo>
                <a:cubicBezTo>
                  <a:pt x="1220555" y="869"/>
                  <a:pt x="1402380" y="-15324"/>
                  <a:pt x="1585158" y="19919"/>
                </a:cubicBezTo>
                <a:cubicBezTo>
                  <a:pt x="1744136" y="50399"/>
                  <a:pt x="1868844" y="148506"/>
                  <a:pt x="1998311" y="233279"/>
                </a:cubicBezTo>
                <a:cubicBezTo>
                  <a:pt x="2216312" y="376154"/>
                  <a:pt x="2361962" y="582846"/>
                  <a:pt x="2460967" y="821924"/>
                </a:cubicBezTo>
                <a:cubicBezTo>
                  <a:pt x="2543788" y="1020996"/>
                  <a:pt x="2559020" y="1227689"/>
                  <a:pt x="2529509" y="1440096"/>
                </a:cubicBezTo>
                <a:cubicBezTo>
                  <a:pt x="2486670" y="1750612"/>
                  <a:pt x="2363866" y="2021121"/>
                  <a:pt x="2141106" y="2244006"/>
                </a:cubicBezTo>
                <a:cubicBezTo>
                  <a:pt x="2024966" y="2360212"/>
                  <a:pt x="1880267" y="2425934"/>
                  <a:pt x="1728905" y="2482131"/>
                </a:cubicBezTo>
                <a:cubicBezTo>
                  <a:pt x="1379533" y="2611672"/>
                  <a:pt x="1036825" y="2585954"/>
                  <a:pt x="694117" y="2455462"/>
                </a:cubicBezTo>
                <a:cubicBezTo>
                  <a:pt x="533235" y="2394502"/>
                  <a:pt x="410431" y="2283059"/>
                  <a:pt x="299051" y="2157329"/>
                </a:cubicBezTo>
                <a:cubicBezTo>
                  <a:pt x="259069" y="2112562"/>
                  <a:pt x="222894" y="2063031"/>
                  <a:pt x="183863" y="2017312"/>
                </a:cubicBezTo>
                <a:cubicBezTo>
                  <a:pt x="61060" y="1871579"/>
                  <a:pt x="2990" y="1703939"/>
                  <a:pt x="4893" y="1513439"/>
                </a:cubicBezTo>
                <a:cubicBezTo>
                  <a:pt x="3942" y="1491532"/>
                  <a:pt x="3942" y="1466766"/>
                  <a:pt x="3942" y="1442954"/>
                </a:cubicBezTo>
              </a:path>
            </a:pathLst>
          </a:custGeom>
          <a:solidFill>
            <a:srgbClr val="FFFFFF"/>
          </a:solidFill>
          <a:ln w="9509" cap="flat">
            <a:noFill/>
            <a:prstDash val="solid"/>
            <a:miter/>
          </a:ln>
        </p:spPr>
        <p:txBody>
          <a:bodyPr rtlCol="0" anchor="ctr"/>
          <a:lstStyle/>
          <a:p>
            <a:endParaRPr lang="en-US" sz="1463"/>
          </a:p>
        </p:txBody>
      </p:sp>
      <p:sp>
        <p:nvSpPr>
          <p:cNvPr id="34" name="Text Placeholder 9">
            <a:extLst>
              <a:ext uri="{FF2B5EF4-FFF2-40B4-BE49-F238E27FC236}">
                <a16:creationId xmlns:a16="http://schemas.microsoft.com/office/drawing/2014/main" id="{E38E694F-E825-AECB-A84D-5C67E8DF2C86}"/>
              </a:ext>
            </a:extLst>
          </p:cNvPr>
          <p:cNvSpPr>
            <a:spLocks noGrp="1"/>
          </p:cNvSpPr>
          <p:nvPr>
            <p:ph type="body" sz="quarter" idx="25" hasCustomPrompt="1"/>
          </p:nvPr>
        </p:nvSpPr>
        <p:spPr>
          <a:xfrm>
            <a:off x="945482" y="4963035"/>
            <a:ext cx="4164363" cy="680720"/>
          </a:xfrm>
        </p:spPr>
        <p:txBody>
          <a:bodyPr lIns="0" tIns="0" rIns="0" bIns="0" numCol="1" spcCol="180000" anchor="ctr" anchorCtr="0">
            <a:noAutofit/>
          </a:bodyPr>
          <a:lstStyle>
            <a:lvl1pPr marL="0" indent="0">
              <a:lnSpc>
                <a:spcPct val="80000"/>
              </a:lnSpc>
              <a:spcBef>
                <a:spcPts val="0"/>
              </a:spcBef>
              <a:buNone/>
              <a:defRPr sz="2275">
                <a:solidFill>
                  <a:schemeClr val="bg1"/>
                </a:solidFill>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Section title</a:t>
            </a:r>
            <a:endParaRPr lang="en-US"/>
          </a:p>
        </p:txBody>
      </p:sp>
      <p:sp>
        <p:nvSpPr>
          <p:cNvPr id="35" name="Text Placeholder 9">
            <a:extLst>
              <a:ext uri="{FF2B5EF4-FFF2-40B4-BE49-F238E27FC236}">
                <a16:creationId xmlns:a16="http://schemas.microsoft.com/office/drawing/2014/main" id="{B45CCC63-260C-B052-125B-81CF81F16B07}"/>
              </a:ext>
            </a:extLst>
          </p:cNvPr>
          <p:cNvSpPr>
            <a:spLocks noGrp="1"/>
          </p:cNvSpPr>
          <p:nvPr>
            <p:ph type="body" sz="quarter" idx="26" hasCustomPrompt="1"/>
          </p:nvPr>
        </p:nvSpPr>
        <p:spPr>
          <a:xfrm>
            <a:off x="314980" y="4963035"/>
            <a:ext cx="556928" cy="680720"/>
          </a:xfrm>
        </p:spPr>
        <p:txBody>
          <a:bodyPr lIns="0" tIns="0" rIns="0" bIns="0" numCol="1" spcCol="180000" anchor="ctr" anchorCtr="0">
            <a:noAutofit/>
          </a:bodyPr>
          <a:lstStyle>
            <a:lvl1pPr marL="0" indent="0" algn="ctr">
              <a:lnSpc>
                <a:spcPct val="80000"/>
              </a:lnSpc>
              <a:spcBef>
                <a:spcPts val="0"/>
              </a:spcBef>
              <a:buNone/>
              <a:defRPr sz="2519">
                <a:solidFill>
                  <a:schemeClr val="tx1"/>
                </a:solidFill>
                <a:latin typeface="New Beginnings" panose="02000000000000000000" pitchFamily="2" charset="77"/>
              </a:defRPr>
            </a:lvl1pPr>
            <a:lvl2pPr marL="146250" indent="-146250">
              <a:lnSpc>
                <a:spcPct val="100000"/>
              </a:lnSpc>
              <a:spcBef>
                <a:spcPts val="0"/>
              </a:spcBef>
              <a:defRPr sz="2275">
                <a:solidFill>
                  <a:schemeClr val="tx1"/>
                </a:solidFill>
              </a:defRPr>
            </a:lvl2pPr>
            <a:lvl3pPr marL="292500" indent="-146250">
              <a:lnSpc>
                <a:spcPct val="100000"/>
              </a:lnSpc>
              <a:spcBef>
                <a:spcPts val="0"/>
              </a:spcBef>
              <a:defRPr sz="2275">
                <a:solidFill>
                  <a:schemeClr val="tx1"/>
                </a:solidFill>
              </a:defRPr>
            </a:lvl3pPr>
            <a:lvl4pPr marL="438750" indent="-146250">
              <a:lnSpc>
                <a:spcPct val="100000"/>
              </a:lnSpc>
              <a:spcBef>
                <a:spcPts val="0"/>
              </a:spcBef>
              <a:defRPr sz="2275">
                <a:solidFill>
                  <a:schemeClr val="tx1"/>
                </a:solidFill>
              </a:defRPr>
            </a:lvl4pPr>
            <a:lvl5pPr marL="585000" indent="-146250">
              <a:lnSpc>
                <a:spcPct val="100000"/>
              </a:lnSpc>
              <a:spcBef>
                <a:spcPts val="0"/>
              </a:spcBef>
              <a:defRPr sz="2275">
                <a:solidFill>
                  <a:schemeClr val="tx1"/>
                </a:solidFill>
              </a:defRPr>
            </a:lvl5pPr>
          </a:lstStyle>
          <a:p>
            <a:pPr lvl="0"/>
            <a:r>
              <a:rPr lang="en-GB"/>
              <a:t>X</a:t>
            </a:r>
            <a:endParaRPr lang="en-US"/>
          </a:p>
        </p:txBody>
      </p:sp>
      <p:sp>
        <p:nvSpPr>
          <p:cNvPr id="45" name="Picture Placeholder 44">
            <a:extLst>
              <a:ext uri="{FF2B5EF4-FFF2-40B4-BE49-F238E27FC236}">
                <a16:creationId xmlns:a16="http://schemas.microsoft.com/office/drawing/2014/main" id="{A6B1A134-02CF-20C0-45AC-4A1F8CC4EA31}"/>
              </a:ext>
            </a:extLst>
          </p:cNvPr>
          <p:cNvSpPr>
            <a:spLocks noGrp="1"/>
          </p:cNvSpPr>
          <p:nvPr>
            <p:ph type="pic" sz="quarter" idx="27"/>
          </p:nvPr>
        </p:nvSpPr>
        <p:spPr>
          <a:xfrm>
            <a:off x="3236574" y="2"/>
            <a:ext cx="6669427" cy="6857999"/>
          </a:xfrm>
          <a:custGeom>
            <a:avLst/>
            <a:gdLst>
              <a:gd name="connsiteX0" fmla="*/ 5951194 w 8208525"/>
              <a:gd name="connsiteY0" fmla="*/ 0 h 6841819"/>
              <a:gd name="connsiteX1" fmla="*/ 8208525 w 8208525"/>
              <a:gd name="connsiteY1" fmla="*/ 0 h 6841819"/>
              <a:gd name="connsiteX2" fmla="*/ 8208525 w 8208525"/>
              <a:gd name="connsiteY2" fmla="*/ 3268776 h 6841819"/>
              <a:gd name="connsiteX3" fmla="*/ 8137296 w 8208525"/>
              <a:gd name="connsiteY3" fmla="*/ 3335089 h 6841819"/>
              <a:gd name="connsiteX4" fmla="*/ 7685336 w 8208525"/>
              <a:gd name="connsiteY4" fmla="*/ 3685267 h 6841819"/>
              <a:gd name="connsiteX5" fmla="*/ 4115744 w 8208525"/>
              <a:gd name="connsiteY5" fmla="*/ 5692047 h 6841819"/>
              <a:gd name="connsiteX6" fmla="*/ 4047035 w 8208525"/>
              <a:gd name="connsiteY6" fmla="*/ 4588171 h 6841819"/>
              <a:gd name="connsiteX7" fmla="*/ 3500302 w 8208525"/>
              <a:gd name="connsiteY7" fmla="*/ 6088397 h 6841819"/>
              <a:gd name="connsiteX8" fmla="*/ 3251025 w 8208525"/>
              <a:gd name="connsiteY8" fmla="*/ 6264664 h 6841819"/>
              <a:gd name="connsiteX9" fmla="*/ 2671266 w 8208525"/>
              <a:gd name="connsiteY9" fmla="*/ 6705638 h 6841819"/>
              <a:gd name="connsiteX10" fmla="*/ 2506614 w 8208525"/>
              <a:gd name="connsiteY10" fmla="*/ 6841819 h 6841819"/>
              <a:gd name="connsiteX11" fmla="*/ 94449 w 8208525"/>
              <a:gd name="connsiteY11" fmla="*/ 6841819 h 6841819"/>
              <a:gd name="connsiteX12" fmla="*/ 82602 w 8208525"/>
              <a:gd name="connsiteY12" fmla="*/ 6795952 h 6841819"/>
              <a:gd name="connsiteX13" fmla="*/ 1656175 w 8208525"/>
              <a:gd name="connsiteY13" fmla="*/ 3034329 h 6841819"/>
              <a:gd name="connsiteX14" fmla="*/ 4987603 w 8208525"/>
              <a:gd name="connsiteY14" fmla="*/ 1901600 h 6841819"/>
              <a:gd name="connsiteX15" fmla="*/ 3599452 w 8208525"/>
              <a:gd name="connsiteY15" fmla="*/ 1506918 h 6841819"/>
              <a:gd name="connsiteX16" fmla="*/ 5924369 w 8208525"/>
              <a:gd name="connsiteY16" fmla="*/ 22426 h 68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8525" h="6841819">
                <a:moveTo>
                  <a:pt x="5951194" y="0"/>
                </a:moveTo>
                <a:lnTo>
                  <a:pt x="8208525" y="0"/>
                </a:lnTo>
                <a:lnTo>
                  <a:pt x="8208525" y="3268776"/>
                </a:lnTo>
                <a:lnTo>
                  <a:pt x="8137296" y="3335089"/>
                </a:lnTo>
                <a:cubicBezTo>
                  <a:pt x="7998494" y="3456740"/>
                  <a:pt x="7848096" y="3573774"/>
                  <a:pt x="7685336" y="3685267"/>
                </a:cubicBezTo>
                <a:cubicBezTo>
                  <a:pt x="6052779" y="4799211"/>
                  <a:pt x="5254833" y="5008935"/>
                  <a:pt x="4115744" y="5692047"/>
                </a:cubicBezTo>
                <a:cubicBezTo>
                  <a:pt x="4004864" y="5424814"/>
                  <a:pt x="3941588" y="5057784"/>
                  <a:pt x="4047035" y="4588171"/>
                </a:cubicBezTo>
                <a:cubicBezTo>
                  <a:pt x="4047035" y="4588171"/>
                  <a:pt x="3485500" y="5206456"/>
                  <a:pt x="3500302" y="6088397"/>
                </a:cubicBezTo>
                <a:cubicBezTo>
                  <a:pt x="3419918" y="6145627"/>
                  <a:pt x="3337352" y="6203457"/>
                  <a:pt x="3251025" y="6264664"/>
                </a:cubicBezTo>
                <a:cubicBezTo>
                  <a:pt x="3041598" y="6415340"/>
                  <a:pt x="2848625" y="6562852"/>
                  <a:pt x="2671266" y="6705638"/>
                </a:cubicBezTo>
                <a:lnTo>
                  <a:pt x="2506614" y="6841819"/>
                </a:lnTo>
                <a:lnTo>
                  <a:pt x="94449" y="6841819"/>
                </a:lnTo>
                <a:lnTo>
                  <a:pt x="82602" y="6795952"/>
                </a:lnTo>
                <a:cubicBezTo>
                  <a:pt x="-149051" y="5783696"/>
                  <a:pt x="26671" y="4424018"/>
                  <a:pt x="1656175" y="3034329"/>
                </a:cubicBezTo>
                <a:cubicBezTo>
                  <a:pt x="2984992" y="1898310"/>
                  <a:pt x="4059885" y="1809431"/>
                  <a:pt x="4987603" y="1901600"/>
                </a:cubicBezTo>
                <a:cubicBezTo>
                  <a:pt x="4499137" y="1667726"/>
                  <a:pt x="4032474" y="1547406"/>
                  <a:pt x="3599452" y="1506918"/>
                </a:cubicBezTo>
                <a:cubicBezTo>
                  <a:pt x="3599452" y="1506918"/>
                  <a:pt x="4682740" y="1028428"/>
                  <a:pt x="5924369" y="22426"/>
                </a:cubicBezTo>
                <a:close/>
              </a:path>
            </a:pathLst>
          </a:custGeom>
          <a:solidFill>
            <a:schemeClr val="accent6">
              <a:lumMod val="85000"/>
            </a:schemeClr>
          </a:solidFill>
          <a:effectLst>
            <a:innerShdw blurRad="165100" dist="25400" dir="13140000">
              <a:prstClr val="black">
                <a:alpha val="23000"/>
              </a:prstClr>
            </a:innerShdw>
          </a:effectLst>
        </p:spPr>
        <p:txBody>
          <a:bodyPr wrap="square">
            <a:noAutofit/>
          </a:bodyPr>
          <a:lstStyle/>
          <a:p>
            <a:endParaRPr lang="en-US"/>
          </a:p>
        </p:txBody>
      </p:sp>
    </p:spTree>
    <p:extLst>
      <p:ext uri="{BB962C8B-B14F-4D97-AF65-F5344CB8AC3E}">
        <p14:creationId xmlns:p14="http://schemas.microsoft.com/office/powerpoint/2010/main" val="32432116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68409-D0FA-E811-82CE-13275DDF3499}"/>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8A0A9A-AC56-373A-BDBF-6FA2785853CC}"/>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AE31031-1DCF-3B32-D1DA-6A754E725FF5}"/>
              </a:ext>
            </a:extLst>
          </p:cNvPr>
          <p:cNvSpPr>
            <a:spLocks noGrp="1"/>
          </p:cNvSpPr>
          <p:nvPr>
            <p:ph type="ftr" sz="quarter" idx="3"/>
          </p:nvPr>
        </p:nvSpPr>
        <p:spPr>
          <a:xfrm>
            <a:off x="331490" y="6154470"/>
            <a:ext cx="3343275" cy="365125"/>
          </a:xfrm>
          <a:prstGeom prst="rect">
            <a:avLst/>
          </a:prstGeom>
        </p:spPr>
        <p:txBody>
          <a:bodyPr vert="horz" lIns="0" tIns="0" rIns="0" bIns="0" rtlCol="0" anchor="ctr"/>
          <a:lstStyle>
            <a:lvl1pPr algn="l">
              <a:defRPr sz="1300" b="1" i="0">
                <a:solidFill>
                  <a:schemeClr val="tx1"/>
                </a:solidFill>
                <a:latin typeface="Museo Sans 700" panose="02000000000000000000" pitchFamily="2" charset="77"/>
              </a:defRPr>
            </a:lvl1pPr>
          </a:lstStyle>
          <a:p>
            <a:r>
              <a:rPr lang="en-US"/>
              <a:t>rzss.org.uk</a:t>
            </a:r>
          </a:p>
        </p:txBody>
      </p:sp>
      <p:sp>
        <p:nvSpPr>
          <p:cNvPr id="6" name="Slide Number Placeholder 5">
            <a:extLst>
              <a:ext uri="{FF2B5EF4-FFF2-40B4-BE49-F238E27FC236}">
                <a16:creationId xmlns:a16="http://schemas.microsoft.com/office/drawing/2014/main" id="{20B36C71-D1E7-9BC5-C14E-7EA193580ECF}"/>
              </a:ext>
            </a:extLst>
          </p:cNvPr>
          <p:cNvSpPr>
            <a:spLocks noGrp="1"/>
          </p:cNvSpPr>
          <p:nvPr>
            <p:ph type="sldNum" sz="quarter" idx="4"/>
          </p:nvPr>
        </p:nvSpPr>
        <p:spPr>
          <a:xfrm>
            <a:off x="7345660" y="6154470"/>
            <a:ext cx="2228850" cy="365125"/>
          </a:xfrm>
          <a:prstGeom prst="rect">
            <a:avLst/>
          </a:prstGeom>
        </p:spPr>
        <p:txBody>
          <a:bodyPr vert="horz" lIns="0" tIns="0" rIns="0" bIns="0" rtlCol="0" anchor="ctr"/>
          <a:lstStyle>
            <a:lvl1pPr algn="r">
              <a:defRPr sz="1300" b="0" i="0">
                <a:solidFill>
                  <a:schemeClr val="bg1"/>
                </a:solidFill>
                <a:latin typeface="Museo Sans 500" panose="02000000000000000000" pitchFamily="2" charset="77"/>
              </a:defRPr>
            </a:lvl1pPr>
          </a:lstStyle>
          <a:p>
            <a:fld id="{F16C9B98-F92E-C847-97FF-1C479F9C479B}" type="slidenum">
              <a:rPr lang="en-US" smtClean="0"/>
              <a:pPr/>
              <a:t>‹#›</a:t>
            </a:fld>
            <a:endParaRPr lang="en-US"/>
          </a:p>
        </p:txBody>
      </p:sp>
    </p:spTree>
    <p:extLst>
      <p:ext uri="{BB962C8B-B14F-4D97-AF65-F5344CB8AC3E}">
        <p14:creationId xmlns:p14="http://schemas.microsoft.com/office/powerpoint/2010/main" val="503954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hf hdr="0" dt="0"/>
  <p:txStyles>
    <p:titleStyle>
      <a:lvl1pPr algn="l" defTabSz="742950" rtl="0" eaLnBrk="1" latinLnBrk="0" hangingPunct="1">
        <a:lnSpc>
          <a:spcPct val="70000"/>
        </a:lnSpc>
        <a:spcBef>
          <a:spcPct val="0"/>
        </a:spcBef>
        <a:buNone/>
        <a:defRPr sz="3575" kern="1200" cap="all" baseline="0">
          <a:solidFill>
            <a:schemeClr val="tx1"/>
          </a:solidFill>
          <a:latin typeface="New Beginnings" panose="02000000000000000000" pitchFamily="2" charset="77"/>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b="0" i="0" kern="1200">
          <a:solidFill>
            <a:schemeClr val="tx1"/>
          </a:solidFill>
          <a:latin typeface="Museo Sans 300" panose="02000000000000000000" pitchFamily="2" charset="77"/>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b="0" i="0" kern="1200">
          <a:solidFill>
            <a:schemeClr val="tx1"/>
          </a:solidFill>
          <a:latin typeface="Museo Sans 300" panose="02000000000000000000" pitchFamily="2" charset="77"/>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b="0" i="0" kern="1200">
          <a:solidFill>
            <a:schemeClr val="tx1"/>
          </a:solidFill>
          <a:latin typeface="Museo Sans 300" panose="02000000000000000000" pitchFamily="2" charset="77"/>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b="0" i="0" kern="1200">
          <a:solidFill>
            <a:schemeClr val="tx1"/>
          </a:solidFill>
          <a:latin typeface="Museo Sans 300" panose="02000000000000000000" pitchFamily="2" charset="77"/>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b="0" i="0" kern="1200">
          <a:solidFill>
            <a:schemeClr val="tx1"/>
          </a:solidFill>
          <a:latin typeface="Museo Sans 300" panose="02000000000000000000" pitchFamily="2" charset="77"/>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908">
          <p15:clr>
            <a:srgbClr val="F26B43"/>
          </p15:clr>
        </p15:guide>
        <p15:guide id="3" pos="257">
          <p15:clr>
            <a:srgbClr val="F26B43"/>
          </p15:clr>
        </p15:guide>
        <p15:guide id="4" pos="7423">
          <p15:clr>
            <a:srgbClr val="F26B43"/>
          </p15:clr>
        </p15:guide>
        <p15:guide id="5" pos="3772">
          <p15:clr>
            <a:srgbClr val="F26B43"/>
          </p15:clr>
        </p15:guide>
        <p15:guide id="6" orient="horz" pos="4042">
          <p15:clr>
            <a:srgbClr val="F26B43"/>
          </p15:clr>
        </p15:guide>
        <p15:guide id="7" orient="horz" pos="1457">
          <p15:clr>
            <a:srgbClr val="F26B43"/>
          </p15:clr>
        </p15:guide>
        <p15:guide id="8" orient="horz" pos="1570">
          <p15:clr>
            <a:srgbClr val="F26B43"/>
          </p15:clr>
        </p15:guide>
        <p15:guide id="9" orient="horz" pos="2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22/10/2024</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11823304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79.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82.jpeg"/><Relationship Id="rId5" Type="http://schemas.openxmlformats.org/officeDocument/2006/relationships/image" Target="../media/image79.pn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9.png"/><Relationship Id="rId7" Type="http://schemas.openxmlformats.org/officeDocument/2006/relationships/image" Target="../media/image85.svg"/><Relationship Id="rId2" Type="http://schemas.openxmlformats.org/officeDocument/2006/relationships/image" Target="../media/image38.png"/><Relationship Id="rId1" Type="http://schemas.openxmlformats.org/officeDocument/2006/relationships/slideLayout" Target="../slideLayouts/slideLayout49.xml"/><Relationship Id="rId6" Type="http://schemas.openxmlformats.org/officeDocument/2006/relationships/image" Target="../media/image84.png"/><Relationship Id="rId5" Type="http://schemas.openxmlformats.org/officeDocument/2006/relationships/image" Target="../media/image82.jpe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8.png"/><Relationship Id="rId7"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79.png"/><Relationship Id="rId5" Type="http://schemas.openxmlformats.org/officeDocument/2006/relationships/image" Target="../media/image86.png"/><Relationship Id="rId10" Type="http://schemas.microsoft.com/office/2007/relationships/hdphoto" Target="../media/hdphoto5.wdp"/><Relationship Id="rId4" Type="http://schemas.openxmlformats.org/officeDocument/2006/relationships/image" Target="../media/image81.png"/><Relationship Id="rId9"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9.png"/><Relationship Id="rId7" Type="http://schemas.openxmlformats.org/officeDocument/2006/relationships/image" Target="../media/image85.svg"/><Relationship Id="rId2" Type="http://schemas.openxmlformats.org/officeDocument/2006/relationships/image" Target="../media/image38.png"/><Relationship Id="rId1" Type="http://schemas.openxmlformats.org/officeDocument/2006/relationships/slideLayout" Target="../slideLayouts/slideLayout49.xml"/><Relationship Id="rId6" Type="http://schemas.openxmlformats.org/officeDocument/2006/relationships/image" Target="../media/image84.png"/><Relationship Id="rId5" Type="http://schemas.openxmlformats.org/officeDocument/2006/relationships/image" Target="../media/image86.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91.png"/><Relationship Id="rId12"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90.jpeg"/><Relationship Id="rId11" Type="http://schemas.openxmlformats.org/officeDocument/2006/relationships/image" Target="../media/image93.png"/><Relationship Id="rId5" Type="http://schemas.openxmlformats.org/officeDocument/2006/relationships/image" Target="../media/image81.png"/><Relationship Id="rId10" Type="http://schemas.microsoft.com/office/2007/relationships/hdphoto" Target="../media/hdphoto7.wdp"/><Relationship Id="rId4" Type="http://schemas.openxmlformats.org/officeDocument/2006/relationships/image" Target="../media/image79.png"/><Relationship Id="rId9"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38.pn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90.jpeg"/><Relationship Id="rId5" Type="http://schemas.openxmlformats.org/officeDocument/2006/relationships/image" Target="../media/image81.png"/><Relationship Id="rId4" Type="http://schemas.openxmlformats.org/officeDocument/2006/relationships/image" Target="../media/image89.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svg"/></Relationships>
</file>

<file path=ppt/slides/_rels/slide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2.sv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43.jpe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42.svg"/><Relationship Id="rId3" Type="http://schemas.openxmlformats.org/officeDocument/2006/relationships/image" Target="../media/image34.png"/><Relationship Id="rId7" Type="http://schemas.openxmlformats.org/officeDocument/2006/relationships/image" Target="../media/image52.jpe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jpeg"/><Relationship Id="rId4" Type="http://schemas.openxmlformats.org/officeDocument/2006/relationships/image" Target="../media/image37.png"/><Relationship Id="rId9" Type="http://schemas.openxmlformats.org/officeDocument/2006/relationships/image" Target="../media/image54.jpe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2.svg"/><Relationship Id="rId3" Type="http://schemas.openxmlformats.org/officeDocument/2006/relationships/image" Target="../media/image34.png"/><Relationship Id="rId7" Type="http://schemas.openxmlformats.org/officeDocument/2006/relationships/image" Target="../media/image58.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0.svg"/><Relationship Id="rId11" Type="http://schemas.openxmlformats.org/officeDocument/2006/relationships/image" Target="../media/image62.svg"/><Relationship Id="rId5" Type="http://schemas.openxmlformats.org/officeDocument/2006/relationships/image" Target="../media/image39.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42.svg"/><Relationship Id="rId12" Type="http://schemas.openxmlformats.org/officeDocument/2006/relationships/image" Target="../media/image75.png"/><Relationship Id="rId17" Type="http://schemas.openxmlformats.org/officeDocument/2006/relationships/image" Target="../media/image77.svg"/><Relationship Id="rId2" Type="http://schemas.openxmlformats.org/officeDocument/2006/relationships/notesSlide" Target="../notesSlides/notesSlide6.xml"/><Relationship Id="rId16"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74.png"/><Relationship Id="rId5" Type="http://schemas.openxmlformats.org/officeDocument/2006/relationships/image" Target="../media/image70.png"/><Relationship Id="rId15" Type="http://schemas.openxmlformats.org/officeDocument/2006/relationships/image" Target="../media/image40.svg"/><Relationship Id="rId10" Type="http://schemas.openxmlformats.org/officeDocument/2006/relationships/image" Target="../media/image73.sv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background with a pattern&#10;&#10;Description automatically generated">
            <a:extLst>
              <a:ext uri="{FF2B5EF4-FFF2-40B4-BE49-F238E27FC236}">
                <a16:creationId xmlns:a16="http://schemas.microsoft.com/office/drawing/2014/main" id="{C2A09F59-0DEE-150E-4CED-47562740DC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54" t="4493" r="63038"/>
          <a:stretch/>
        </p:blipFill>
        <p:spPr>
          <a:xfrm rot="10800000">
            <a:off x="10468" y="-20385"/>
            <a:ext cx="9906007" cy="6858005"/>
          </a:xfrm>
          <a:prstGeom prst="rect">
            <a:avLst/>
          </a:prstGeom>
        </p:spPr>
      </p:pic>
      <p:pic>
        <p:nvPicPr>
          <p:cNvPr id="10" name="Picture 9" descr="A yellow background with a pattern&#10;&#10;Description automatically generated">
            <a:extLst>
              <a:ext uri="{FF2B5EF4-FFF2-40B4-BE49-F238E27FC236}">
                <a16:creationId xmlns:a16="http://schemas.microsoft.com/office/drawing/2014/main" id="{0291C04A-76C0-6D03-415C-F3FF57238A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 t="11048" r="10937" b="3759"/>
          <a:stretch/>
        </p:blipFill>
        <p:spPr>
          <a:xfrm rot="10800000" flipH="1">
            <a:off x="4484769" y="3959874"/>
            <a:ext cx="5428622" cy="2921291"/>
          </a:xfrm>
          <a:prstGeom prst="rect">
            <a:avLst/>
          </a:prstGeom>
        </p:spPr>
      </p:pic>
      <p:pic>
        <p:nvPicPr>
          <p:cNvPr id="6" name="Picture 5" descr="A yellow background with a pattern&#10;&#10;Description automatically generated">
            <a:extLst>
              <a:ext uri="{FF2B5EF4-FFF2-40B4-BE49-F238E27FC236}">
                <a16:creationId xmlns:a16="http://schemas.microsoft.com/office/drawing/2014/main" id="{35585D59-3E16-33F4-FF07-5FC4CF4C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 t="11048" r="10937" b="3759"/>
          <a:stretch/>
        </p:blipFill>
        <p:spPr>
          <a:xfrm flipH="1">
            <a:off x="-10487" y="0"/>
            <a:ext cx="5428622" cy="2921291"/>
          </a:xfrm>
          <a:prstGeom prst="rect">
            <a:avLst/>
          </a:prstGeom>
        </p:spPr>
      </p:pic>
      <p:sp>
        <p:nvSpPr>
          <p:cNvPr id="8" name="Title 1">
            <a:extLst>
              <a:ext uri="{FF2B5EF4-FFF2-40B4-BE49-F238E27FC236}">
                <a16:creationId xmlns:a16="http://schemas.microsoft.com/office/drawing/2014/main" id="{A7E134FB-778C-4E90-AFB2-384C3D009D69}"/>
              </a:ext>
            </a:extLst>
          </p:cNvPr>
          <p:cNvSpPr>
            <a:spLocks noGrp="1"/>
          </p:cNvSpPr>
          <p:nvPr>
            <p:ph type="ctrTitle"/>
          </p:nvPr>
        </p:nvSpPr>
        <p:spPr>
          <a:xfrm>
            <a:off x="-60474" y="474177"/>
            <a:ext cx="10069810" cy="777875"/>
          </a:xfrm>
        </p:spPr>
        <p:txBody>
          <a:bodyPr/>
          <a:lstStyle/>
          <a:p>
            <a:pPr algn="ctr"/>
            <a:r>
              <a:rPr lang="en-US" sz="6500">
                <a:solidFill>
                  <a:schemeClr val="bg1"/>
                </a:solidFill>
                <a:latin typeface="New Beginnings"/>
              </a:rPr>
              <a:t>INSTRUCTIONS FOR TEACHERS:</a:t>
            </a:r>
            <a:endParaRPr lang="en-US" sz="6500"/>
          </a:p>
        </p:txBody>
      </p:sp>
      <p:sp>
        <p:nvSpPr>
          <p:cNvPr id="28" name="Rectangle 27">
            <a:extLst>
              <a:ext uri="{FF2B5EF4-FFF2-40B4-BE49-F238E27FC236}">
                <a16:creationId xmlns:a16="http://schemas.microsoft.com/office/drawing/2014/main" id="{7BDAC602-560B-3D67-816E-5D3C3AB155D9}"/>
              </a:ext>
            </a:extLst>
          </p:cNvPr>
          <p:cNvSpPr/>
          <p:nvPr/>
        </p:nvSpPr>
        <p:spPr>
          <a:xfrm>
            <a:off x="411049" y="1347764"/>
            <a:ext cx="9083902" cy="5174523"/>
          </a:xfrm>
          <a:custGeom>
            <a:avLst/>
            <a:gdLst>
              <a:gd name="connsiteX0" fmla="*/ 0 w 9083902"/>
              <a:gd name="connsiteY0" fmla="*/ 0 h 5174523"/>
              <a:gd name="connsiteX1" fmla="*/ 607923 w 9083902"/>
              <a:gd name="connsiteY1" fmla="*/ 0 h 5174523"/>
              <a:gd name="connsiteX2" fmla="*/ 1125006 w 9083902"/>
              <a:gd name="connsiteY2" fmla="*/ 0 h 5174523"/>
              <a:gd name="connsiteX3" fmla="*/ 1732929 w 9083902"/>
              <a:gd name="connsiteY3" fmla="*/ 0 h 5174523"/>
              <a:gd name="connsiteX4" fmla="*/ 2431691 w 9083902"/>
              <a:gd name="connsiteY4" fmla="*/ 0 h 5174523"/>
              <a:gd name="connsiteX5" fmla="*/ 3039613 w 9083902"/>
              <a:gd name="connsiteY5" fmla="*/ 0 h 5174523"/>
              <a:gd name="connsiteX6" fmla="*/ 3647536 w 9083902"/>
              <a:gd name="connsiteY6" fmla="*/ 0 h 5174523"/>
              <a:gd name="connsiteX7" fmla="*/ 4437137 w 9083902"/>
              <a:gd name="connsiteY7" fmla="*/ 0 h 5174523"/>
              <a:gd name="connsiteX8" fmla="*/ 5135898 w 9083902"/>
              <a:gd name="connsiteY8" fmla="*/ 0 h 5174523"/>
              <a:gd name="connsiteX9" fmla="*/ 5834660 w 9083902"/>
              <a:gd name="connsiteY9" fmla="*/ 0 h 5174523"/>
              <a:gd name="connsiteX10" fmla="*/ 6715100 w 9083902"/>
              <a:gd name="connsiteY10" fmla="*/ 0 h 5174523"/>
              <a:gd name="connsiteX11" fmla="*/ 7413862 w 9083902"/>
              <a:gd name="connsiteY11" fmla="*/ 0 h 5174523"/>
              <a:gd name="connsiteX12" fmla="*/ 7930945 w 9083902"/>
              <a:gd name="connsiteY12" fmla="*/ 0 h 5174523"/>
              <a:gd name="connsiteX13" fmla="*/ 9083902 w 9083902"/>
              <a:gd name="connsiteY13" fmla="*/ 0 h 5174523"/>
              <a:gd name="connsiteX14" fmla="*/ 9083902 w 9083902"/>
              <a:gd name="connsiteY14" fmla="*/ 543325 h 5174523"/>
              <a:gd name="connsiteX15" fmla="*/ 9083902 w 9083902"/>
              <a:gd name="connsiteY15" fmla="*/ 1138395 h 5174523"/>
              <a:gd name="connsiteX16" fmla="*/ 9083902 w 9083902"/>
              <a:gd name="connsiteY16" fmla="*/ 1836956 h 5174523"/>
              <a:gd name="connsiteX17" fmla="*/ 9083902 w 9083902"/>
              <a:gd name="connsiteY17" fmla="*/ 2328535 h 5174523"/>
              <a:gd name="connsiteX18" fmla="*/ 9083902 w 9083902"/>
              <a:gd name="connsiteY18" fmla="*/ 2871860 h 5174523"/>
              <a:gd name="connsiteX19" fmla="*/ 9083902 w 9083902"/>
              <a:gd name="connsiteY19" fmla="*/ 3570421 h 5174523"/>
              <a:gd name="connsiteX20" fmla="*/ 9083902 w 9083902"/>
              <a:gd name="connsiteY20" fmla="*/ 4165491 h 5174523"/>
              <a:gd name="connsiteX21" fmla="*/ 9083902 w 9083902"/>
              <a:gd name="connsiteY21" fmla="*/ 5174523 h 5174523"/>
              <a:gd name="connsiteX22" fmla="*/ 8566818 w 9083902"/>
              <a:gd name="connsiteY22" fmla="*/ 5174523 h 5174523"/>
              <a:gd name="connsiteX23" fmla="*/ 7777218 w 9083902"/>
              <a:gd name="connsiteY23" fmla="*/ 5174523 h 5174523"/>
              <a:gd name="connsiteX24" fmla="*/ 7169295 w 9083902"/>
              <a:gd name="connsiteY24" fmla="*/ 5174523 h 5174523"/>
              <a:gd name="connsiteX25" fmla="*/ 6288855 w 9083902"/>
              <a:gd name="connsiteY25" fmla="*/ 5174523 h 5174523"/>
              <a:gd name="connsiteX26" fmla="*/ 5862611 w 9083902"/>
              <a:gd name="connsiteY26" fmla="*/ 5174523 h 5174523"/>
              <a:gd name="connsiteX27" fmla="*/ 4982171 w 9083902"/>
              <a:gd name="connsiteY27" fmla="*/ 5174523 h 5174523"/>
              <a:gd name="connsiteX28" fmla="*/ 4465087 w 9083902"/>
              <a:gd name="connsiteY28" fmla="*/ 5174523 h 5174523"/>
              <a:gd name="connsiteX29" fmla="*/ 3584647 w 9083902"/>
              <a:gd name="connsiteY29" fmla="*/ 5174523 h 5174523"/>
              <a:gd name="connsiteX30" fmla="*/ 3067564 w 9083902"/>
              <a:gd name="connsiteY30" fmla="*/ 5174523 h 5174523"/>
              <a:gd name="connsiteX31" fmla="*/ 2459641 w 9083902"/>
              <a:gd name="connsiteY31" fmla="*/ 5174523 h 5174523"/>
              <a:gd name="connsiteX32" fmla="*/ 1760879 w 9083902"/>
              <a:gd name="connsiteY32" fmla="*/ 5174523 h 5174523"/>
              <a:gd name="connsiteX33" fmla="*/ 1334635 w 9083902"/>
              <a:gd name="connsiteY33" fmla="*/ 5174523 h 5174523"/>
              <a:gd name="connsiteX34" fmla="*/ 0 w 9083902"/>
              <a:gd name="connsiteY34" fmla="*/ 5174523 h 5174523"/>
              <a:gd name="connsiteX35" fmla="*/ 0 w 9083902"/>
              <a:gd name="connsiteY35" fmla="*/ 4527708 h 5174523"/>
              <a:gd name="connsiteX36" fmla="*/ 0 w 9083902"/>
              <a:gd name="connsiteY36" fmla="*/ 3932637 h 5174523"/>
              <a:gd name="connsiteX37" fmla="*/ 0 w 9083902"/>
              <a:gd name="connsiteY37" fmla="*/ 3234077 h 5174523"/>
              <a:gd name="connsiteX38" fmla="*/ 0 w 9083902"/>
              <a:gd name="connsiteY38" fmla="*/ 2483771 h 5174523"/>
              <a:gd name="connsiteX39" fmla="*/ 0 w 9083902"/>
              <a:gd name="connsiteY39" fmla="*/ 1836956 h 5174523"/>
              <a:gd name="connsiteX40" fmla="*/ 0 w 9083902"/>
              <a:gd name="connsiteY40" fmla="*/ 1241886 h 5174523"/>
              <a:gd name="connsiteX41" fmla="*/ 0 w 9083902"/>
              <a:gd name="connsiteY41" fmla="*/ 595070 h 5174523"/>
              <a:gd name="connsiteX42" fmla="*/ 0 w 9083902"/>
              <a:gd name="connsiteY42" fmla="*/ 0 h 517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83902" h="5174523" extrusionOk="0">
                <a:moveTo>
                  <a:pt x="0" y="0"/>
                </a:moveTo>
                <a:cubicBezTo>
                  <a:pt x="284160" y="29643"/>
                  <a:pt x="323070" y="-23969"/>
                  <a:pt x="607923" y="0"/>
                </a:cubicBezTo>
                <a:cubicBezTo>
                  <a:pt x="892776" y="23969"/>
                  <a:pt x="953734" y="-13154"/>
                  <a:pt x="1125006" y="0"/>
                </a:cubicBezTo>
                <a:cubicBezTo>
                  <a:pt x="1296278" y="13154"/>
                  <a:pt x="1590065" y="17528"/>
                  <a:pt x="1732929" y="0"/>
                </a:cubicBezTo>
                <a:cubicBezTo>
                  <a:pt x="1875793" y="-17528"/>
                  <a:pt x="2160097" y="12315"/>
                  <a:pt x="2431691" y="0"/>
                </a:cubicBezTo>
                <a:cubicBezTo>
                  <a:pt x="2703285" y="-12315"/>
                  <a:pt x="2788315" y="-21945"/>
                  <a:pt x="3039613" y="0"/>
                </a:cubicBezTo>
                <a:cubicBezTo>
                  <a:pt x="3290911" y="21945"/>
                  <a:pt x="3513748" y="-14188"/>
                  <a:pt x="3647536" y="0"/>
                </a:cubicBezTo>
                <a:cubicBezTo>
                  <a:pt x="3781324" y="14188"/>
                  <a:pt x="4252797" y="39188"/>
                  <a:pt x="4437137" y="0"/>
                </a:cubicBezTo>
                <a:cubicBezTo>
                  <a:pt x="4621477" y="-39188"/>
                  <a:pt x="4985373" y="-15230"/>
                  <a:pt x="5135898" y="0"/>
                </a:cubicBezTo>
                <a:cubicBezTo>
                  <a:pt x="5286423" y="15230"/>
                  <a:pt x="5590271" y="-11675"/>
                  <a:pt x="5834660" y="0"/>
                </a:cubicBezTo>
                <a:cubicBezTo>
                  <a:pt x="6079049" y="11675"/>
                  <a:pt x="6344132" y="38291"/>
                  <a:pt x="6715100" y="0"/>
                </a:cubicBezTo>
                <a:cubicBezTo>
                  <a:pt x="7086068" y="-38291"/>
                  <a:pt x="7171463" y="11713"/>
                  <a:pt x="7413862" y="0"/>
                </a:cubicBezTo>
                <a:cubicBezTo>
                  <a:pt x="7656261" y="-11713"/>
                  <a:pt x="7672699" y="11212"/>
                  <a:pt x="7930945" y="0"/>
                </a:cubicBezTo>
                <a:cubicBezTo>
                  <a:pt x="8189191" y="-11212"/>
                  <a:pt x="8622402" y="12783"/>
                  <a:pt x="9083902" y="0"/>
                </a:cubicBezTo>
                <a:cubicBezTo>
                  <a:pt x="9088790" y="228884"/>
                  <a:pt x="9089634" y="365065"/>
                  <a:pt x="9083902" y="543325"/>
                </a:cubicBezTo>
                <a:cubicBezTo>
                  <a:pt x="9078170" y="721586"/>
                  <a:pt x="9074053" y="868156"/>
                  <a:pt x="9083902" y="1138395"/>
                </a:cubicBezTo>
                <a:cubicBezTo>
                  <a:pt x="9093752" y="1408634"/>
                  <a:pt x="9058821" y="1535960"/>
                  <a:pt x="9083902" y="1836956"/>
                </a:cubicBezTo>
                <a:cubicBezTo>
                  <a:pt x="9108983" y="2137952"/>
                  <a:pt x="9073858" y="2222005"/>
                  <a:pt x="9083902" y="2328535"/>
                </a:cubicBezTo>
                <a:cubicBezTo>
                  <a:pt x="9093946" y="2435065"/>
                  <a:pt x="9071443" y="2644817"/>
                  <a:pt x="9083902" y="2871860"/>
                </a:cubicBezTo>
                <a:cubicBezTo>
                  <a:pt x="9096361" y="3098903"/>
                  <a:pt x="9081121" y="3251404"/>
                  <a:pt x="9083902" y="3570421"/>
                </a:cubicBezTo>
                <a:cubicBezTo>
                  <a:pt x="9086683" y="3889438"/>
                  <a:pt x="9106074" y="3895925"/>
                  <a:pt x="9083902" y="4165491"/>
                </a:cubicBezTo>
                <a:cubicBezTo>
                  <a:pt x="9061731" y="4435057"/>
                  <a:pt x="9083814" y="4960284"/>
                  <a:pt x="9083902" y="5174523"/>
                </a:cubicBezTo>
                <a:cubicBezTo>
                  <a:pt x="8940857" y="5178833"/>
                  <a:pt x="8691037" y="5183384"/>
                  <a:pt x="8566818" y="5174523"/>
                </a:cubicBezTo>
                <a:cubicBezTo>
                  <a:pt x="8442599" y="5165662"/>
                  <a:pt x="8012792" y="5209263"/>
                  <a:pt x="7777218" y="5174523"/>
                </a:cubicBezTo>
                <a:cubicBezTo>
                  <a:pt x="7541644" y="5139783"/>
                  <a:pt x="7452030" y="5149281"/>
                  <a:pt x="7169295" y="5174523"/>
                </a:cubicBezTo>
                <a:cubicBezTo>
                  <a:pt x="6886560" y="5199765"/>
                  <a:pt x="6625118" y="5204639"/>
                  <a:pt x="6288855" y="5174523"/>
                </a:cubicBezTo>
                <a:cubicBezTo>
                  <a:pt x="5952592" y="5144407"/>
                  <a:pt x="6045522" y="5190705"/>
                  <a:pt x="5862611" y="5174523"/>
                </a:cubicBezTo>
                <a:cubicBezTo>
                  <a:pt x="5679700" y="5158341"/>
                  <a:pt x="5322499" y="5218279"/>
                  <a:pt x="4982171" y="5174523"/>
                </a:cubicBezTo>
                <a:cubicBezTo>
                  <a:pt x="4641843" y="5130767"/>
                  <a:pt x="4587985" y="5187510"/>
                  <a:pt x="4465087" y="5174523"/>
                </a:cubicBezTo>
                <a:cubicBezTo>
                  <a:pt x="4342189" y="5161536"/>
                  <a:pt x="3951441" y="5134219"/>
                  <a:pt x="3584647" y="5174523"/>
                </a:cubicBezTo>
                <a:cubicBezTo>
                  <a:pt x="3217853" y="5214827"/>
                  <a:pt x="3321955" y="5190399"/>
                  <a:pt x="3067564" y="5174523"/>
                </a:cubicBezTo>
                <a:cubicBezTo>
                  <a:pt x="2813173" y="5158647"/>
                  <a:pt x="2729186" y="5188778"/>
                  <a:pt x="2459641" y="5174523"/>
                </a:cubicBezTo>
                <a:cubicBezTo>
                  <a:pt x="2190096" y="5160268"/>
                  <a:pt x="2045843" y="5146716"/>
                  <a:pt x="1760879" y="5174523"/>
                </a:cubicBezTo>
                <a:cubicBezTo>
                  <a:pt x="1475915" y="5202330"/>
                  <a:pt x="1465157" y="5168189"/>
                  <a:pt x="1334635" y="5174523"/>
                </a:cubicBezTo>
                <a:cubicBezTo>
                  <a:pt x="1204113" y="5180857"/>
                  <a:pt x="350126" y="5126108"/>
                  <a:pt x="0" y="5174523"/>
                </a:cubicBezTo>
                <a:cubicBezTo>
                  <a:pt x="-25833" y="4990952"/>
                  <a:pt x="-9983" y="4670517"/>
                  <a:pt x="0" y="4527708"/>
                </a:cubicBezTo>
                <a:cubicBezTo>
                  <a:pt x="9983" y="4384900"/>
                  <a:pt x="3012" y="4203292"/>
                  <a:pt x="0" y="3932637"/>
                </a:cubicBezTo>
                <a:cubicBezTo>
                  <a:pt x="-3012" y="3661982"/>
                  <a:pt x="16548" y="3405383"/>
                  <a:pt x="0" y="3234077"/>
                </a:cubicBezTo>
                <a:cubicBezTo>
                  <a:pt x="-16548" y="3062771"/>
                  <a:pt x="-2241" y="2722987"/>
                  <a:pt x="0" y="2483771"/>
                </a:cubicBezTo>
                <a:cubicBezTo>
                  <a:pt x="2241" y="2244555"/>
                  <a:pt x="12232" y="2080239"/>
                  <a:pt x="0" y="1836956"/>
                </a:cubicBezTo>
                <a:cubicBezTo>
                  <a:pt x="-12232" y="1593673"/>
                  <a:pt x="-9881" y="1384592"/>
                  <a:pt x="0" y="1241886"/>
                </a:cubicBezTo>
                <a:cubicBezTo>
                  <a:pt x="9881" y="1099180"/>
                  <a:pt x="31931" y="888244"/>
                  <a:pt x="0" y="595070"/>
                </a:cubicBezTo>
                <a:cubicBezTo>
                  <a:pt x="-31931" y="301896"/>
                  <a:pt x="-17481" y="144561"/>
                  <a:pt x="0" y="0"/>
                </a:cubicBezTo>
                <a:close/>
              </a:path>
            </a:pathLst>
          </a:custGeom>
          <a:noFill/>
          <a:ln w="38100">
            <a:solidFill>
              <a:schemeClr val="bg1"/>
            </a:solidFill>
            <a:extLst>
              <a:ext uri="{C807C97D-BFC1-408E-A445-0C87EB9F89A2}">
                <ask:lineSketchStyleProps xmlns:ask="http://schemas.microsoft.com/office/drawing/2018/sketchyshapes" sd="296994763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black and white logo with white text&#10;&#10;Description automatically generated">
            <a:extLst>
              <a:ext uri="{FF2B5EF4-FFF2-40B4-BE49-F238E27FC236}">
                <a16:creationId xmlns:a16="http://schemas.microsoft.com/office/drawing/2014/main" id="{EAEC9369-75AA-66AE-04F4-E895622435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7435" y="6015590"/>
            <a:ext cx="882027" cy="292033"/>
          </a:xfrm>
          <a:prstGeom prst="rect">
            <a:avLst/>
          </a:prstGeom>
        </p:spPr>
      </p:pic>
      <p:sp>
        <p:nvSpPr>
          <p:cNvPr id="30" name="TextBox 29">
            <a:extLst>
              <a:ext uri="{FF2B5EF4-FFF2-40B4-BE49-F238E27FC236}">
                <a16:creationId xmlns:a16="http://schemas.microsoft.com/office/drawing/2014/main" id="{478BC170-6456-D953-4622-B625F903451D}"/>
              </a:ext>
            </a:extLst>
          </p:cNvPr>
          <p:cNvSpPr txBox="1"/>
          <p:nvPr/>
        </p:nvSpPr>
        <p:spPr>
          <a:xfrm>
            <a:off x="652463" y="1640787"/>
            <a:ext cx="8643937" cy="4360168"/>
          </a:xfrm>
          <a:prstGeom prst="rect">
            <a:avLst/>
          </a:prstGeom>
          <a:noFill/>
        </p:spPr>
        <p:txBody>
          <a:bodyPr wrap="square" rtlCol="0">
            <a:spAutoFit/>
          </a:bodyPr>
          <a:lstStyle/>
          <a:p>
            <a:pPr>
              <a:spcAft>
                <a:spcPts val="1400"/>
              </a:spcAft>
            </a:pPr>
            <a:r>
              <a:rPr lang="en-GB" sz="2400">
                <a:solidFill>
                  <a:schemeClr val="bg1"/>
                </a:solidFill>
                <a:latin typeface="Museo Sans 300" panose="02000000000000000000" pitchFamily="50" charset="0"/>
              </a:rPr>
              <a:t>Thank you for downloading the </a:t>
            </a:r>
            <a:r>
              <a:rPr lang="en-GB" sz="2600">
                <a:solidFill>
                  <a:schemeClr val="bg1"/>
                </a:solidFill>
                <a:latin typeface="New Beginnings" panose="02000000000000000000" pitchFamily="50" charset="0"/>
              </a:rPr>
              <a:t>BUZZ ABOUT BEES </a:t>
            </a:r>
            <a:r>
              <a:rPr lang="en-GB" sz="2400">
                <a:solidFill>
                  <a:schemeClr val="bg1"/>
                </a:solidFill>
                <a:latin typeface="Museo Sans 300" panose="02000000000000000000" pitchFamily="50" charset="0"/>
              </a:rPr>
              <a:t>schools pack from the Royal Zoological Society of Scotland (RZSS).</a:t>
            </a:r>
          </a:p>
          <a:p>
            <a:pPr marL="342900" indent="-342900">
              <a:spcAft>
                <a:spcPts val="600"/>
              </a:spcAft>
              <a:buFont typeface="Arial" panose="020B0604020202020204" pitchFamily="34" charset="0"/>
              <a:buChar char="•"/>
            </a:pPr>
            <a:r>
              <a:rPr lang="en-GB" sz="2300">
                <a:solidFill>
                  <a:schemeClr val="bg1"/>
                </a:solidFill>
                <a:latin typeface="Museo Sans 300" panose="02000000000000000000" pitchFamily="50" charset="0"/>
              </a:rPr>
              <a:t>Key words are highlighted in </a:t>
            </a:r>
            <a:r>
              <a:rPr lang="en-GB" sz="2800">
                <a:solidFill>
                  <a:schemeClr val="bg1"/>
                </a:solidFill>
                <a:latin typeface="New Beginnings" panose="02000000000000000000" pitchFamily="50" charset="0"/>
              </a:rPr>
              <a:t>bold/capitals </a:t>
            </a:r>
            <a:r>
              <a:rPr lang="en-GB" sz="2300">
                <a:solidFill>
                  <a:schemeClr val="bg1"/>
                </a:solidFill>
                <a:latin typeface="Museo Sans 300" panose="02000000000000000000" pitchFamily="50" charset="0"/>
              </a:rPr>
              <a:t>throughout; </a:t>
            </a:r>
            <a:br>
              <a:rPr lang="en-GB" sz="2300">
                <a:solidFill>
                  <a:schemeClr val="bg1"/>
                </a:solidFill>
                <a:latin typeface="Museo Sans 300" panose="02000000000000000000" pitchFamily="50" charset="0"/>
              </a:rPr>
            </a:br>
            <a:r>
              <a:rPr lang="en-GB" sz="2300">
                <a:solidFill>
                  <a:schemeClr val="bg1"/>
                </a:solidFill>
                <a:latin typeface="Museo Sans 300" panose="02000000000000000000" pitchFamily="50" charset="0"/>
              </a:rPr>
              <a:t>a glossary can be found at the end of this document. </a:t>
            </a:r>
          </a:p>
          <a:p>
            <a:pPr marL="342900" indent="-342900">
              <a:spcAft>
                <a:spcPts val="600"/>
              </a:spcAft>
              <a:buFont typeface="Arial" panose="020B0604020202020204" pitchFamily="34" charset="0"/>
              <a:buChar char="•"/>
            </a:pPr>
            <a:r>
              <a:rPr lang="en-GB" sz="2300">
                <a:solidFill>
                  <a:schemeClr val="bg1"/>
                </a:solidFill>
                <a:latin typeface="Museo Sans 300" panose="02000000000000000000" pitchFamily="50" charset="0"/>
              </a:rPr>
              <a:t>The speaker notes below each slide contain useful background information and ideas for class discussion.</a:t>
            </a:r>
          </a:p>
          <a:p>
            <a:pPr marL="342900" indent="-342900">
              <a:spcAft>
                <a:spcPts val="1400"/>
              </a:spcAft>
              <a:buFont typeface="Arial" panose="020B0604020202020204" pitchFamily="34" charset="0"/>
              <a:buChar char="•"/>
            </a:pPr>
            <a:r>
              <a:rPr lang="en-GB" sz="2300">
                <a:solidFill>
                  <a:schemeClr val="bg1"/>
                </a:solidFill>
                <a:latin typeface="Museo Sans 300" panose="02000000000000000000" pitchFamily="50" charset="0"/>
              </a:rPr>
              <a:t>Why not save this document as a PDF or share the activity pages with students to try at home?</a:t>
            </a:r>
          </a:p>
          <a:p>
            <a:pPr>
              <a:spcAft>
                <a:spcPts val="1200"/>
              </a:spcAft>
            </a:pPr>
            <a:r>
              <a:rPr lang="en-GB" sz="2400">
                <a:solidFill>
                  <a:schemeClr val="bg1"/>
                </a:solidFill>
                <a:latin typeface="Museo Sans 300" panose="02000000000000000000" pitchFamily="50" charset="0"/>
              </a:rPr>
              <a:t>We hope you enjoy the pack and thank you for your interest in </a:t>
            </a:r>
            <a:r>
              <a:rPr lang="en-GB" sz="2500">
                <a:solidFill>
                  <a:schemeClr val="bg1"/>
                </a:solidFill>
                <a:latin typeface="New Beginnings" panose="02000000000000000000" pitchFamily="50" charset="0"/>
              </a:rPr>
              <a:t>RZSS</a:t>
            </a:r>
            <a:r>
              <a:rPr lang="en-GB" sz="2400">
                <a:solidFill>
                  <a:schemeClr val="bg1"/>
                </a:solidFill>
                <a:latin typeface="Museo Sans 300" panose="02000000000000000000" pitchFamily="50" charset="0"/>
              </a:rPr>
              <a:t> </a:t>
            </a:r>
            <a:r>
              <a:rPr lang="en-GB" sz="2500">
                <a:solidFill>
                  <a:schemeClr val="bg1"/>
                </a:solidFill>
                <a:latin typeface="New Beginnings" panose="02000000000000000000" pitchFamily="50" charset="0"/>
              </a:rPr>
              <a:t>native biodiversity </a:t>
            </a:r>
            <a:r>
              <a:rPr lang="en-GB" sz="2400">
                <a:solidFill>
                  <a:schemeClr val="bg1"/>
                </a:solidFill>
                <a:latin typeface="Museo Sans 300" panose="02000000000000000000" pitchFamily="50" charset="0"/>
              </a:rPr>
              <a:t>conservation programmes!</a:t>
            </a:r>
          </a:p>
        </p:txBody>
      </p:sp>
    </p:spTree>
    <p:extLst>
      <p:ext uri="{BB962C8B-B14F-4D97-AF65-F5344CB8AC3E}">
        <p14:creationId xmlns:p14="http://schemas.microsoft.com/office/powerpoint/2010/main" val="1119011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yellow pattern&#10;&#10;Description automatically generated with medium confidence">
            <a:extLst>
              <a:ext uri="{FF2B5EF4-FFF2-40B4-BE49-F238E27FC236}">
                <a16:creationId xmlns:a16="http://schemas.microsoft.com/office/drawing/2014/main" id="{71F64BDC-68E8-613F-B0E9-3C211C57F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522" r="68178"/>
          <a:stretch/>
        </p:blipFill>
        <p:spPr bwMode="auto">
          <a:xfrm rot="10800000">
            <a:off x="-2" y="-1"/>
            <a:ext cx="9906001" cy="6857999"/>
          </a:xfrm>
          <a:prstGeom prst="rect">
            <a:avLst/>
          </a:prstGeom>
          <a:noFill/>
          <a:ln>
            <a:noFill/>
          </a:ln>
        </p:spPr>
      </p:pic>
      <p:pic>
        <p:nvPicPr>
          <p:cNvPr id="37" name="Picture 36" descr="A yellow background with a yellow pattern&#10;&#10;Description automatically generated with medium confidence">
            <a:extLst>
              <a:ext uri="{FF2B5EF4-FFF2-40B4-BE49-F238E27FC236}">
                <a16:creationId xmlns:a16="http://schemas.microsoft.com/office/drawing/2014/main" id="{AD89B064-82DE-C8EB-91F1-0F7BB30A7C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717"/>
          <a:stretch/>
        </p:blipFill>
        <p:spPr bwMode="auto">
          <a:xfrm rot="10800000">
            <a:off x="7423" y="4335433"/>
            <a:ext cx="4228287" cy="2522566"/>
          </a:xfrm>
          <a:prstGeom prst="rect">
            <a:avLst/>
          </a:prstGeom>
          <a:noFill/>
          <a:ln>
            <a:noFill/>
          </a:ln>
        </p:spPr>
      </p:pic>
      <p:pic>
        <p:nvPicPr>
          <p:cNvPr id="2" name="Picture 1" descr="A yellow background with a yellow pattern&#10;&#10;Description automatically generated with medium confidence">
            <a:extLst>
              <a:ext uri="{FF2B5EF4-FFF2-40B4-BE49-F238E27FC236}">
                <a16:creationId xmlns:a16="http://schemas.microsoft.com/office/drawing/2014/main" id="{6DB17E5D-2824-480E-8150-EE6D0318A7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717"/>
          <a:stretch/>
        </p:blipFill>
        <p:spPr bwMode="auto">
          <a:xfrm>
            <a:off x="5629364" y="13050"/>
            <a:ext cx="4228287" cy="2522566"/>
          </a:xfrm>
          <a:prstGeom prst="rect">
            <a:avLst/>
          </a:prstGeom>
          <a:noFill/>
          <a:ln>
            <a:noFill/>
          </a:ln>
        </p:spPr>
      </p:pic>
      <p:sp>
        <p:nvSpPr>
          <p:cNvPr id="26" name="TextBox 25">
            <a:extLst>
              <a:ext uri="{FF2B5EF4-FFF2-40B4-BE49-F238E27FC236}">
                <a16:creationId xmlns:a16="http://schemas.microsoft.com/office/drawing/2014/main" id="{28627118-4912-43C9-4882-65372F896C18}"/>
              </a:ext>
            </a:extLst>
          </p:cNvPr>
          <p:cNvSpPr txBox="1"/>
          <p:nvPr/>
        </p:nvSpPr>
        <p:spPr>
          <a:xfrm rot="21402339">
            <a:off x="208458" y="709951"/>
            <a:ext cx="5256537" cy="715004"/>
          </a:xfrm>
          <a:prstGeom prst="rect">
            <a:avLst/>
          </a:prstGeom>
          <a:noFill/>
        </p:spPr>
        <p:txBody>
          <a:bodyPr wrap="square" rtlCol="0">
            <a:spAutoFit/>
          </a:bodyPr>
          <a:lstStyle/>
          <a:p>
            <a:pPr algn="ctr">
              <a:lnSpc>
                <a:spcPts val="4569"/>
              </a:lnSpc>
            </a:pPr>
            <a:r>
              <a:rPr lang="en-GB" sz="6286">
                <a:solidFill>
                  <a:schemeClr val="bg1"/>
                </a:solidFill>
                <a:latin typeface="New Beginnings" panose="02000000000000000000" pitchFamily="50" charset="0"/>
              </a:rPr>
              <a:t>BUILD-A-BEE!</a:t>
            </a:r>
            <a:endParaRPr lang="en-GB" sz="8214">
              <a:solidFill>
                <a:schemeClr val="bg1"/>
              </a:solidFill>
              <a:latin typeface="New Beginnings" panose="02000000000000000000" pitchFamily="50" charset="0"/>
            </a:endParaRPr>
          </a:p>
        </p:txBody>
      </p:sp>
      <p:sp>
        <p:nvSpPr>
          <p:cNvPr id="27" name="TextBox 26">
            <a:extLst>
              <a:ext uri="{FF2B5EF4-FFF2-40B4-BE49-F238E27FC236}">
                <a16:creationId xmlns:a16="http://schemas.microsoft.com/office/drawing/2014/main" id="{5727D42E-8559-AB7A-9B5A-BA0A52B4913E}"/>
              </a:ext>
            </a:extLst>
          </p:cNvPr>
          <p:cNvSpPr txBox="1"/>
          <p:nvPr/>
        </p:nvSpPr>
        <p:spPr>
          <a:xfrm>
            <a:off x="341653" y="1620090"/>
            <a:ext cx="8956535" cy="459543"/>
          </a:xfrm>
          <a:prstGeom prst="rect">
            <a:avLst/>
          </a:prstGeom>
          <a:noFill/>
        </p:spPr>
        <p:txBody>
          <a:bodyPr wrap="square" lIns="63304" tIns="31652" rIns="63304" bIns="31652" rtlCol="0" anchor="t">
            <a:spAutoFit/>
          </a:bodyPr>
          <a:lstStyle/>
          <a:p>
            <a:pPr algn="ctr"/>
            <a:r>
              <a:rPr lang="en-GB" sz="2214">
                <a:solidFill>
                  <a:schemeClr val="bg1"/>
                </a:solidFill>
                <a:latin typeface="Museo Sans 300"/>
              </a:rPr>
              <a:t>Can you match each </a:t>
            </a:r>
            <a:r>
              <a:rPr lang="en-GB" sz="2571">
                <a:solidFill>
                  <a:schemeClr val="bg1"/>
                </a:solidFill>
                <a:latin typeface="New Beginnings" panose="02000000000000000000" pitchFamily="50" charset="0"/>
              </a:rPr>
              <a:t>KIND OF BEE </a:t>
            </a:r>
            <a:r>
              <a:rPr lang="en-GB" sz="2214">
                <a:solidFill>
                  <a:schemeClr val="bg1"/>
                </a:solidFill>
                <a:latin typeface="Museo Sans 300"/>
              </a:rPr>
              <a:t>with its</a:t>
            </a:r>
            <a:r>
              <a:rPr lang="en-GB" sz="2571">
                <a:solidFill>
                  <a:schemeClr val="bg1"/>
                </a:solidFill>
                <a:latin typeface="Museo Sans 300"/>
              </a:rPr>
              <a:t> </a:t>
            </a:r>
            <a:r>
              <a:rPr lang="en-GB" sz="2571">
                <a:solidFill>
                  <a:schemeClr val="bg1"/>
                </a:solidFill>
                <a:latin typeface="New Beginnings"/>
              </a:rPr>
              <a:t>UNIQUE FEATURES?</a:t>
            </a:r>
            <a:endParaRPr lang="en-GB" sz="2214">
              <a:solidFill>
                <a:schemeClr val="bg1"/>
              </a:solidFill>
              <a:latin typeface="Museo Sans 300"/>
            </a:endParaRPr>
          </a:p>
        </p:txBody>
      </p:sp>
      <p:grpSp>
        <p:nvGrpSpPr>
          <p:cNvPr id="35" name="Group 34">
            <a:extLst>
              <a:ext uri="{FF2B5EF4-FFF2-40B4-BE49-F238E27FC236}">
                <a16:creationId xmlns:a16="http://schemas.microsoft.com/office/drawing/2014/main" id="{91DDD1E1-710D-B4DE-08E4-F4051F235B14}"/>
              </a:ext>
            </a:extLst>
          </p:cNvPr>
          <p:cNvGrpSpPr/>
          <p:nvPr/>
        </p:nvGrpSpPr>
        <p:grpSpPr>
          <a:xfrm>
            <a:off x="5149569" y="301874"/>
            <a:ext cx="1037384" cy="864466"/>
            <a:chOff x="6102367" y="676797"/>
            <a:chExt cx="1165377" cy="1098452"/>
          </a:xfrm>
        </p:grpSpPr>
        <p:grpSp>
          <p:nvGrpSpPr>
            <p:cNvPr id="34" name="Group 33">
              <a:extLst>
                <a:ext uri="{FF2B5EF4-FFF2-40B4-BE49-F238E27FC236}">
                  <a16:creationId xmlns:a16="http://schemas.microsoft.com/office/drawing/2014/main" id="{1BE4ED82-56B4-9723-F68E-5D69511563CF}"/>
                </a:ext>
              </a:extLst>
            </p:cNvPr>
            <p:cNvGrpSpPr/>
            <p:nvPr/>
          </p:nvGrpSpPr>
          <p:grpSpPr>
            <a:xfrm flipH="1">
              <a:off x="6102367" y="859250"/>
              <a:ext cx="734711" cy="915999"/>
              <a:chOff x="7414900" y="1269802"/>
              <a:chExt cx="734711" cy="915999"/>
            </a:xfrm>
          </p:grpSpPr>
          <p:sp>
            <p:nvSpPr>
              <p:cNvPr id="31" name="Freeform: Shape 30">
                <a:extLst>
                  <a:ext uri="{FF2B5EF4-FFF2-40B4-BE49-F238E27FC236}">
                    <a16:creationId xmlns:a16="http://schemas.microsoft.com/office/drawing/2014/main" id="{70A314EC-CD90-AD8D-7526-CC72E3F00545}"/>
                  </a:ext>
                </a:extLst>
              </p:cNvPr>
              <p:cNvSpPr/>
              <p:nvPr/>
            </p:nvSpPr>
            <p:spPr>
              <a:xfrm rot="2051748">
                <a:off x="7469450" y="1583491"/>
                <a:ext cx="680161" cy="602310"/>
              </a:xfrm>
              <a:custGeom>
                <a:avLst/>
                <a:gdLst>
                  <a:gd name="connsiteX0" fmla="*/ 22272 w 569959"/>
                  <a:gd name="connsiteY0" fmla="*/ 0 h 471498"/>
                  <a:gd name="connsiteX1" fmla="*/ 10365 w 569959"/>
                  <a:gd name="connsiteY1" fmla="*/ 250032 h 471498"/>
                  <a:gd name="connsiteX2" fmla="*/ 153240 w 569959"/>
                  <a:gd name="connsiteY2" fmla="*/ 423863 h 471498"/>
                  <a:gd name="connsiteX3" fmla="*/ 303259 w 569959"/>
                  <a:gd name="connsiteY3" fmla="*/ 471488 h 471498"/>
                  <a:gd name="connsiteX4" fmla="*/ 403272 w 569959"/>
                  <a:gd name="connsiteY4" fmla="*/ 421482 h 471498"/>
                  <a:gd name="connsiteX5" fmla="*/ 434228 w 569959"/>
                  <a:gd name="connsiteY5" fmla="*/ 345282 h 471498"/>
                  <a:gd name="connsiteX6" fmla="*/ 431847 w 569959"/>
                  <a:gd name="connsiteY6" fmla="*/ 288132 h 471498"/>
                  <a:gd name="connsiteX7" fmla="*/ 417559 w 569959"/>
                  <a:gd name="connsiteY7" fmla="*/ 257175 h 471498"/>
                  <a:gd name="connsiteX8" fmla="*/ 367553 w 569959"/>
                  <a:gd name="connsiteY8" fmla="*/ 257175 h 471498"/>
                  <a:gd name="connsiteX9" fmla="*/ 350884 w 569959"/>
                  <a:gd name="connsiteY9" fmla="*/ 311944 h 471498"/>
                  <a:gd name="connsiteX10" fmla="*/ 350884 w 569959"/>
                  <a:gd name="connsiteY10" fmla="*/ 354807 h 471498"/>
                  <a:gd name="connsiteX11" fmla="*/ 367553 w 569959"/>
                  <a:gd name="connsiteY11" fmla="*/ 400050 h 471498"/>
                  <a:gd name="connsiteX12" fmla="*/ 410415 w 569959"/>
                  <a:gd name="connsiteY12" fmla="*/ 431007 h 471498"/>
                  <a:gd name="connsiteX13" fmla="*/ 446134 w 569959"/>
                  <a:gd name="connsiteY13" fmla="*/ 445294 h 471498"/>
                  <a:gd name="connsiteX14" fmla="*/ 493759 w 569959"/>
                  <a:gd name="connsiteY14" fmla="*/ 447675 h 471498"/>
                  <a:gd name="connsiteX15" fmla="*/ 519953 w 569959"/>
                  <a:gd name="connsiteY15" fmla="*/ 423863 h 471498"/>
                  <a:gd name="connsiteX16" fmla="*/ 546147 w 569959"/>
                  <a:gd name="connsiteY16" fmla="*/ 397669 h 471498"/>
                  <a:gd name="connsiteX17" fmla="*/ 569959 w 569959"/>
                  <a:gd name="connsiteY17" fmla="*/ 352425 h 47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959" h="471498">
                    <a:moveTo>
                      <a:pt x="22272" y="0"/>
                    </a:moveTo>
                    <a:cubicBezTo>
                      <a:pt x="5404" y="89694"/>
                      <a:pt x="-11463" y="179388"/>
                      <a:pt x="10365" y="250032"/>
                    </a:cubicBezTo>
                    <a:cubicBezTo>
                      <a:pt x="32193" y="320676"/>
                      <a:pt x="104424" y="386954"/>
                      <a:pt x="153240" y="423863"/>
                    </a:cubicBezTo>
                    <a:cubicBezTo>
                      <a:pt x="202056" y="460772"/>
                      <a:pt x="261587" y="471885"/>
                      <a:pt x="303259" y="471488"/>
                    </a:cubicBezTo>
                    <a:cubicBezTo>
                      <a:pt x="344931" y="471091"/>
                      <a:pt x="381444" y="442516"/>
                      <a:pt x="403272" y="421482"/>
                    </a:cubicBezTo>
                    <a:cubicBezTo>
                      <a:pt x="425100" y="400448"/>
                      <a:pt x="429466" y="367507"/>
                      <a:pt x="434228" y="345282"/>
                    </a:cubicBezTo>
                    <a:cubicBezTo>
                      <a:pt x="438991" y="323057"/>
                      <a:pt x="434625" y="302816"/>
                      <a:pt x="431847" y="288132"/>
                    </a:cubicBezTo>
                    <a:cubicBezTo>
                      <a:pt x="429069" y="273448"/>
                      <a:pt x="428275" y="262334"/>
                      <a:pt x="417559" y="257175"/>
                    </a:cubicBezTo>
                    <a:cubicBezTo>
                      <a:pt x="406843" y="252016"/>
                      <a:pt x="378666" y="248047"/>
                      <a:pt x="367553" y="257175"/>
                    </a:cubicBezTo>
                    <a:cubicBezTo>
                      <a:pt x="356441" y="266303"/>
                      <a:pt x="353662" y="295672"/>
                      <a:pt x="350884" y="311944"/>
                    </a:cubicBezTo>
                    <a:cubicBezTo>
                      <a:pt x="348106" y="328216"/>
                      <a:pt x="348106" y="340123"/>
                      <a:pt x="350884" y="354807"/>
                    </a:cubicBezTo>
                    <a:cubicBezTo>
                      <a:pt x="353662" y="369491"/>
                      <a:pt x="357631" y="387350"/>
                      <a:pt x="367553" y="400050"/>
                    </a:cubicBezTo>
                    <a:cubicBezTo>
                      <a:pt x="377475" y="412750"/>
                      <a:pt x="397318" y="423466"/>
                      <a:pt x="410415" y="431007"/>
                    </a:cubicBezTo>
                    <a:cubicBezTo>
                      <a:pt x="423512" y="438548"/>
                      <a:pt x="432243" y="442516"/>
                      <a:pt x="446134" y="445294"/>
                    </a:cubicBezTo>
                    <a:cubicBezTo>
                      <a:pt x="460025" y="448072"/>
                      <a:pt x="481456" y="451247"/>
                      <a:pt x="493759" y="447675"/>
                    </a:cubicBezTo>
                    <a:cubicBezTo>
                      <a:pt x="506062" y="444103"/>
                      <a:pt x="519953" y="423863"/>
                      <a:pt x="519953" y="423863"/>
                    </a:cubicBezTo>
                    <a:cubicBezTo>
                      <a:pt x="528684" y="415529"/>
                      <a:pt x="537813" y="409575"/>
                      <a:pt x="546147" y="397669"/>
                    </a:cubicBezTo>
                    <a:cubicBezTo>
                      <a:pt x="554481" y="385763"/>
                      <a:pt x="564006" y="361950"/>
                      <a:pt x="569959" y="352425"/>
                    </a:cubicBezTo>
                  </a:path>
                </a:pathLst>
              </a:cu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32" name="Picture 31" descr="A yellow background with a yellow pattern&#10;&#10;Description automatically generated with medium confidence">
                <a:extLst>
                  <a:ext uri="{FF2B5EF4-FFF2-40B4-BE49-F238E27FC236}">
                    <a16:creationId xmlns:a16="http://schemas.microsoft.com/office/drawing/2014/main" id="{C49B3178-2B8A-99FE-234A-6C5745EB64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522" r="68178"/>
              <a:stretch/>
            </p:blipFill>
            <p:spPr bwMode="auto">
              <a:xfrm rot="11106952">
                <a:off x="7414900" y="1269802"/>
                <a:ext cx="420771" cy="626902"/>
              </a:xfrm>
              <a:prstGeom prst="rect">
                <a:avLst/>
              </a:prstGeom>
              <a:noFill/>
              <a:ln>
                <a:noFill/>
              </a:ln>
            </p:spPr>
          </p:pic>
        </p:grpSp>
        <p:pic>
          <p:nvPicPr>
            <p:cNvPr id="29" name="Graphic 28" descr="Bee outline">
              <a:extLst>
                <a:ext uri="{FF2B5EF4-FFF2-40B4-BE49-F238E27FC236}">
                  <a16:creationId xmlns:a16="http://schemas.microsoft.com/office/drawing/2014/main" id="{F695ECBE-72AA-BEDB-CDDC-B1831934D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89282">
              <a:off x="6406412" y="676797"/>
              <a:ext cx="861332" cy="861332"/>
            </a:xfrm>
            <a:prstGeom prst="rect">
              <a:avLst/>
            </a:prstGeom>
          </p:spPr>
        </p:pic>
      </p:grpSp>
      <p:pic>
        <p:nvPicPr>
          <p:cNvPr id="3" name="Picture 2" descr="A black and white logo with white text&#10;&#10;Description automatically generated">
            <a:extLst>
              <a:ext uri="{FF2B5EF4-FFF2-40B4-BE49-F238E27FC236}">
                <a16:creationId xmlns:a16="http://schemas.microsoft.com/office/drawing/2014/main" id="{888835A6-BF65-FC23-A762-8677FD2EBA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15517" y="235252"/>
            <a:ext cx="842564" cy="282863"/>
          </a:xfrm>
          <a:prstGeom prst="rect">
            <a:avLst/>
          </a:prstGeom>
        </p:spPr>
      </p:pic>
      <p:grpSp>
        <p:nvGrpSpPr>
          <p:cNvPr id="17" name="Group 16">
            <a:extLst>
              <a:ext uri="{FF2B5EF4-FFF2-40B4-BE49-F238E27FC236}">
                <a16:creationId xmlns:a16="http://schemas.microsoft.com/office/drawing/2014/main" id="{FC5B7F81-3E67-5EAB-1A02-3970B7ABD0DC}"/>
              </a:ext>
            </a:extLst>
          </p:cNvPr>
          <p:cNvGrpSpPr/>
          <p:nvPr/>
        </p:nvGrpSpPr>
        <p:grpSpPr>
          <a:xfrm>
            <a:off x="7313492" y="4415243"/>
            <a:ext cx="1921392" cy="2013450"/>
            <a:chOff x="6573308" y="4439798"/>
            <a:chExt cx="2689949" cy="2818830"/>
          </a:xfrm>
        </p:grpSpPr>
        <p:sp>
          <p:nvSpPr>
            <p:cNvPr id="6" name="Hexagon 5">
              <a:extLst>
                <a:ext uri="{FF2B5EF4-FFF2-40B4-BE49-F238E27FC236}">
                  <a16:creationId xmlns:a16="http://schemas.microsoft.com/office/drawing/2014/main" id="{B5D59DE7-85FE-7089-22AA-1A6D52FA3DC9}"/>
                </a:ext>
              </a:extLst>
            </p:cNvPr>
            <p:cNvSpPr/>
            <p:nvPr/>
          </p:nvSpPr>
          <p:spPr>
            <a:xfrm>
              <a:off x="6577070" y="4439798"/>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5715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7" name="Hexagon 6">
              <a:extLst>
                <a:ext uri="{FF2B5EF4-FFF2-40B4-BE49-F238E27FC236}">
                  <a16:creationId xmlns:a16="http://schemas.microsoft.com/office/drawing/2014/main" id="{E44DEB12-43F8-6145-2D60-44CA578C8392}"/>
                </a:ext>
              </a:extLst>
            </p:cNvPr>
            <p:cNvSpPr/>
            <p:nvPr/>
          </p:nvSpPr>
          <p:spPr>
            <a:xfrm>
              <a:off x="7809031" y="5197168"/>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5715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8" name="Hexagon 7">
              <a:extLst>
                <a:ext uri="{FF2B5EF4-FFF2-40B4-BE49-F238E27FC236}">
                  <a16:creationId xmlns:a16="http://schemas.microsoft.com/office/drawing/2014/main" id="{AE20EF4E-F9A1-AF7E-981D-E58604A7F33B}"/>
                </a:ext>
              </a:extLst>
            </p:cNvPr>
            <p:cNvSpPr/>
            <p:nvPr/>
          </p:nvSpPr>
          <p:spPr>
            <a:xfrm>
              <a:off x="6573308" y="5922451"/>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5715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9" name="Oval 8">
              <a:extLst>
                <a:ext uri="{FF2B5EF4-FFF2-40B4-BE49-F238E27FC236}">
                  <a16:creationId xmlns:a16="http://schemas.microsoft.com/office/drawing/2014/main" id="{7FF59C7E-A640-F275-57C2-CF5347979244}"/>
                </a:ext>
              </a:extLst>
            </p:cNvPr>
            <p:cNvSpPr/>
            <p:nvPr/>
          </p:nvSpPr>
          <p:spPr>
            <a:xfrm>
              <a:off x="7300421" y="5453349"/>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0" name="Oval 9">
              <a:extLst>
                <a:ext uri="{FF2B5EF4-FFF2-40B4-BE49-F238E27FC236}">
                  <a16:creationId xmlns:a16="http://schemas.microsoft.com/office/drawing/2014/main" id="{3533DA20-E379-9D96-8CDD-1A75EA051477}"/>
                </a:ext>
              </a:extLst>
            </p:cNvPr>
            <p:cNvSpPr/>
            <p:nvPr/>
          </p:nvSpPr>
          <p:spPr>
            <a:xfrm>
              <a:off x="7518523" y="5528630"/>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1" name="Oval 10">
              <a:extLst>
                <a:ext uri="{FF2B5EF4-FFF2-40B4-BE49-F238E27FC236}">
                  <a16:creationId xmlns:a16="http://schemas.microsoft.com/office/drawing/2014/main" id="{0B30FACA-6DC2-B5CF-34F0-A94BD070019B}"/>
                </a:ext>
              </a:extLst>
            </p:cNvPr>
            <p:cNvSpPr/>
            <p:nvPr/>
          </p:nvSpPr>
          <p:spPr>
            <a:xfrm>
              <a:off x="8794644" y="6178777"/>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2" name="Oval 11">
              <a:extLst>
                <a:ext uri="{FF2B5EF4-FFF2-40B4-BE49-F238E27FC236}">
                  <a16:creationId xmlns:a16="http://schemas.microsoft.com/office/drawing/2014/main" id="{9F9521DB-62CF-6BBA-93B8-66D37BE9273F}"/>
                </a:ext>
              </a:extLst>
            </p:cNvPr>
            <p:cNvSpPr/>
            <p:nvPr/>
          </p:nvSpPr>
          <p:spPr>
            <a:xfrm>
              <a:off x="7502556" y="5339714"/>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3" name="Oval 12">
              <a:extLst>
                <a:ext uri="{FF2B5EF4-FFF2-40B4-BE49-F238E27FC236}">
                  <a16:creationId xmlns:a16="http://schemas.microsoft.com/office/drawing/2014/main" id="{47C21588-BC0F-4BFE-1A00-D3C68A549C1E}"/>
                </a:ext>
              </a:extLst>
            </p:cNvPr>
            <p:cNvSpPr/>
            <p:nvPr/>
          </p:nvSpPr>
          <p:spPr>
            <a:xfrm>
              <a:off x="8645609" y="6366907"/>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4" name="Oval 13">
              <a:extLst>
                <a:ext uri="{FF2B5EF4-FFF2-40B4-BE49-F238E27FC236}">
                  <a16:creationId xmlns:a16="http://schemas.microsoft.com/office/drawing/2014/main" id="{5FE9913A-8DDA-12B1-58FA-D56C2A889530}"/>
                </a:ext>
              </a:extLst>
            </p:cNvPr>
            <p:cNvSpPr/>
            <p:nvPr/>
          </p:nvSpPr>
          <p:spPr>
            <a:xfrm>
              <a:off x="7812215" y="5085371"/>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5" name="Oval 14">
              <a:extLst>
                <a:ext uri="{FF2B5EF4-FFF2-40B4-BE49-F238E27FC236}">
                  <a16:creationId xmlns:a16="http://schemas.microsoft.com/office/drawing/2014/main" id="{CC62D3A2-8F0E-1261-C3D6-74F7C2A26BA6}"/>
                </a:ext>
              </a:extLst>
            </p:cNvPr>
            <p:cNvSpPr/>
            <p:nvPr/>
          </p:nvSpPr>
          <p:spPr>
            <a:xfrm>
              <a:off x="7044064" y="6264696"/>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16" name="Oval 15">
              <a:extLst>
                <a:ext uri="{FF2B5EF4-FFF2-40B4-BE49-F238E27FC236}">
                  <a16:creationId xmlns:a16="http://schemas.microsoft.com/office/drawing/2014/main" id="{7030B165-086C-CE31-55CC-B195282D5AE4}"/>
                </a:ext>
              </a:extLst>
            </p:cNvPr>
            <p:cNvSpPr/>
            <p:nvPr/>
          </p:nvSpPr>
          <p:spPr>
            <a:xfrm>
              <a:off x="7152471" y="6360711"/>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38100">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86"/>
            </a:p>
          </p:txBody>
        </p:sp>
      </p:grpSp>
      <p:pic>
        <p:nvPicPr>
          <p:cNvPr id="33" name="Picture 32" descr="A bee on a purple flower&#10;&#10;Description automatically generated">
            <a:extLst>
              <a:ext uri="{FF2B5EF4-FFF2-40B4-BE49-F238E27FC236}">
                <a16:creationId xmlns:a16="http://schemas.microsoft.com/office/drawing/2014/main" id="{7A032270-5213-A573-EE29-BD23DC7C1FE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8000" contrast="2000"/>
                    </a14:imgEffect>
                  </a14:imgLayer>
                </a14:imgProps>
              </a:ext>
              <a:ext uri="{28A0092B-C50C-407E-A947-70E740481C1C}">
                <a14:useLocalDpi xmlns:a14="http://schemas.microsoft.com/office/drawing/2010/main"/>
              </a:ext>
            </a:extLst>
          </a:blip>
          <a:srcRect/>
          <a:stretch/>
        </p:blipFill>
        <p:spPr>
          <a:xfrm>
            <a:off x="906810" y="2452229"/>
            <a:ext cx="5833241" cy="3926027"/>
          </a:xfrm>
          <a:custGeom>
            <a:avLst/>
            <a:gdLst>
              <a:gd name="connsiteX0" fmla="*/ 0 w 5833241"/>
              <a:gd name="connsiteY0" fmla="*/ 0 h 3926027"/>
              <a:gd name="connsiteX1" fmla="*/ 648138 w 5833241"/>
              <a:gd name="connsiteY1" fmla="*/ 0 h 3926027"/>
              <a:gd name="connsiteX2" fmla="*/ 1412941 w 5833241"/>
              <a:gd name="connsiteY2" fmla="*/ 0 h 3926027"/>
              <a:gd name="connsiteX3" fmla="*/ 2177743 w 5833241"/>
              <a:gd name="connsiteY3" fmla="*/ 0 h 3926027"/>
              <a:gd name="connsiteX4" fmla="*/ 2650884 w 5833241"/>
              <a:gd name="connsiteY4" fmla="*/ 0 h 3926027"/>
              <a:gd name="connsiteX5" fmla="*/ 3357354 w 5833241"/>
              <a:gd name="connsiteY5" fmla="*/ 0 h 3926027"/>
              <a:gd name="connsiteX6" fmla="*/ 4122157 w 5833241"/>
              <a:gd name="connsiteY6" fmla="*/ 0 h 3926027"/>
              <a:gd name="connsiteX7" fmla="*/ 4653630 w 5833241"/>
              <a:gd name="connsiteY7" fmla="*/ 0 h 3926027"/>
              <a:gd name="connsiteX8" fmla="*/ 5126771 w 5833241"/>
              <a:gd name="connsiteY8" fmla="*/ 0 h 3926027"/>
              <a:gd name="connsiteX9" fmla="*/ 5833241 w 5833241"/>
              <a:gd name="connsiteY9" fmla="*/ 0 h 3926027"/>
              <a:gd name="connsiteX10" fmla="*/ 5833241 w 5833241"/>
              <a:gd name="connsiteY10" fmla="*/ 693598 h 3926027"/>
              <a:gd name="connsiteX11" fmla="*/ 5833241 w 5833241"/>
              <a:gd name="connsiteY11" fmla="*/ 1426456 h 3926027"/>
              <a:gd name="connsiteX12" fmla="*/ 5833241 w 5833241"/>
              <a:gd name="connsiteY12" fmla="*/ 2080794 h 3926027"/>
              <a:gd name="connsiteX13" fmla="*/ 5833241 w 5833241"/>
              <a:gd name="connsiteY13" fmla="*/ 2656612 h 3926027"/>
              <a:gd name="connsiteX14" fmla="*/ 5833241 w 5833241"/>
              <a:gd name="connsiteY14" fmla="*/ 3232429 h 3926027"/>
              <a:gd name="connsiteX15" fmla="*/ 5833241 w 5833241"/>
              <a:gd name="connsiteY15" fmla="*/ 3926027 h 3926027"/>
              <a:gd name="connsiteX16" fmla="*/ 5243436 w 5833241"/>
              <a:gd name="connsiteY16" fmla="*/ 3926027 h 3926027"/>
              <a:gd name="connsiteX17" fmla="*/ 4711962 w 5833241"/>
              <a:gd name="connsiteY17" fmla="*/ 3926027 h 3926027"/>
              <a:gd name="connsiteX18" fmla="*/ 4238822 w 5833241"/>
              <a:gd name="connsiteY18" fmla="*/ 3926027 h 3926027"/>
              <a:gd name="connsiteX19" fmla="*/ 3649016 w 5833241"/>
              <a:gd name="connsiteY19" fmla="*/ 3926027 h 3926027"/>
              <a:gd name="connsiteX20" fmla="*/ 2942546 w 5833241"/>
              <a:gd name="connsiteY20" fmla="*/ 3926027 h 3926027"/>
              <a:gd name="connsiteX21" fmla="*/ 2177743 w 5833241"/>
              <a:gd name="connsiteY21" fmla="*/ 3926027 h 3926027"/>
              <a:gd name="connsiteX22" fmla="*/ 1412941 w 5833241"/>
              <a:gd name="connsiteY22" fmla="*/ 3926027 h 3926027"/>
              <a:gd name="connsiteX23" fmla="*/ 648138 w 5833241"/>
              <a:gd name="connsiteY23" fmla="*/ 3926027 h 3926027"/>
              <a:gd name="connsiteX24" fmla="*/ 0 w 5833241"/>
              <a:gd name="connsiteY24" fmla="*/ 3926027 h 3926027"/>
              <a:gd name="connsiteX25" fmla="*/ 0 w 5833241"/>
              <a:gd name="connsiteY25" fmla="*/ 3232429 h 3926027"/>
              <a:gd name="connsiteX26" fmla="*/ 0 w 5833241"/>
              <a:gd name="connsiteY26" fmla="*/ 2499571 h 3926027"/>
              <a:gd name="connsiteX27" fmla="*/ 0 w 5833241"/>
              <a:gd name="connsiteY27" fmla="*/ 1963014 h 3926027"/>
              <a:gd name="connsiteX28" fmla="*/ 0 w 5833241"/>
              <a:gd name="connsiteY28" fmla="*/ 1269415 h 3926027"/>
              <a:gd name="connsiteX29" fmla="*/ 0 w 5833241"/>
              <a:gd name="connsiteY29" fmla="*/ 575817 h 3926027"/>
              <a:gd name="connsiteX30" fmla="*/ 0 w 5833241"/>
              <a:gd name="connsiteY30" fmla="*/ 0 h 39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33241" h="3926027" fill="none" extrusionOk="0">
                <a:moveTo>
                  <a:pt x="0" y="0"/>
                </a:moveTo>
                <a:cubicBezTo>
                  <a:pt x="187397" y="-4165"/>
                  <a:pt x="412938" y="-16226"/>
                  <a:pt x="648138" y="0"/>
                </a:cubicBezTo>
                <a:cubicBezTo>
                  <a:pt x="883338" y="16226"/>
                  <a:pt x="1250494" y="-8888"/>
                  <a:pt x="1412941" y="0"/>
                </a:cubicBezTo>
                <a:cubicBezTo>
                  <a:pt x="1575388" y="8888"/>
                  <a:pt x="1941284" y="-4282"/>
                  <a:pt x="2177743" y="0"/>
                </a:cubicBezTo>
                <a:cubicBezTo>
                  <a:pt x="2414202" y="4282"/>
                  <a:pt x="2435851" y="10206"/>
                  <a:pt x="2650884" y="0"/>
                </a:cubicBezTo>
                <a:cubicBezTo>
                  <a:pt x="2865917" y="-10206"/>
                  <a:pt x="3019776" y="25507"/>
                  <a:pt x="3357354" y="0"/>
                </a:cubicBezTo>
                <a:cubicBezTo>
                  <a:pt x="3694932" y="-25507"/>
                  <a:pt x="3928581" y="-29785"/>
                  <a:pt x="4122157" y="0"/>
                </a:cubicBezTo>
                <a:cubicBezTo>
                  <a:pt x="4315733" y="29785"/>
                  <a:pt x="4403263" y="-23655"/>
                  <a:pt x="4653630" y="0"/>
                </a:cubicBezTo>
                <a:cubicBezTo>
                  <a:pt x="4903997" y="23655"/>
                  <a:pt x="4999701" y="-13220"/>
                  <a:pt x="5126771" y="0"/>
                </a:cubicBezTo>
                <a:cubicBezTo>
                  <a:pt x="5253841" y="13220"/>
                  <a:pt x="5611224" y="-19970"/>
                  <a:pt x="5833241" y="0"/>
                </a:cubicBezTo>
                <a:cubicBezTo>
                  <a:pt x="5815018" y="289305"/>
                  <a:pt x="5844902" y="458236"/>
                  <a:pt x="5833241" y="693598"/>
                </a:cubicBezTo>
                <a:cubicBezTo>
                  <a:pt x="5821580" y="928960"/>
                  <a:pt x="5824747" y="1159877"/>
                  <a:pt x="5833241" y="1426456"/>
                </a:cubicBezTo>
                <a:cubicBezTo>
                  <a:pt x="5841735" y="1693035"/>
                  <a:pt x="5819756" y="1851443"/>
                  <a:pt x="5833241" y="2080794"/>
                </a:cubicBezTo>
                <a:cubicBezTo>
                  <a:pt x="5846726" y="2310145"/>
                  <a:pt x="5852860" y="2378647"/>
                  <a:pt x="5833241" y="2656612"/>
                </a:cubicBezTo>
                <a:cubicBezTo>
                  <a:pt x="5813622" y="2934577"/>
                  <a:pt x="5856620" y="3067868"/>
                  <a:pt x="5833241" y="3232429"/>
                </a:cubicBezTo>
                <a:cubicBezTo>
                  <a:pt x="5809862" y="3396990"/>
                  <a:pt x="5838861" y="3752543"/>
                  <a:pt x="5833241" y="3926027"/>
                </a:cubicBezTo>
                <a:cubicBezTo>
                  <a:pt x="5542507" y="3945212"/>
                  <a:pt x="5395455" y="3913472"/>
                  <a:pt x="5243436" y="3926027"/>
                </a:cubicBezTo>
                <a:cubicBezTo>
                  <a:pt x="5091417" y="3938582"/>
                  <a:pt x="4909028" y="3929862"/>
                  <a:pt x="4711962" y="3926027"/>
                </a:cubicBezTo>
                <a:cubicBezTo>
                  <a:pt x="4514896" y="3922192"/>
                  <a:pt x="4435357" y="3911753"/>
                  <a:pt x="4238822" y="3926027"/>
                </a:cubicBezTo>
                <a:cubicBezTo>
                  <a:pt x="4042287" y="3940301"/>
                  <a:pt x="3905252" y="3934160"/>
                  <a:pt x="3649016" y="3926027"/>
                </a:cubicBezTo>
                <a:cubicBezTo>
                  <a:pt x="3392780" y="3917894"/>
                  <a:pt x="3158441" y="3906225"/>
                  <a:pt x="2942546" y="3926027"/>
                </a:cubicBezTo>
                <a:cubicBezTo>
                  <a:pt x="2726651" y="3945830"/>
                  <a:pt x="2396323" y="3893576"/>
                  <a:pt x="2177743" y="3926027"/>
                </a:cubicBezTo>
                <a:cubicBezTo>
                  <a:pt x="1959163" y="3958478"/>
                  <a:pt x="1726043" y="3951003"/>
                  <a:pt x="1412941" y="3926027"/>
                </a:cubicBezTo>
                <a:cubicBezTo>
                  <a:pt x="1099839" y="3901051"/>
                  <a:pt x="984154" y="3891980"/>
                  <a:pt x="648138" y="3926027"/>
                </a:cubicBezTo>
                <a:cubicBezTo>
                  <a:pt x="312122" y="3960074"/>
                  <a:pt x="239858" y="3935774"/>
                  <a:pt x="0" y="3926027"/>
                </a:cubicBezTo>
                <a:cubicBezTo>
                  <a:pt x="-14934" y="3583081"/>
                  <a:pt x="-21085" y="3386384"/>
                  <a:pt x="0" y="3232429"/>
                </a:cubicBezTo>
                <a:cubicBezTo>
                  <a:pt x="21085" y="3078474"/>
                  <a:pt x="-34145" y="2780890"/>
                  <a:pt x="0" y="2499571"/>
                </a:cubicBezTo>
                <a:cubicBezTo>
                  <a:pt x="34145" y="2218252"/>
                  <a:pt x="21137" y="2124347"/>
                  <a:pt x="0" y="1963014"/>
                </a:cubicBezTo>
                <a:cubicBezTo>
                  <a:pt x="-21137" y="1801681"/>
                  <a:pt x="-22908" y="1526094"/>
                  <a:pt x="0" y="1269415"/>
                </a:cubicBezTo>
                <a:cubicBezTo>
                  <a:pt x="22908" y="1012736"/>
                  <a:pt x="-23461" y="735758"/>
                  <a:pt x="0" y="575817"/>
                </a:cubicBezTo>
                <a:cubicBezTo>
                  <a:pt x="23461" y="415876"/>
                  <a:pt x="-12687" y="126813"/>
                  <a:pt x="0" y="0"/>
                </a:cubicBezTo>
                <a:close/>
              </a:path>
              <a:path w="5833241" h="3926027" stroke="0" extrusionOk="0">
                <a:moveTo>
                  <a:pt x="0" y="0"/>
                </a:moveTo>
                <a:cubicBezTo>
                  <a:pt x="236953" y="27183"/>
                  <a:pt x="332839" y="-4858"/>
                  <a:pt x="589805" y="0"/>
                </a:cubicBezTo>
                <a:cubicBezTo>
                  <a:pt x="846772" y="4858"/>
                  <a:pt x="1134277" y="-23575"/>
                  <a:pt x="1296276" y="0"/>
                </a:cubicBezTo>
                <a:cubicBezTo>
                  <a:pt x="1458275" y="23575"/>
                  <a:pt x="1656347" y="-16927"/>
                  <a:pt x="1827749" y="0"/>
                </a:cubicBezTo>
                <a:cubicBezTo>
                  <a:pt x="1999151" y="16927"/>
                  <a:pt x="2209609" y="-22048"/>
                  <a:pt x="2359222" y="0"/>
                </a:cubicBezTo>
                <a:cubicBezTo>
                  <a:pt x="2508835" y="22048"/>
                  <a:pt x="2829178" y="-11086"/>
                  <a:pt x="3124025" y="0"/>
                </a:cubicBezTo>
                <a:cubicBezTo>
                  <a:pt x="3418872" y="11086"/>
                  <a:pt x="3602496" y="-25818"/>
                  <a:pt x="3772163" y="0"/>
                </a:cubicBezTo>
                <a:cubicBezTo>
                  <a:pt x="3941830" y="25818"/>
                  <a:pt x="4067044" y="14254"/>
                  <a:pt x="4303636" y="0"/>
                </a:cubicBezTo>
                <a:cubicBezTo>
                  <a:pt x="4540228" y="-14254"/>
                  <a:pt x="4690509" y="-6864"/>
                  <a:pt x="4835109" y="0"/>
                </a:cubicBezTo>
                <a:cubicBezTo>
                  <a:pt x="4979709" y="6864"/>
                  <a:pt x="5518112" y="42880"/>
                  <a:pt x="5833241" y="0"/>
                </a:cubicBezTo>
                <a:cubicBezTo>
                  <a:pt x="5819536" y="146463"/>
                  <a:pt x="5832991" y="365830"/>
                  <a:pt x="5833241" y="536557"/>
                </a:cubicBezTo>
                <a:cubicBezTo>
                  <a:pt x="5833491" y="707284"/>
                  <a:pt x="5823727" y="944922"/>
                  <a:pt x="5833241" y="1112374"/>
                </a:cubicBezTo>
                <a:cubicBezTo>
                  <a:pt x="5842755" y="1279826"/>
                  <a:pt x="5839055" y="1682502"/>
                  <a:pt x="5833241" y="1845233"/>
                </a:cubicBezTo>
                <a:cubicBezTo>
                  <a:pt x="5827427" y="2007964"/>
                  <a:pt x="5864424" y="2208819"/>
                  <a:pt x="5833241" y="2538831"/>
                </a:cubicBezTo>
                <a:cubicBezTo>
                  <a:pt x="5802058" y="2868843"/>
                  <a:pt x="5812221" y="2915509"/>
                  <a:pt x="5833241" y="3114648"/>
                </a:cubicBezTo>
                <a:cubicBezTo>
                  <a:pt x="5854261" y="3313787"/>
                  <a:pt x="5809423" y="3629581"/>
                  <a:pt x="5833241" y="3926027"/>
                </a:cubicBezTo>
                <a:cubicBezTo>
                  <a:pt x="5677840" y="3936971"/>
                  <a:pt x="5479845" y="3895868"/>
                  <a:pt x="5126771" y="3926027"/>
                </a:cubicBezTo>
                <a:cubicBezTo>
                  <a:pt x="4773697" y="3956187"/>
                  <a:pt x="4743824" y="3915577"/>
                  <a:pt x="4595298" y="3926027"/>
                </a:cubicBezTo>
                <a:cubicBezTo>
                  <a:pt x="4446772" y="3936477"/>
                  <a:pt x="4036241" y="3940898"/>
                  <a:pt x="3830495" y="3926027"/>
                </a:cubicBezTo>
                <a:cubicBezTo>
                  <a:pt x="3624749" y="3911156"/>
                  <a:pt x="3328301" y="3932426"/>
                  <a:pt x="3124025" y="3926027"/>
                </a:cubicBezTo>
                <a:cubicBezTo>
                  <a:pt x="2919749" y="3919629"/>
                  <a:pt x="2668381" y="3950069"/>
                  <a:pt x="2534219" y="3926027"/>
                </a:cubicBezTo>
                <a:cubicBezTo>
                  <a:pt x="2400057" y="3901985"/>
                  <a:pt x="2193963" y="3926657"/>
                  <a:pt x="2061078" y="3926027"/>
                </a:cubicBezTo>
                <a:cubicBezTo>
                  <a:pt x="1928193" y="3925397"/>
                  <a:pt x="1738316" y="3922389"/>
                  <a:pt x="1471273" y="3926027"/>
                </a:cubicBezTo>
                <a:cubicBezTo>
                  <a:pt x="1204231" y="3929665"/>
                  <a:pt x="1118465" y="3934591"/>
                  <a:pt x="939800" y="3926027"/>
                </a:cubicBezTo>
                <a:cubicBezTo>
                  <a:pt x="761135" y="3917463"/>
                  <a:pt x="435369" y="3909271"/>
                  <a:pt x="0" y="3926027"/>
                </a:cubicBezTo>
                <a:cubicBezTo>
                  <a:pt x="-20603" y="3710329"/>
                  <a:pt x="2168" y="3485149"/>
                  <a:pt x="0" y="3310949"/>
                </a:cubicBezTo>
                <a:cubicBezTo>
                  <a:pt x="-2168" y="3136749"/>
                  <a:pt x="-17517" y="2998864"/>
                  <a:pt x="0" y="2774392"/>
                </a:cubicBezTo>
                <a:cubicBezTo>
                  <a:pt x="17517" y="2549920"/>
                  <a:pt x="-30010" y="2342901"/>
                  <a:pt x="0" y="2080794"/>
                </a:cubicBezTo>
                <a:cubicBezTo>
                  <a:pt x="30010" y="1818687"/>
                  <a:pt x="-28441" y="1659999"/>
                  <a:pt x="0" y="1426456"/>
                </a:cubicBezTo>
                <a:cubicBezTo>
                  <a:pt x="28441" y="1192913"/>
                  <a:pt x="5230" y="998545"/>
                  <a:pt x="0" y="811379"/>
                </a:cubicBezTo>
                <a:cubicBezTo>
                  <a:pt x="-5230" y="624213"/>
                  <a:pt x="-20989" y="253411"/>
                  <a:pt x="0" y="0"/>
                </a:cubicBezTo>
                <a:close/>
              </a:path>
            </a:pathLst>
          </a:custGeom>
          <a:ln w="57150">
            <a:solidFill>
              <a:schemeClr val="bg1"/>
            </a:solidFill>
            <a:extLst>
              <a:ext uri="{C807C97D-BFC1-408E-A445-0C87EB9F89A2}">
                <ask:lineSketchStyleProps xmlns:ask="http://schemas.microsoft.com/office/drawing/2018/sketchyshapes" sd="592043592">
                  <a:prstGeom prst="rect">
                    <a:avLst/>
                  </a:prstGeom>
                  <ask:type>
                    <ask:lineSketchFreehand/>
                  </ask:type>
                </ask:lineSketchStyleProps>
              </a:ext>
            </a:extLst>
          </a:ln>
        </p:spPr>
      </p:pic>
    </p:spTree>
    <p:extLst>
      <p:ext uri="{BB962C8B-B14F-4D97-AF65-F5344CB8AC3E}">
        <p14:creationId xmlns:p14="http://schemas.microsoft.com/office/powerpoint/2010/main" val="199665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yellow pattern&#10;&#10;Description automatically generated with medium confidence">
            <a:extLst>
              <a:ext uri="{FF2B5EF4-FFF2-40B4-BE49-F238E27FC236}">
                <a16:creationId xmlns:a16="http://schemas.microsoft.com/office/drawing/2014/main" id="{71F64BDC-68E8-613F-B0E9-3C211C57F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522" r="68178"/>
          <a:stretch/>
        </p:blipFill>
        <p:spPr bwMode="auto">
          <a:xfrm rot="10800000">
            <a:off x="-16432" y="0"/>
            <a:ext cx="9922431" cy="6858000"/>
          </a:xfrm>
          <a:prstGeom prst="rect">
            <a:avLst/>
          </a:prstGeom>
          <a:noFill/>
          <a:ln>
            <a:noFill/>
          </a:ln>
        </p:spPr>
      </p:pic>
      <p:pic>
        <p:nvPicPr>
          <p:cNvPr id="2" name="Picture 1" descr="A yellow background with a yellow pattern&#10;&#10;Description automatically generated with medium confidence">
            <a:extLst>
              <a:ext uri="{FF2B5EF4-FFF2-40B4-BE49-F238E27FC236}">
                <a16:creationId xmlns:a16="http://schemas.microsoft.com/office/drawing/2014/main" id="{6DB17E5D-2824-480E-8150-EE6D0318A72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14" y="-13543"/>
            <a:ext cx="5116286" cy="3537587"/>
          </a:xfrm>
          <a:prstGeom prst="rect">
            <a:avLst/>
          </a:prstGeom>
          <a:noFill/>
          <a:ln>
            <a:noFill/>
          </a:ln>
        </p:spPr>
      </p:pic>
      <p:sp>
        <p:nvSpPr>
          <p:cNvPr id="5" name="TextBox 4">
            <a:extLst>
              <a:ext uri="{FF2B5EF4-FFF2-40B4-BE49-F238E27FC236}">
                <a16:creationId xmlns:a16="http://schemas.microsoft.com/office/drawing/2014/main" id="{C68CF9BE-7697-58C3-5037-FE8DC6C9313A}"/>
              </a:ext>
            </a:extLst>
          </p:cNvPr>
          <p:cNvSpPr txBox="1"/>
          <p:nvPr/>
        </p:nvSpPr>
        <p:spPr>
          <a:xfrm rot="21402339">
            <a:off x="-547583" y="662908"/>
            <a:ext cx="5256537" cy="698525"/>
          </a:xfrm>
          <a:prstGeom prst="rect">
            <a:avLst/>
          </a:prstGeom>
          <a:noFill/>
        </p:spPr>
        <p:txBody>
          <a:bodyPr wrap="square" rtlCol="0">
            <a:spAutoFit/>
          </a:bodyPr>
          <a:lstStyle/>
          <a:p>
            <a:pPr algn="ctr" defTabSz="326578">
              <a:lnSpc>
                <a:spcPts val="4569"/>
              </a:lnSpc>
            </a:pPr>
            <a:r>
              <a:rPr lang="en-GB" sz="5714">
                <a:solidFill>
                  <a:prstClr val="white"/>
                </a:solidFill>
                <a:latin typeface="New Beginnings" panose="02000000000000000000" pitchFamily="50" charset="0"/>
              </a:rPr>
              <a:t>HONEYBEE</a:t>
            </a:r>
            <a:endParaRPr lang="en-GB" sz="6857">
              <a:solidFill>
                <a:prstClr val="white"/>
              </a:solidFill>
              <a:latin typeface="New Beginnings" panose="02000000000000000000" pitchFamily="50" charset="0"/>
            </a:endParaRPr>
          </a:p>
        </p:txBody>
      </p:sp>
      <p:pic>
        <p:nvPicPr>
          <p:cNvPr id="14" name="Picture 13" descr="A yellow background with a yellow pattern&#10;&#10;Description automatically generated with medium confidence">
            <a:extLst>
              <a:ext uri="{FF2B5EF4-FFF2-40B4-BE49-F238E27FC236}">
                <a16:creationId xmlns:a16="http://schemas.microsoft.com/office/drawing/2014/main" id="{602DF826-A283-E0FA-420A-1995E37732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16430" y="3320625"/>
            <a:ext cx="5116286" cy="3537587"/>
          </a:xfrm>
          <a:prstGeom prst="rect">
            <a:avLst/>
          </a:prstGeom>
          <a:noFill/>
          <a:ln>
            <a:noFill/>
          </a:ln>
        </p:spPr>
      </p:pic>
      <p:pic>
        <p:nvPicPr>
          <p:cNvPr id="9" name="Picture 8">
            <a:extLst>
              <a:ext uri="{FF2B5EF4-FFF2-40B4-BE49-F238E27FC236}">
                <a16:creationId xmlns:a16="http://schemas.microsoft.com/office/drawing/2014/main" id="{65D23585-8D1C-F333-D06D-3064EEAFC42A}"/>
              </a:ext>
            </a:extLst>
          </p:cNvPr>
          <p:cNvPicPr>
            <a:picLocks noChangeAspect="1"/>
          </p:cNvPicPr>
          <p:nvPr/>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3838680" y="723462"/>
            <a:ext cx="5895921" cy="5838667"/>
          </a:xfrm>
          <a:prstGeom prst="rect">
            <a:avLst/>
          </a:prstGeom>
        </p:spPr>
      </p:pic>
      <p:pic>
        <p:nvPicPr>
          <p:cNvPr id="6" name="Picture 5" descr="A black and white logo with white text&#10;&#10;Description automatically generated">
            <a:extLst>
              <a:ext uri="{FF2B5EF4-FFF2-40B4-BE49-F238E27FC236}">
                <a16:creationId xmlns:a16="http://schemas.microsoft.com/office/drawing/2014/main" id="{726D2562-B728-EAAB-87D4-E0B87D4C15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3355" y="6411944"/>
            <a:ext cx="842564" cy="282863"/>
          </a:xfrm>
          <a:prstGeom prst="rect">
            <a:avLst/>
          </a:prstGeom>
        </p:spPr>
      </p:pic>
      <p:grpSp>
        <p:nvGrpSpPr>
          <p:cNvPr id="15" name="Group 14">
            <a:extLst>
              <a:ext uri="{FF2B5EF4-FFF2-40B4-BE49-F238E27FC236}">
                <a16:creationId xmlns:a16="http://schemas.microsoft.com/office/drawing/2014/main" id="{94CE4412-A2D3-20D7-3313-3E2B7F29FE3E}"/>
              </a:ext>
            </a:extLst>
          </p:cNvPr>
          <p:cNvGrpSpPr/>
          <p:nvPr/>
        </p:nvGrpSpPr>
        <p:grpSpPr>
          <a:xfrm>
            <a:off x="370581" y="3242443"/>
            <a:ext cx="3566077" cy="1158071"/>
            <a:chOff x="433364" y="2751922"/>
            <a:chExt cx="4618691" cy="1199743"/>
          </a:xfrm>
        </p:grpSpPr>
        <p:sp>
          <p:nvSpPr>
            <p:cNvPr id="13" name="Rectangle: Rounded Corners 12">
              <a:extLst>
                <a:ext uri="{FF2B5EF4-FFF2-40B4-BE49-F238E27FC236}">
                  <a16:creationId xmlns:a16="http://schemas.microsoft.com/office/drawing/2014/main" id="{15E688FC-9792-68FF-4147-78C05591E8F4}"/>
                </a:ext>
              </a:extLst>
            </p:cNvPr>
            <p:cNvSpPr/>
            <p:nvPr/>
          </p:nvSpPr>
          <p:spPr>
            <a:xfrm>
              <a:off x="433364" y="2751922"/>
              <a:ext cx="4265374" cy="1199743"/>
            </a:xfrm>
            <a:custGeom>
              <a:avLst/>
              <a:gdLst>
                <a:gd name="connsiteX0" fmla="*/ 0 w 4265374"/>
                <a:gd name="connsiteY0" fmla="*/ 199961 h 1199743"/>
                <a:gd name="connsiteX1" fmla="*/ 199961 w 4265374"/>
                <a:gd name="connsiteY1" fmla="*/ 0 h 1199743"/>
                <a:gd name="connsiteX2" fmla="*/ 4065413 w 4265374"/>
                <a:gd name="connsiteY2" fmla="*/ 0 h 1199743"/>
                <a:gd name="connsiteX3" fmla="*/ 4265374 w 4265374"/>
                <a:gd name="connsiteY3" fmla="*/ 199961 h 1199743"/>
                <a:gd name="connsiteX4" fmla="*/ 4265374 w 4265374"/>
                <a:gd name="connsiteY4" fmla="*/ 999782 h 1199743"/>
                <a:gd name="connsiteX5" fmla="*/ 4065413 w 4265374"/>
                <a:gd name="connsiteY5" fmla="*/ 1199743 h 1199743"/>
                <a:gd name="connsiteX6" fmla="*/ 199961 w 4265374"/>
                <a:gd name="connsiteY6" fmla="*/ 1199743 h 1199743"/>
                <a:gd name="connsiteX7" fmla="*/ 0 w 4265374"/>
                <a:gd name="connsiteY7" fmla="*/ 999782 h 1199743"/>
                <a:gd name="connsiteX8" fmla="*/ 0 w 4265374"/>
                <a:gd name="connsiteY8" fmla="*/ 199961 h 119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374" h="1199743" fill="none" extrusionOk="0">
                  <a:moveTo>
                    <a:pt x="0" y="199961"/>
                  </a:moveTo>
                  <a:cubicBezTo>
                    <a:pt x="-14430" y="87583"/>
                    <a:pt x="73403" y="-3730"/>
                    <a:pt x="199961" y="0"/>
                  </a:cubicBezTo>
                  <a:cubicBezTo>
                    <a:pt x="2027667" y="72197"/>
                    <a:pt x="2151334" y="-85756"/>
                    <a:pt x="4065413" y="0"/>
                  </a:cubicBezTo>
                  <a:cubicBezTo>
                    <a:pt x="4193182" y="-7027"/>
                    <a:pt x="4266717" y="94434"/>
                    <a:pt x="4265374" y="199961"/>
                  </a:cubicBezTo>
                  <a:cubicBezTo>
                    <a:pt x="4216270" y="453881"/>
                    <a:pt x="4296141" y="640728"/>
                    <a:pt x="4265374" y="999782"/>
                  </a:cubicBezTo>
                  <a:cubicBezTo>
                    <a:pt x="4263007" y="1109131"/>
                    <a:pt x="4161934" y="1184640"/>
                    <a:pt x="4065413" y="1199743"/>
                  </a:cubicBezTo>
                  <a:cubicBezTo>
                    <a:pt x="2473532" y="1205067"/>
                    <a:pt x="1764019" y="1085393"/>
                    <a:pt x="199961" y="1199743"/>
                  </a:cubicBezTo>
                  <a:cubicBezTo>
                    <a:pt x="99455" y="1215378"/>
                    <a:pt x="828" y="1111711"/>
                    <a:pt x="0" y="999782"/>
                  </a:cubicBezTo>
                  <a:cubicBezTo>
                    <a:pt x="38365" y="755158"/>
                    <a:pt x="20369" y="304462"/>
                    <a:pt x="0" y="199961"/>
                  </a:cubicBezTo>
                  <a:close/>
                </a:path>
                <a:path w="4265374" h="1199743" stroke="0" extrusionOk="0">
                  <a:moveTo>
                    <a:pt x="0" y="199961"/>
                  </a:moveTo>
                  <a:cubicBezTo>
                    <a:pt x="12864" y="94560"/>
                    <a:pt x="68373" y="1188"/>
                    <a:pt x="199961" y="0"/>
                  </a:cubicBezTo>
                  <a:cubicBezTo>
                    <a:pt x="796051" y="2905"/>
                    <a:pt x="3442521" y="-150087"/>
                    <a:pt x="4065413" y="0"/>
                  </a:cubicBezTo>
                  <a:cubicBezTo>
                    <a:pt x="4185555" y="-13134"/>
                    <a:pt x="4258327" y="75247"/>
                    <a:pt x="4265374" y="199961"/>
                  </a:cubicBezTo>
                  <a:cubicBezTo>
                    <a:pt x="4308867" y="280800"/>
                    <a:pt x="4242991" y="669706"/>
                    <a:pt x="4265374" y="999782"/>
                  </a:cubicBezTo>
                  <a:cubicBezTo>
                    <a:pt x="4274784" y="1101541"/>
                    <a:pt x="4160618" y="1204546"/>
                    <a:pt x="4065413" y="1199743"/>
                  </a:cubicBezTo>
                  <a:cubicBezTo>
                    <a:pt x="2993066" y="1122085"/>
                    <a:pt x="767768" y="1188910"/>
                    <a:pt x="199961" y="1199743"/>
                  </a:cubicBezTo>
                  <a:cubicBezTo>
                    <a:pt x="85126" y="1192857"/>
                    <a:pt x="-6120" y="1121996"/>
                    <a:pt x="0" y="999782"/>
                  </a:cubicBezTo>
                  <a:cubicBezTo>
                    <a:pt x="21203" y="870194"/>
                    <a:pt x="13065" y="563132"/>
                    <a:pt x="0" y="199961"/>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16" name="TextBox 15">
              <a:extLst>
                <a:ext uri="{FF2B5EF4-FFF2-40B4-BE49-F238E27FC236}">
                  <a16:creationId xmlns:a16="http://schemas.microsoft.com/office/drawing/2014/main" id="{454CEBAF-C0D5-23DF-69B1-A70703C4C072}"/>
                </a:ext>
              </a:extLst>
            </p:cNvPr>
            <p:cNvSpPr txBox="1"/>
            <p:nvPr/>
          </p:nvSpPr>
          <p:spPr>
            <a:xfrm>
              <a:off x="547708" y="2822729"/>
              <a:ext cx="4504347" cy="1070605"/>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My body (</a:t>
              </a:r>
              <a:r>
                <a:rPr lang="en-GB" sz="2000">
                  <a:solidFill>
                    <a:prstClr val="black"/>
                  </a:solidFill>
                  <a:latin typeface="New Beginnings" panose="02000000000000000000" pitchFamily="50" charset="0"/>
                </a:rPr>
                <a:t>thorax</a:t>
              </a:r>
              <a:r>
                <a:rPr lang="en-GB" sz="2100">
                  <a:solidFill>
                    <a:prstClr val="black"/>
                  </a:solidFill>
                  <a:latin typeface="Museo Sans 300"/>
                </a:rPr>
                <a:t>) is</a:t>
              </a:r>
              <a:br>
                <a:rPr lang="en-GB" sz="2100">
                  <a:solidFill>
                    <a:prstClr val="black"/>
                  </a:solidFill>
                  <a:latin typeface="Museo Sans 300"/>
                </a:rPr>
              </a:br>
              <a:r>
                <a:rPr lang="en-GB" sz="2100">
                  <a:solidFill>
                    <a:srgbClr val="A5579E"/>
                  </a:solidFill>
                  <a:latin typeface="New Beginnings" panose="02000000000000000000" pitchFamily="50" charset="0"/>
                </a:rPr>
                <a:t>ROUND</a:t>
              </a:r>
              <a:r>
                <a:rPr lang="en-GB" sz="2100">
                  <a:solidFill>
                    <a:prstClr val="black"/>
                  </a:solidFill>
                  <a:latin typeface="Museo Sans 300"/>
                </a:rPr>
                <a:t> and </a:t>
              </a:r>
              <a:r>
                <a:rPr lang="en-GB" sz="2100">
                  <a:solidFill>
                    <a:srgbClr val="A5579E"/>
                  </a:solidFill>
                  <a:latin typeface="New Beginnings" panose="02000000000000000000" pitchFamily="50" charset="0"/>
                </a:rPr>
                <a:t>brown</a:t>
              </a:r>
              <a:r>
                <a:rPr lang="en-GB" sz="2100">
                  <a:solidFill>
                    <a:prstClr val="black"/>
                  </a:solidFill>
                  <a:latin typeface="Museo Sans 300"/>
                </a:rPr>
                <a:t> </a:t>
              </a:r>
              <a:br>
                <a:rPr lang="en-GB" sz="2100">
                  <a:solidFill>
                    <a:prstClr val="black"/>
                  </a:solidFill>
                  <a:latin typeface="Museo Sans 300"/>
                </a:rPr>
              </a:br>
              <a:r>
                <a:rPr lang="en-GB" sz="2100">
                  <a:solidFill>
                    <a:prstClr val="black"/>
                  </a:solidFill>
                  <a:latin typeface="Museo Sans 300"/>
                </a:rPr>
                <a:t>with </a:t>
              </a:r>
              <a:r>
                <a:rPr lang="en-GB" sz="2100">
                  <a:solidFill>
                    <a:srgbClr val="A5579E"/>
                  </a:solidFill>
                  <a:latin typeface="New Beginnings" panose="02000000000000000000" pitchFamily="50" charset="0"/>
                </a:rPr>
                <a:t>GOLD HAIRS</a:t>
              </a:r>
            </a:p>
          </p:txBody>
        </p:sp>
      </p:grpSp>
      <p:sp>
        <p:nvSpPr>
          <p:cNvPr id="18" name="Rectangle: Rounded Corners 17">
            <a:extLst>
              <a:ext uri="{FF2B5EF4-FFF2-40B4-BE49-F238E27FC236}">
                <a16:creationId xmlns:a16="http://schemas.microsoft.com/office/drawing/2014/main" id="{0162E617-8B9E-C945-51FF-606CB26F458E}"/>
              </a:ext>
            </a:extLst>
          </p:cNvPr>
          <p:cNvSpPr/>
          <p:nvPr/>
        </p:nvSpPr>
        <p:spPr>
          <a:xfrm>
            <a:off x="417616" y="4707264"/>
            <a:ext cx="3323276" cy="1188781"/>
          </a:xfrm>
          <a:custGeom>
            <a:avLst/>
            <a:gdLst>
              <a:gd name="connsiteX0" fmla="*/ 0 w 3323276"/>
              <a:gd name="connsiteY0" fmla="*/ 198134 h 1188781"/>
              <a:gd name="connsiteX1" fmla="*/ 198134 w 3323276"/>
              <a:gd name="connsiteY1" fmla="*/ 0 h 1188781"/>
              <a:gd name="connsiteX2" fmla="*/ 3125142 w 3323276"/>
              <a:gd name="connsiteY2" fmla="*/ 0 h 1188781"/>
              <a:gd name="connsiteX3" fmla="*/ 3323276 w 3323276"/>
              <a:gd name="connsiteY3" fmla="*/ 198134 h 1188781"/>
              <a:gd name="connsiteX4" fmla="*/ 3323276 w 3323276"/>
              <a:gd name="connsiteY4" fmla="*/ 990647 h 1188781"/>
              <a:gd name="connsiteX5" fmla="*/ 3125142 w 3323276"/>
              <a:gd name="connsiteY5" fmla="*/ 1188781 h 1188781"/>
              <a:gd name="connsiteX6" fmla="*/ 198134 w 3323276"/>
              <a:gd name="connsiteY6" fmla="*/ 1188781 h 1188781"/>
              <a:gd name="connsiteX7" fmla="*/ 0 w 3323276"/>
              <a:gd name="connsiteY7" fmla="*/ 990647 h 1188781"/>
              <a:gd name="connsiteX8" fmla="*/ 0 w 3323276"/>
              <a:gd name="connsiteY8" fmla="*/ 198134 h 118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3276" h="1188781" fill="none" extrusionOk="0">
                <a:moveTo>
                  <a:pt x="0" y="198134"/>
                </a:moveTo>
                <a:cubicBezTo>
                  <a:pt x="-15023" y="86686"/>
                  <a:pt x="81065" y="-1768"/>
                  <a:pt x="198134" y="0"/>
                </a:cubicBezTo>
                <a:cubicBezTo>
                  <a:pt x="639282" y="72197"/>
                  <a:pt x="2777297" y="-85756"/>
                  <a:pt x="3125142" y="0"/>
                </a:cubicBezTo>
                <a:cubicBezTo>
                  <a:pt x="3237610" y="-1233"/>
                  <a:pt x="3323647" y="90064"/>
                  <a:pt x="3323276" y="198134"/>
                </a:cubicBezTo>
                <a:cubicBezTo>
                  <a:pt x="3269178" y="506107"/>
                  <a:pt x="3325949" y="651707"/>
                  <a:pt x="3323276" y="990647"/>
                </a:cubicBezTo>
                <a:cubicBezTo>
                  <a:pt x="3305113" y="1091740"/>
                  <a:pt x="3221183" y="1174252"/>
                  <a:pt x="3125142" y="1188781"/>
                </a:cubicBezTo>
                <a:cubicBezTo>
                  <a:pt x="2006705" y="1194105"/>
                  <a:pt x="1417336" y="1074431"/>
                  <a:pt x="198134" y="1188781"/>
                </a:cubicBezTo>
                <a:cubicBezTo>
                  <a:pt x="92008" y="1193977"/>
                  <a:pt x="7698" y="1113957"/>
                  <a:pt x="0" y="990647"/>
                </a:cubicBezTo>
                <a:cubicBezTo>
                  <a:pt x="12380" y="755883"/>
                  <a:pt x="-64667" y="536171"/>
                  <a:pt x="0" y="198134"/>
                </a:cubicBezTo>
                <a:close/>
              </a:path>
              <a:path w="3323276" h="1188781" stroke="0" extrusionOk="0">
                <a:moveTo>
                  <a:pt x="0" y="198134"/>
                </a:moveTo>
                <a:cubicBezTo>
                  <a:pt x="19138" y="96198"/>
                  <a:pt x="85513" y="179"/>
                  <a:pt x="198134" y="0"/>
                </a:cubicBezTo>
                <a:cubicBezTo>
                  <a:pt x="1426838" y="2905"/>
                  <a:pt x="2144857" y="-150087"/>
                  <a:pt x="3125142" y="0"/>
                </a:cubicBezTo>
                <a:cubicBezTo>
                  <a:pt x="3246479" y="-16116"/>
                  <a:pt x="3320298" y="82674"/>
                  <a:pt x="3323276" y="198134"/>
                </a:cubicBezTo>
                <a:cubicBezTo>
                  <a:pt x="3272153" y="475682"/>
                  <a:pt x="3379939" y="733302"/>
                  <a:pt x="3323276" y="990647"/>
                </a:cubicBezTo>
                <a:cubicBezTo>
                  <a:pt x="3336286" y="1088078"/>
                  <a:pt x="3231540" y="1189736"/>
                  <a:pt x="3125142" y="1188781"/>
                </a:cubicBezTo>
                <a:cubicBezTo>
                  <a:pt x="2646683" y="1111123"/>
                  <a:pt x="1223102" y="1177948"/>
                  <a:pt x="198134" y="1188781"/>
                </a:cubicBezTo>
                <a:cubicBezTo>
                  <a:pt x="81103" y="1176880"/>
                  <a:pt x="-8569" y="1116567"/>
                  <a:pt x="0" y="990647"/>
                </a:cubicBezTo>
                <a:cubicBezTo>
                  <a:pt x="-41616" y="764358"/>
                  <a:pt x="-66704" y="301218"/>
                  <a:pt x="0" y="198134"/>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grpSp>
        <p:nvGrpSpPr>
          <p:cNvPr id="21" name="Group 20">
            <a:extLst>
              <a:ext uri="{FF2B5EF4-FFF2-40B4-BE49-F238E27FC236}">
                <a16:creationId xmlns:a16="http://schemas.microsoft.com/office/drawing/2014/main" id="{49C17AD4-9E58-8173-C7DA-25676E7634AA}"/>
              </a:ext>
            </a:extLst>
          </p:cNvPr>
          <p:cNvGrpSpPr/>
          <p:nvPr/>
        </p:nvGrpSpPr>
        <p:grpSpPr>
          <a:xfrm>
            <a:off x="200026" y="1888913"/>
            <a:ext cx="4011350" cy="856959"/>
            <a:chOff x="28329" y="2536176"/>
            <a:chExt cx="5391574" cy="1199743"/>
          </a:xfrm>
        </p:grpSpPr>
        <p:sp>
          <p:nvSpPr>
            <p:cNvPr id="17" name="Rectangle: Rounded Corners 16">
              <a:extLst>
                <a:ext uri="{FF2B5EF4-FFF2-40B4-BE49-F238E27FC236}">
                  <a16:creationId xmlns:a16="http://schemas.microsoft.com/office/drawing/2014/main" id="{A85B2BB3-D2F5-32A0-87C5-622750C82104}"/>
                </a:ext>
              </a:extLst>
            </p:cNvPr>
            <p:cNvSpPr/>
            <p:nvPr/>
          </p:nvSpPr>
          <p:spPr>
            <a:xfrm>
              <a:off x="257570" y="2536176"/>
              <a:ext cx="4388858" cy="1199743"/>
            </a:xfrm>
            <a:custGeom>
              <a:avLst/>
              <a:gdLst>
                <a:gd name="connsiteX0" fmla="*/ 0 w 4388858"/>
                <a:gd name="connsiteY0" fmla="*/ 199961 h 1199743"/>
                <a:gd name="connsiteX1" fmla="*/ 199961 w 4388858"/>
                <a:gd name="connsiteY1" fmla="*/ 0 h 1199743"/>
                <a:gd name="connsiteX2" fmla="*/ 4188897 w 4388858"/>
                <a:gd name="connsiteY2" fmla="*/ 0 h 1199743"/>
                <a:gd name="connsiteX3" fmla="*/ 4388858 w 4388858"/>
                <a:gd name="connsiteY3" fmla="*/ 199961 h 1199743"/>
                <a:gd name="connsiteX4" fmla="*/ 4388858 w 4388858"/>
                <a:gd name="connsiteY4" fmla="*/ 999782 h 1199743"/>
                <a:gd name="connsiteX5" fmla="*/ 4188897 w 4388858"/>
                <a:gd name="connsiteY5" fmla="*/ 1199743 h 1199743"/>
                <a:gd name="connsiteX6" fmla="*/ 199961 w 4388858"/>
                <a:gd name="connsiteY6" fmla="*/ 1199743 h 1199743"/>
                <a:gd name="connsiteX7" fmla="*/ 0 w 4388858"/>
                <a:gd name="connsiteY7" fmla="*/ 999782 h 1199743"/>
                <a:gd name="connsiteX8" fmla="*/ 0 w 4388858"/>
                <a:gd name="connsiteY8" fmla="*/ 199961 h 119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8858" h="1199743" fill="none" extrusionOk="0">
                  <a:moveTo>
                    <a:pt x="0" y="199961"/>
                  </a:moveTo>
                  <a:cubicBezTo>
                    <a:pt x="-14430" y="87583"/>
                    <a:pt x="73403" y="-3730"/>
                    <a:pt x="199961" y="0"/>
                  </a:cubicBezTo>
                  <a:cubicBezTo>
                    <a:pt x="2176459" y="72197"/>
                    <a:pt x="3651975" y="-85756"/>
                    <a:pt x="4188897" y="0"/>
                  </a:cubicBezTo>
                  <a:cubicBezTo>
                    <a:pt x="4316666" y="-7027"/>
                    <a:pt x="4390201" y="94434"/>
                    <a:pt x="4388858" y="199961"/>
                  </a:cubicBezTo>
                  <a:cubicBezTo>
                    <a:pt x="4339754" y="453881"/>
                    <a:pt x="4419625" y="640728"/>
                    <a:pt x="4388858" y="999782"/>
                  </a:cubicBezTo>
                  <a:cubicBezTo>
                    <a:pt x="4386491" y="1109131"/>
                    <a:pt x="4285418" y="1184640"/>
                    <a:pt x="4188897" y="1199743"/>
                  </a:cubicBezTo>
                  <a:cubicBezTo>
                    <a:pt x="3065634" y="1205067"/>
                    <a:pt x="1910368" y="1085393"/>
                    <a:pt x="199961" y="1199743"/>
                  </a:cubicBezTo>
                  <a:cubicBezTo>
                    <a:pt x="99455" y="1215378"/>
                    <a:pt x="828" y="1111711"/>
                    <a:pt x="0" y="999782"/>
                  </a:cubicBezTo>
                  <a:cubicBezTo>
                    <a:pt x="38365" y="755158"/>
                    <a:pt x="20369" y="304462"/>
                    <a:pt x="0" y="199961"/>
                  </a:cubicBezTo>
                  <a:close/>
                </a:path>
                <a:path w="4388858" h="1199743" stroke="0" extrusionOk="0">
                  <a:moveTo>
                    <a:pt x="0" y="199961"/>
                  </a:moveTo>
                  <a:cubicBezTo>
                    <a:pt x="12864" y="94560"/>
                    <a:pt x="68373" y="1188"/>
                    <a:pt x="199961" y="0"/>
                  </a:cubicBezTo>
                  <a:cubicBezTo>
                    <a:pt x="1678872" y="2905"/>
                    <a:pt x="3711154" y="-150087"/>
                    <a:pt x="4188897" y="0"/>
                  </a:cubicBezTo>
                  <a:cubicBezTo>
                    <a:pt x="4309039" y="-13134"/>
                    <a:pt x="4381811" y="75247"/>
                    <a:pt x="4388858" y="199961"/>
                  </a:cubicBezTo>
                  <a:cubicBezTo>
                    <a:pt x="4432351" y="280800"/>
                    <a:pt x="4366475" y="669706"/>
                    <a:pt x="4388858" y="999782"/>
                  </a:cubicBezTo>
                  <a:cubicBezTo>
                    <a:pt x="4398268" y="1101541"/>
                    <a:pt x="4284102" y="1204546"/>
                    <a:pt x="4188897" y="1199743"/>
                  </a:cubicBezTo>
                  <a:cubicBezTo>
                    <a:pt x="2565325" y="1122085"/>
                    <a:pt x="655001" y="1188910"/>
                    <a:pt x="199961" y="1199743"/>
                  </a:cubicBezTo>
                  <a:cubicBezTo>
                    <a:pt x="85126" y="1192857"/>
                    <a:pt x="-6120" y="1121996"/>
                    <a:pt x="0" y="999782"/>
                  </a:cubicBezTo>
                  <a:cubicBezTo>
                    <a:pt x="21203" y="870194"/>
                    <a:pt x="13065" y="563132"/>
                    <a:pt x="0" y="199961"/>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19" name="TextBox 18">
              <a:extLst>
                <a:ext uri="{FF2B5EF4-FFF2-40B4-BE49-F238E27FC236}">
                  <a16:creationId xmlns:a16="http://schemas.microsoft.com/office/drawing/2014/main" id="{13E813B0-CAD4-610B-3AE6-7E50834679B4}"/>
                </a:ext>
              </a:extLst>
            </p:cNvPr>
            <p:cNvSpPr txBox="1"/>
            <p:nvPr/>
          </p:nvSpPr>
          <p:spPr>
            <a:xfrm>
              <a:off x="28329" y="2630397"/>
              <a:ext cx="5391574" cy="994355"/>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My head is </a:t>
              </a:r>
              <a:r>
                <a:rPr lang="en-GB" sz="2100">
                  <a:solidFill>
                    <a:srgbClr val="A5579E"/>
                  </a:solidFill>
                  <a:latin typeface="New Beginnings" panose="02000000000000000000" pitchFamily="50" charset="0"/>
                </a:rPr>
                <a:t>OVAL</a:t>
              </a:r>
              <a:r>
                <a:rPr lang="en-GB" sz="2100">
                  <a:solidFill>
                    <a:prstClr val="black"/>
                  </a:solidFill>
                  <a:latin typeface="Museo Sans 300"/>
                </a:rPr>
                <a:t> </a:t>
              </a:r>
              <a:br>
                <a:rPr lang="en-GB" sz="2100">
                  <a:solidFill>
                    <a:prstClr val="black"/>
                  </a:solidFill>
                  <a:latin typeface="Museo Sans 300"/>
                </a:rPr>
              </a:br>
              <a:r>
                <a:rPr lang="en-GB" sz="2100">
                  <a:solidFill>
                    <a:prstClr val="black"/>
                  </a:solidFill>
                  <a:latin typeface="Museo Sans 300"/>
                </a:rPr>
                <a:t>with </a:t>
              </a:r>
              <a:r>
                <a:rPr lang="en-GB" sz="2100">
                  <a:solidFill>
                    <a:srgbClr val="A5579E"/>
                  </a:solidFill>
                  <a:latin typeface="New Beginnings" panose="02000000000000000000" pitchFamily="50" charset="0"/>
                </a:rPr>
                <a:t>GOLD HAIRS</a:t>
              </a:r>
            </a:p>
          </p:txBody>
        </p:sp>
      </p:grpSp>
      <p:sp>
        <p:nvSpPr>
          <p:cNvPr id="20" name="TextBox 19">
            <a:extLst>
              <a:ext uri="{FF2B5EF4-FFF2-40B4-BE49-F238E27FC236}">
                <a16:creationId xmlns:a16="http://schemas.microsoft.com/office/drawing/2014/main" id="{784A8930-E17E-8679-59E3-3E00B49409AC}"/>
              </a:ext>
            </a:extLst>
          </p:cNvPr>
          <p:cNvSpPr txBox="1"/>
          <p:nvPr/>
        </p:nvSpPr>
        <p:spPr>
          <a:xfrm>
            <a:off x="484343" y="4764805"/>
            <a:ext cx="3566077" cy="1033418"/>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My stripes are </a:t>
            </a:r>
            <a:r>
              <a:rPr lang="en-GB" sz="2100">
                <a:solidFill>
                  <a:srgbClr val="A5579E"/>
                </a:solidFill>
                <a:latin typeface="New Beginnings"/>
              </a:rPr>
              <a:t>GOLD</a:t>
            </a:r>
            <a:r>
              <a:rPr lang="en-GB" sz="2100">
                <a:solidFill>
                  <a:prstClr val="black"/>
                </a:solidFill>
                <a:latin typeface="Museo Sans 300"/>
              </a:rPr>
              <a:t> &amp; </a:t>
            </a:r>
            <a:br>
              <a:rPr lang="en-GB" sz="2100">
                <a:solidFill>
                  <a:prstClr val="black"/>
                </a:solidFill>
                <a:latin typeface="Museo Sans 300"/>
              </a:rPr>
            </a:br>
            <a:r>
              <a:rPr lang="en-GB" sz="2100">
                <a:solidFill>
                  <a:srgbClr val="A5579E"/>
                </a:solidFill>
                <a:latin typeface="New Beginnings" panose="02000000000000000000" pitchFamily="50" charset="0"/>
              </a:rPr>
              <a:t>brown</a:t>
            </a:r>
            <a:r>
              <a:rPr lang="en-GB" sz="2100">
                <a:solidFill>
                  <a:prstClr val="black"/>
                </a:solidFill>
                <a:latin typeface="Museo Sans 300"/>
              </a:rPr>
              <a:t>, my lower body (</a:t>
            </a:r>
            <a:r>
              <a:rPr lang="en-GB" sz="2000">
                <a:solidFill>
                  <a:prstClr val="black"/>
                </a:solidFill>
                <a:latin typeface="New Beginnings" panose="02000000000000000000" pitchFamily="50" charset="0"/>
              </a:rPr>
              <a:t>abdomen</a:t>
            </a:r>
            <a:r>
              <a:rPr lang="en-GB" sz="2100">
                <a:solidFill>
                  <a:prstClr val="black"/>
                </a:solidFill>
                <a:latin typeface="Museo Sans 300"/>
              </a:rPr>
              <a:t>) is </a:t>
            </a:r>
            <a:r>
              <a:rPr lang="en-GB" sz="2100">
                <a:solidFill>
                  <a:srgbClr val="A5579E"/>
                </a:solidFill>
                <a:latin typeface="New Beginnings"/>
              </a:rPr>
              <a:t>V-SHAPED</a:t>
            </a:r>
          </a:p>
        </p:txBody>
      </p:sp>
      <p:pic>
        <p:nvPicPr>
          <p:cNvPr id="7" name="Picture 6" descr="A close-up of a bee&#10;&#10;Description automatically generated">
            <a:extLst>
              <a:ext uri="{FF2B5EF4-FFF2-40B4-BE49-F238E27FC236}">
                <a16:creationId xmlns:a16="http://schemas.microsoft.com/office/drawing/2014/main" id="{D2A8751D-6CC5-7375-BAB1-31BF19332FAD}"/>
              </a:ext>
            </a:extLst>
          </p:cNvPr>
          <p:cNvPicPr>
            <a:picLocks noChangeAspect="1"/>
          </p:cNvPicPr>
          <p:nvPr/>
        </p:nvPicPr>
        <p:blipFill>
          <a:blip r:embed="rId6">
            <a:clrChange>
              <a:clrFrom>
                <a:srgbClr val="FFFFFF"/>
              </a:clrFrom>
              <a:clrTo>
                <a:srgbClr val="FFFFFF">
                  <a:alpha val="0"/>
                </a:srgbClr>
              </a:clrTo>
            </a:clrChange>
            <a:alphaModFix amt="10000"/>
            <a:extLst>
              <a:ext uri="{28A0092B-C50C-407E-A947-70E740481C1C}">
                <a14:useLocalDpi xmlns:a14="http://schemas.microsoft.com/office/drawing/2010/main"/>
              </a:ext>
            </a:extLst>
          </a:blip>
          <a:stretch>
            <a:fillRect/>
          </a:stretch>
        </p:blipFill>
        <p:spPr>
          <a:xfrm>
            <a:off x="4391283" y="2012309"/>
            <a:ext cx="4962136" cy="3786394"/>
          </a:xfrm>
          <a:prstGeom prst="rect">
            <a:avLst/>
          </a:prstGeom>
        </p:spPr>
      </p:pic>
      <p:grpSp>
        <p:nvGrpSpPr>
          <p:cNvPr id="31" name="Group 30">
            <a:extLst>
              <a:ext uri="{FF2B5EF4-FFF2-40B4-BE49-F238E27FC236}">
                <a16:creationId xmlns:a16="http://schemas.microsoft.com/office/drawing/2014/main" id="{071F59EF-582C-768A-F7EF-5E6006E87792}"/>
              </a:ext>
            </a:extLst>
          </p:cNvPr>
          <p:cNvGrpSpPr/>
          <p:nvPr/>
        </p:nvGrpSpPr>
        <p:grpSpPr>
          <a:xfrm>
            <a:off x="3665220" y="2231993"/>
            <a:ext cx="1356479" cy="301755"/>
            <a:chOff x="3665220" y="2231993"/>
            <a:chExt cx="1356479" cy="301755"/>
          </a:xfrm>
        </p:grpSpPr>
        <p:grpSp>
          <p:nvGrpSpPr>
            <p:cNvPr id="27" name="Group 26">
              <a:extLst>
                <a:ext uri="{FF2B5EF4-FFF2-40B4-BE49-F238E27FC236}">
                  <a16:creationId xmlns:a16="http://schemas.microsoft.com/office/drawing/2014/main" id="{337BFEEC-A118-91B4-7854-8C318C63A58A}"/>
                </a:ext>
              </a:extLst>
            </p:cNvPr>
            <p:cNvGrpSpPr/>
            <p:nvPr/>
          </p:nvGrpSpPr>
          <p:grpSpPr>
            <a:xfrm rot="21203920">
              <a:off x="4844305" y="2367111"/>
              <a:ext cx="177394" cy="157399"/>
              <a:chOff x="4508087" y="1177522"/>
              <a:chExt cx="693672" cy="804496"/>
            </a:xfrm>
          </p:grpSpPr>
          <p:pic>
            <p:nvPicPr>
              <p:cNvPr id="25" name="Picture 24" descr="A white line on a black background&#10;&#10;Description automatically generated">
                <a:extLst>
                  <a:ext uri="{FF2B5EF4-FFF2-40B4-BE49-F238E27FC236}">
                    <a16:creationId xmlns:a16="http://schemas.microsoft.com/office/drawing/2014/main" id="{50556CC5-BF7F-CBFE-C73F-2C7EBE6990F9}"/>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26" name="Isosceles Triangle 25">
                <a:extLst>
                  <a:ext uri="{FF2B5EF4-FFF2-40B4-BE49-F238E27FC236}">
                    <a16:creationId xmlns:a16="http://schemas.microsoft.com/office/drawing/2014/main" id="{0C612B1C-8F1F-FE62-747C-E4590D9F8E83}"/>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Freeform: Shape 23">
              <a:extLst>
                <a:ext uri="{FF2B5EF4-FFF2-40B4-BE49-F238E27FC236}">
                  <a16:creationId xmlns:a16="http://schemas.microsoft.com/office/drawing/2014/main" id="{9BCACDDD-76B3-90FE-46A7-81A0F99E13E6}"/>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5069260F-5BA1-B724-5A62-CCBA8B39296D}"/>
              </a:ext>
            </a:extLst>
          </p:cNvPr>
          <p:cNvGrpSpPr/>
          <p:nvPr/>
        </p:nvGrpSpPr>
        <p:grpSpPr>
          <a:xfrm rot="20932890" flipV="1">
            <a:off x="3722747" y="3581537"/>
            <a:ext cx="1356479" cy="301755"/>
            <a:chOff x="3665220" y="2231993"/>
            <a:chExt cx="1356479" cy="301755"/>
          </a:xfrm>
        </p:grpSpPr>
        <p:grpSp>
          <p:nvGrpSpPr>
            <p:cNvPr id="36" name="Group 35">
              <a:extLst>
                <a:ext uri="{FF2B5EF4-FFF2-40B4-BE49-F238E27FC236}">
                  <a16:creationId xmlns:a16="http://schemas.microsoft.com/office/drawing/2014/main" id="{29D416F6-A233-5262-A042-0F87DC66B131}"/>
                </a:ext>
              </a:extLst>
            </p:cNvPr>
            <p:cNvGrpSpPr/>
            <p:nvPr/>
          </p:nvGrpSpPr>
          <p:grpSpPr>
            <a:xfrm rot="21203920">
              <a:off x="4844305" y="2367111"/>
              <a:ext cx="177394" cy="157399"/>
              <a:chOff x="4508087" y="1177522"/>
              <a:chExt cx="693672" cy="804496"/>
            </a:xfrm>
          </p:grpSpPr>
          <p:pic>
            <p:nvPicPr>
              <p:cNvPr id="39" name="Picture 38" descr="A white line on a black background&#10;&#10;Description automatically generated">
                <a:extLst>
                  <a:ext uri="{FF2B5EF4-FFF2-40B4-BE49-F238E27FC236}">
                    <a16:creationId xmlns:a16="http://schemas.microsoft.com/office/drawing/2014/main" id="{B480E5FA-3E0A-F2AE-D812-C7C2DFB3A05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40" name="Isosceles Triangle 39">
                <a:extLst>
                  <a:ext uri="{FF2B5EF4-FFF2-40B4-BE49-F238E27FC236}">
                    <a16:creationId xmlns:a16="http://schemas.microsoft.com/office/drawing/2014/main" id="{193262D9-3BB3-1007-04E0-1A836D767104}"/>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Freeform: Shape 36">
              <a:extLst>
                <a:ext uri="{FF2B5EF4-FFF2-40B4-BE49-F238E27FC236}">
                  <a16:creationId xmlns:a16="http://schemas.microsoft.com/office/drawing/2014/main" id="{437549E2-3D9E-0BB1-4B15-E35EE1153348}"/>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9EEDD48F-104C-4BB1-6C05-434ED5069479}"/>
              </a:ext>
            </a:extLst>
          </p:cNvPr>
          <p:cNvGrpSpPr/>
          <p:nvPr/>
        </p:nvGrpSpPr>
        <p:grpSpPr>
          <a:xfrm>
            <a:off x="5308271" y="2222753"/>
            <a:ext cx="357806" cy="2968269"/>
            <a:chOff x="5308271" y="2222753"/>
            <a:chExt cx="357806" cy="2968269"/>
          </a:xfrm>
        </p:grpSpPr>
        <p:grpSp>
          <p:nvGrpSpPr>
            <p:cNvPr id="23" name="Group 22">
              <a:extLst>
                <a:ext uri="{FF2B5EF4-FFF2-40B4-BE49-F238E27FC236}">
                  <a16:creationId xmlns:a16="http://schemas.microsoft.com/office/drawing/2014/main" id="{6B047785-F10A-282D-9039-FDFF8E892E4B}"/>
                </a:ext>
              </a:extLst>
            </p:cNvPr>
            <p:cNvGrpSpPr/>
            <p:nvPr/>
          </p:nvGrpSpPr>
          <p:grpSpPr>
            <a:xfrm>
              <a:off x="5308271" y="2222753"/>
              <a:ext cx="355768" cy="433254"/>
              <a:chOff x="-693848" y="2083611"/>
              <a:chExt cx="355768" cy="433254"/>
            </a:xfrm>
          </p:grpSpPr>
          <p:sp>
            <p:nvSpPr>
              <p:cNvPr id="12" name="Oval 11">
                <a:extLst>
                  <a:ext uri="{FF2B5EF4-FFF2-40B4-BE49-F238E27FC236}">
                    <a16:creationId xmlns:a16="http://schemas.microsoft.com/office/drawing/2014/main" id="{BBA985EE-617E-6767-643D-27893B5A3E16}"/>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BB633E-C1F2-F9B6-7481-46FBBE27EDFA}"/>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41" name="Group 40">
              <a:extLst>
                <a:ext uri="{FF2B5EF4-FFF2-40B4-BE49-F238E27FC236}">
                  <a16:creationId xmlns:a16="http://schemas.microsoft.com/office/drawing/2014/main" id="{F3B727F7-35D4-608C-B945-F4B3BB46AD06}"/>
                </a:ext>
              </a:extLst>
            </p:cNvPr>
            <p:cNvGrpSpPr/>
            <p:nvPr/>
          </p:nvGrpSpPr>
          <p:grpSpPr>
            <a:xfrm>
              <a:off x="5310309" y="3565927"/>
              <a:ext cx="355768" cy="433254"/>
              <a:chOff x="-693848" y="2083611"/>
              <a:chExt cx="355768" cy="433254"/>
            </a:xfrm>
          </p:grpSpPr>
          <p:sp>
            <p:nvSpPr>
              <p:cNvPr id="42" name="Oval 41">
                <a:extLst>
                  <a:ext uri="{FF2B5EF4-FFF2-40B4-BE49-F238E27FC236}">
                    <a16:creationId xmlns:a16="http://schemas.microsoft.com/office/drawing/2014/main" id="{064231C0-0AF0-D436-DD4D-B45D7CFD0ADE}"/>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C982771B-ECD9-FDAD-B1F8-0B85888735AE}"/>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44" name="Group 43">
              <a:extLst>
                <a:ext uri="{FF2B5EF4-FFF2-40B4-BE49-F238E27FC236}">
                  <a16:creationId xmlns:a16="http://schemas.microsoft.com/office/drawing/2014/main" id="{365868DA-F482-55A4-BF41-33AD1FD30A38}"/>
                </a:ext>
              </a:extLst>
            </p:cNvPr>
            <p:cNvGrpSpPr/>
            <p:nvPr/>
          </p:nvGrpSpPr>
          <p:grpSpPr>
            <a:xfrm>
              <a:off x="5309465" y="4757768"/>
              <a:ext cx="355768" cy="433254"/>
              <a:chOff x="-693848" y="2083611"/>
              <a:chExt cx="355768" cy="433254"/>
            </a:xfrm>
          </p:grpSpPr>
          <p:sp>
            <p:nvSpPr>
              <p:cNvPr id="45" name="Oval 44">
                <a:extLst>
                  <a:ext uri="{FF2B5EF4-FFF2-40B4-BE49-F238E27FC236}">
                    <a16:creationId xmlns:a16="http://schemas.microsoft.com/office/drawing/2014/main" id="{8A479542-8BCB-CC92-683A-9B31BA4FAA3D}"/>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A4EE6057-6E64-22DA-9E47-9BBA5754EB88}"/>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grpSp>
      <p:grpSp>
        <p:nvGrpSpPr>
          <p:cNvPr id="47" name="Group 46">
            <a:extLst>
              <a:ext uri="{FF2B5EF4-FFF2-40B4-BE49-F238E27FC236}">
                <a16:creationId xmlns:a16="http://schemas.microsoft.com/office/drawing/2014/main" id="{CF532135-2432-01A4-5077-6629F47BFC66}"/>
              </a:ext>
            </a:extLst>
          </p:cNvPr>
          <p:cNvGrpSpPr/>
          <p:nvPr/>
        </p:nvGrpSpPr>
        <p:grpSpPr>
          <a:xfrm rot="618708" flipV="1">
            <a:off x="3774686" y="4876739"/>
            <a:ext cx="1356479" cy="301755"/>
            <a:chOff x="3665220" y="2231993"/>
            <a:chExt cx="1356479" cy="301755"/>
          </a:xfrm>
        </p:grpSpPr>
        <p:grpSp>
          <p:nvGrpSpPr>
            <p:cNvPr id="48" name="Group 47">
              <a:extLst>
                <a:ext uri="{FF2B5EF4-FFF2-40B4-BE49-F238E27FC236}">
                  <a16:creationId xmlns:a16="http://schemas.microsoft.com/office/drawing/2014/main" id="{8D942A75-786E-B4E9-21A2-3C0AA0614E5E}"/>
                </a:ext>
              </a:extLst>
            </p:cNvPr>
            <p:cNvGrpSpPr/>
            <p:nvPr/>
          </p:nvGrpSpPr>
          <p:grpSpPr>
            <a:xfrm rot="21203920">
              <a:off x="4844305" y="2367111"/>
              <a:ext cx="177394" cy="157399"/>
              <a:chOff x="4508087" y="1177522"/>
              <a:chExt cx="693672" cy="804496"/>
            </a:xfrm>
          </p:grpSpPr>
          <p:pic>
            <p:nvPicPr>
              <p:cNvPr id="50" name="Picture 49" descr="A white line on a black background&#10;&#10;Description automatically generated">
                <a:extLst>
                  <a:ext uri="{FF2B5EF4-FFF2-40B4-BE49-F238E27FC236}">
                    <a16:creationId xmlns:a16="http://schemas.microsoft.com/office/drawing/2014/main" id="{E2371F4D-2129-0EA6-F9B5-B22BC3824C8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51" name="Isosceles Triangle 50">
                <a:extLst>
                  <a:ext uri="{FF2B5EF4-FFF2-40B4-BE49-F238E27FC236}">
                    <a16:creationId xmlns:a16="http://schemas.microsoft.com/office/drawing/2014/main" id="{4445678B-65FF-58AA-F03E-AC3BD33C841B}"/>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Freeform: Shape 48">
              <a:extLst>
                <a:ext uri="{FF2B5EF4-FFF2-40B4-BE49-F238E27FC236}">
                  <a16:creationId xmlns:a16="http://schemas.microsoft.com/office/drawing/2014/main" id="{15670B90-60BD-B9AD-D415-18AA6FF77691}"/>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a:extLst>
              <a:ext uri="{FF2B5EF4-FFF2-40B4-BE49-F238E27FC236}">
                <a16:creationId xmlns:a16="http://schemas.microsoft.com/office/drawing/2014/main" id="{DA5DDB3D-1EB7-D5E9-F36B-45E12ED2C974}"/>
              </a:ext>
            </a:extLst>
          </p:cNvPr>
          <p:cNvGrpSpPr/>
          <p:nvPr/>
        </p:nvGrpSpPr>
        <p:grpSpPr>
          <a:xfrm>
            <a:off x="487973" y="5021467"/>
            <a:ext cx="355768" cy="433254"/>
            <a:chOff x="-693848" y="2083611"/>
            <a:chExt cx="355768" cy="433254"/>
          </a:xfrm>
        </p:grpSpPr>
        <p:sp>
          <p:nvSpPr>
            <p:cNvPr id="53" name="Oval 52">
              <a:extLst>
                <a:ext uri="{FF2B5EF4-FFF2-40B4-BE49-F238E27FC236}">
                  <a16:creationId xmlns:a16="http://schemas.microsoft.com/office/drawing/2014/main" id="{FDAEB2A7-34A0-6491-C3E6-C793A61FF877}"/>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84701D81-99C3-4A03-027B-FF69AA9AD9F9}"/>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grpSp>
        <p:nvGrpSpPr>
          <p:cNvPr id="55" name="Group 54">
            <a:extLst>
              <a:ext uri="{FF2B5EF4-FFF2-40B4-BE49-F238E27FC236}">
                <a16:creationId xmlns:a16="http://schemas.microsoft.com/office/drawing/2014/main" id="{4432C21E-F3A9-FD22-A926-4F6772B191A3}"/>
              </a:ext>
            </a:extLst>
          </p:cNvPr>
          <p:cNvGrpSpPr/>
          <p:nvPr/>
        </p:nvGrpSpPr>
        <p:grpSpPr>
          <a:xfrm>
            <a:off x="484343" y="3547949"/>
            <a:ext cx="355768" cy="433254"/>
            <a:chOff x="-693848" y="2083611"/>
            <a:chExt cx="355768" cy="433254"/>
          </a:xfrm>
        </p:grpSpPr>
        <p:sp>
          <p:nvSpPr>
            <p:cNvPr id="56" name="Oval 55">
              <a:extLst>
                <a:ext uri="{FF2B5EF4-FFF2-40B4-BE49-F238E27FC236}">
                  <a16:creationId xmlns:a16="http://schemas.microsoft.com/office/drawing/2014/main" id="{6E928A8D-085B-62F2-ECFE-ED0D96FD55F7}"/>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B3E2150D-0316-F6AC-F6E3-3BD2F755E581}"/>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58" name="Group 57">
            <a:extLst>
              <a:ext uri="{FF2B5EF4-FFF2-40B4-BE49-F238E27FC236}">
                <a16:creationId xmlns:a16="http://schemas.microsoft.com/office/drawing/2014/main" id="{B48A3C10-B7DF-A05F-B243-591902A447A1}"/>
              </a:ext>
            </a:extLst>
          </p:cNvPr>
          <p:cNvGrpSpPr/>
          <p:nvPr/>
        </p:nvGrpSpPr>
        <p:grpSpPr>
          <a:xfrm>
            <a:off x="484343" y="2057487"/>
            <a:ext cx="355768" cy="433254"/>
            <a:chOff x="-693848" y="2083611"/>
            <a:chExt cx="355768" cy="433254"/>
          </a:xfrm>
        </p:grpSpPr>
        <p:sp>
          <p:nvSpPr>
            <p:cNvPr id="59" name="Oval 58">
              <a:extLst>
                <a:ext uri="{FF2B5EF4-FFF2-40B4-BE49-F238E27FC236}">
                  <a16:creationId xmlns:a16="http://schemas.microsoft.com/office/drawing/2014/main" id="{34749A25-C5C7-6066-96F4-3DCF11D67BBE}"/>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1B21C15B-C11F-2C55-02BC-420CD29A08BA}"/>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spTree>
    <p:extLst>
      <p:ext uri="{BB962C8B-B14F-4D97-AF65-F5344CB8AC3E}">
        <p14:creationId xmlns:p14="http://schemas.microsoft.com/office/powerpoint/2010/main" val="2861308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yellow pattern&#10;&#10;Description automatically generated with medium confidence">
            <a:extLst>
              <a:ext uri="{FF2B5EF4-FFF2-40B4-BE49-F238E27FC236}">
                <a16:creationId xmlns:a16="http://schemas.microsoft.com/office/drawing/2014/main" id="{71F64BDC-68E8-613F-B0E9-3C211C57FC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522" r="68178"/>
          <a:stretch/>
        </p:blipFill>
        <p:spPr bwMode="auto">
          <a:xfrm rot="10800000">
            <a:off x="-2" y="0"/>
            <a:ext cx="9906001" cy="6858000"/>
          </a:xfrm>
          <a:prstGeom prst="rect">
            <a:avLst/>
          </a:prstGeom>
          <a:noFill/>
          <a:ln>
            <a:noFill/>
          </a:ln>
        </p:spPr>
      </p:pic>
      <p:pic>
        <p:nvPicPr>
          <p:cNvPr id="2" name="Picture 1" descr="A yellow background with a yellow pattern&#10;&#10;Description automatically generated with medium confidence">
            <a:extLst>
              <a:ext uri="{FF2B5EF4-FFF2-40B4-BE49-F238E27FC236}">
                <a16:creationId xmlns:a16="http://schemas.microsoft.com/office/drawing/2014/main" id="{6DB17E5D-2824-480E-8150-EE6D0318A72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9714" y="-1429"/>
            <a:ext cx="5116286" cy="3537587"/>
          </a:xfrm>
          <a:prstGeom prst="rect">
            <a:avLst/>
          </a:prstGeom>
          <a:noFill/>
          <a:ln>
            <a:noFill/>
          </a:ln>
        </p:spPr>
      </p:pic>
      <p:sp>
        <p:nvSpPr>
          <p:cNvPr id="5" name="TextBox 4">
            <a:extLst>
              <a:ext uri="{FF2B5EF4-FFF2-40B4-BE49-F238E27FC236}">
                <a16:creationId xmlns:a16="http://schemas.microsoft.com/office/drawing/2014/main" id="{C68CF9BE-7697-58C3-5037-FE8DC6C9313A}"/>
              </a:ext>
            </a:extLst>
          </p:cNvPr>
          <p:cNvSpPr txBox="1"/>
          <p:nvPr/>
        </p:nvSpPr>
        <p:spPr>
          <a:xfrm rot="21402339">
            <a:off x="-763410" y="492499"/>
            <a:ext cx="5256537" cy="698525"/>
          </a:xfrm>
          <a:prstGeom prst="rect">
            <a:avLst/>
          </a:prstGeom>
          <a:noFill/>
        </p:spPr>
        <p:txBody>
          <a:bodyPr wrap="square" rtlCol="0">
            <a:spAutoFit/>
          </a:bodyPr>
          <a:lstStyle/>
          <a:p>
            <a:pPr algn="ctr" defTabSz="326578">
              <a:lnSpc>
                <a:spcPts val="4569"/>
              </a:lnSpc>
            </a:pPr>
            <a:r>
              <a:rPr lang="en-GB" sz="5714">
                <a:solidFill>
                  <a:prstClr val="white"/>
                </a:solidFill>
                <a:latin typeface="New Beginnings" panose="02000000000000000000" pitchFamily="50" charset="0"/>
              </a:rPr>
              <a:t>HONEYBEE</a:t>
            </a:r>
            <a:endParaRPr lang="en-GB" sz="6857">
              <a:solidFill>
                <a:prstClr val="white"/>
              </a:solidFill>
              <a:latin typeface="New Beginnings" panose="02000000000000000000" pitchFamily="50" charset="0"/>
            </a:endParaRPr>
          </a:p>
        </p:txBody>
      </p:sp>
      <p:pic>
        <p:nvPicPr>
          <p:cNvPr id="6" name="Picture 5" descr="A black and white logo with white text&#10;&#10;Description automatically generated">
            <a:extLst>
              <a:ext uri="{FF2B5EF4-FFF2-40B4-BE49-F238E27FC236}">
                <a16:creationId xmlns:a16="http://schemas.microsoft.com/office/drawing/2014/main" id="{726D2562-B728-EAAB-87D4-E0B87D4C15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36525" y="6350890"/>
            <a:ext cx="842564" cy="282863"/>
          </a:xfrm>
          <a:prstGeom prst="rect">
            <a:avLst/>
          </a:prstGeom>
        </p:spPr>
      </p:pic>
      <p:pic>
        <p:nvPicPr>
          <p:cNvPr id="14" name="Picture 13" descr="A yellow background with a yellow pattern&#10;&#10;Description automatically generated with medium confidence">
            <a:extLst>
              <a:ext uri="{FF2B5EF4-FFF2-40B4-BE49-F238E27FC236}">
                <a16:creationId xmlns:a16="http://schemas.microsoft.com/office/drawing/2014/main" id="{602DF826-A283-E0FA-420A-1995E37732E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0" y="3320413"/>
            <a:ext cx="5116286" cy="3537587"/>
          </a:xfrm>
          <a:prstGeom prst="rect">
            <a:avLst/>
          </a:prstGeom>
          <a:noFill/>
          <a:ln>
            <a:noFill/>
          </a:ln>
        </p:spPr>
      </p:pic>
      <p:pic>
        <p:nvPicPr>
          <p:cNvPr id="3" name="Picture 2">
            <a:extLst>
              <a:ext uri="{FF2B5EF4-FFF2-40B4-BE49-F238E27FC236}">
                <a16:creationId xmlns:a16="http://schemas.microsoft.com/office/drawing/2014/main" id="{2606F237-8F67-A366-DE17-D376E93EB1EC}"/>
              </a:ext>
            </a:extLst>
          </p:cNvPr>
          <p:cNvPicPr>
            <a:picLocks noChangeAspect="1"/>
          </p:cNvPicPr>
          <p:nvPr/>
        </p:nvPicPr>
        <p:blipFill rotWithShape="1">
          <a:blip r:embed="rId4" cstate="screen">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2128078" y="1440303"/>
            <a:ext cx="5649846" cy="4454191"/>
          </a:xfrm>
          <a:prstGeom prst="rect">
            <a:avLst/>
          </a:prstGeom>
        </p:spPr>
      </p:pic>
      <p:pic>
        <p:nvPicPr>
          <p:cNvPr id="10" name="Picture 9">
            <a:extLst>
              <a:ext uri="{FF2B5EF4-FFF2-40B4-BE49-F238E27FC236}">
                <a16:creationId xmlns:a16="http://schemas.microsoft.com/office/drawing/2014/main" id="{78E1774E-4B58-6D75-50AA-E9F2B38965CE}"/>
              </a:ext>
            </a:extLst>
          </p:cNvPr>
          <p:cNvPicPr>
            <a:picLocks noChangeAspect="1"/>
          </p:cNvPicPr>
          <p:nvPr/>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1967651" y="945675"/>
            <a:ext cx="5925874" cy="5719482"/>
          </a:xfrm>
          <a:prstGeom prst="rect">
            <a:avLst/>
          </a:prstGeom>
        </p:spPr>
      </p:pic>
      <p:pic>
        <p:nvPicPr>
          <p:cNvPr id="11" name="Picture 10" descr="A close-up of a bee&#10;&#10;Description automatically generated">
            <a:extLst>
              <a:ext uri="{FF2B5EF4-FFF2-40B4-BE49-F238E27FC236}">
                <a16:creationId xmlns:a16="http://schemas.microsoft.com/office/drawing/2014/main" id="{8297DE21-52F6-E1E0-615B-ABE79E9708E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6705" y="1978969"/>
            <a:ext cx="4962136" cy="3786394"/>
          </a:xfrm>
          <a:prstGeom prst="rect">
            <a:avLst/>
          </a:prstGeom>
        </p:spPr>
      </p:pic>
      <p:pic>
        <p:nvPicPr>
          <p:cNvPr id="16" name="Graphic 15" descr="Scissors with solid fill">
            <a:extLst>
              <a:ext uri="{FF2B5EF4-FFF2-40B4-BE49-F238E27FC236}">
                <a16:creationId xmlns:a16="http://schemas.microsoft.com/office/drawing/2014/main" id="{5AC1D11A-015A-3BC9-17CE-719FA9211D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627503" y="4600088"/>
            <a:ext cx="388694" cy="388694"/>
          </a:xfrm>
          <a:prstGeom prst="rect">
            <a:avLst/>
          </a:prstGeom>
        </p:spPr>
      </p:pic>
      <p:sp>
        <p:nvSpPr>
          <p:cNvPr id="12" name="Freeform: Shape 11">
            <a:extLst>
              <a:ext uri="{FF2B5EF4-FFF2-40B4-BE49-F238E27FC236}">
                <a16:creationId xmlns:a16="http://schemas.microsoft.com/office/drawing/2014/main" id="{28230F16-C39E-0529-5140-0CB9C06ADD09}"/>
              </a:ext>
            </a:extLst>
          </p:cNvPr>
          <p:cNvSpPr/>
          <p:nvPr/>
        </p:nvSpPr>
        <p:spPr>
          <a:xfrm>
            <a:off x="3981450" y="3771900"/>
            <a:ext cx="1943100" cy="1047750"/>
          </a:xfrm>
          <a:custGeom>
            <a:avLst/>
            <a:gdLst>
              <a:gd name="connsiteX0" fmla="*/ 0 w 1943100"/>
              <a:gd name="connsiteY0" fmla="*/ 866775 h 1047750"/>
              <a:gd name="connsiteX1" fmla="*/ 209550 w 1943100"/>
              <a:gd name="connsiteY1" fmla="*/ 628650 h 1047750"/>
              <a:gd name="connsiteX2" fmla="*/ 257175 w 1943100"/>
              <a:gd name="connsiteY2" fmla="*/ 542925 h 1047750"/>
              <a:gd name="connsiteX3" fmla="*/ 295275 w 1943100"/>
              <a:gd name="connsiteY3" fmla="*/ 38100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638175 w 1943100"/>
              <a:gd name="connsiteY6" fmla="*/ 57150 h 1047750"/>
              <a:gd name="connsiteX7" fmla="*/ 666750 w 1943100"/>
              <a:gd name="connsiteY7" fmla="*/ 38100 h 1047750"/>
              <a:gd name="connsiteX8" fmla="*/ 781050 w 1943100"/>
              <a:gd name="connsiteY8" fmla="*/ 0 h 1047750"/>
              <a:gd name="connsiteX9" fmla="*/ 1276350 w 1943100"/>
              <a:gd name="connsiteY9" fmla="*/ 57150 h 1047750"/>
              <a:gd name="connsiteX10" fmla="*/ 1323975 w 1943100"/>
              <a:gd name="connsiteY10" fmla="*/ 95250 h 1047750"/>
              <a:gd name="connsiteX11" fmla="*/ 1352550 w 1943100"/>
              <a:gd name="connsiteY11" fmla="*/ 114300 h 1047750"/>
              <a:gd name="connsiteX12" fmla="*/ 1409700 w 1943100"/>
              <a:gd name="connsiteY12" fmla="*/ 200025 h 1047750"/>
              <a:gd name="connsiteX13" fmla="*/ 1457325 w 1943100"/>
              <a:gd name="connsiteY13" fmla="*/ 257175 h 1047750"/>
              <a:gd name="connsiteX14" fmla="*/ 1495425 w 1943100"/>
              <a:gd name="connsiteY14" fmla="*/ 323850 h 1047750"/>
              <a:gd name="connsiteX15" fmla="*/ 1638300 w 1943100"/>
              <a:gd name="connsiteY15" fmla="*/ 504825 h 1047750"/>
              <a:gd name="connsiteX16" fmla="*/ 1704975 w 1943100"/>
              <a:gd name="connsiteY16" fmla="*/ 647700 h 1047750"/>
              <a:gd name="connsiteX17" fmla="*/ 1743075 w 1943100"/>
              <a:gd name="connsiteY17" fmla="*/ 733425 h 1047750"/>
              <a:gd name="connsiteX18" fmla="*/ 1857375 w 1943100"/>
              <a:gd name="connsiteY18" fmla="*/ 933450 h 1047750"/>
              <a:gd name="connsiteX19" fmla="*/ 1905000 w 1943100"/>
              <a:gd name="connsiteY19" fmla="*/ 1019175 h 1047750"/>
              <a:gd name="connsiteX20" fmla="*/ 1943100 w 1943100"/>
              <a:gd name="connsiteY20"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638175 w 1943100"/>
              <a:gd name="connsiteY5" fmla="*/ 57150 h 1047750"/>
              <a:gd name="connsiteX6" fmla="*/ 666750 w 1943100"/>
              <a:gd name="connsiteY6" fmla="*/ 38100 h 1047750"/>
              <a:gd name="connsiteX7" fmla="*/ 781050 w 1943100"/>
              <a:gd name="connsiteY7" fmla="*/ 0 h 1047750"/>
              <a:gd name="connsiteX8" fmla="*/ 1276350 w 1943100"/>
              <a:gd name="connsiteY8" fmla="*/ 57150 h 1047750"/>
              <a:gd name="connsiteX9" fmla="*/ 1323975 w 1943100"/>
              <a:gd name="connsiteY9" fmla="*/ 95250 h 1047750"/>
              <a:gd name="connsiteX10" fmla="*/ 1352550 w 1943100"/>
              <a:gd name="connsiteY10" fmla="*/ 114300 h 1047750"/>
              <a:gd name="connsiteX11" fmla="*/ 1409700 w 1943100"/>
              <a:gd name="connsiteY11" fmla="*/ 200025 h 1047750"/>
              <a:gd name="connsiteX12" fmla="*/ 1457325 w 1943100"/>
              <a:gd name="connsiteY12" fmla="*/ 257175 h 1047750"/>
              <a:gd name="connsiteX13" fmla="*/ 1495425 w 1943100"/>
              <a:gd name="connsiteY13" fmla="*/ 323850 h 1047750"/>
              <a:gd name="connsiteX14" fmla="*/ 1638300 w 1943100"/>
              <a:gd name="connsiteY14" fmla="*/ 504825 h 1047750"/>
              <a:gd name="connsiteX15" fmla="*/ 1704975 w 1943100"/>
              <a:gd name="connsiteY15" fmla="*/ 647700 h 1047750"/>
              <a:gd name="connsiteX16" fmla="*/ 1743075 w 1943100"/>
              <a:gd name="connsiteY16" fmla="*/ 733425 h 1047750"/>
              <a:gd name="connsiteX17" fmla="*/ 1857375 w 1943100"/>
              <a:gd name="connsiteY17" fmla="*/ 933450 h 1047750"/>
              <a:gd name="connsiteX18" fmla="*/ 1905000 w 1943100"/>
              <a:gd name="connsiteY18" fmla="*/ 1019175 h 1047750"/>
              <a:gd name="connsiteX19" fmla="*/ 1943100 w 1943100"/>
              <a:gd name="connsiteY19"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638300 w 1943100"/>
              <a:gd name="connsiteY12" fmla="*/ 50482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43075 w 1943100"/>
              <a:gd name="connsiteY13" fmla="*/ 73342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35455 w 1943100"/>
              <a:gd name="connsiteY13" fmla="*/ 756285 h 1047750"/>
              <a:gd name="connsiteX14" fmla="*/ 1857375 w 1943100"/>
              <a:gd name="connsiteY14" fmla="*/ 933450 h 1047750"/>
              <a:gd name="connsiteX15" fmla="*/ 1905000 w 1943100"/>
              <a:gd name="connsiteY15" fmla="*/ 1019175 h 1047750"/>
              <a:gd name="connsiteX16" fmla="*/ 1943100 w 1943100"/>
              <a:gd name="connsiteY16" fmla="*/ 104775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0" h="1047750">
                <a:moveTo>
                  <a:pt x="0" y="866775"/>
                </a:moveTo>
                <a:cubicBezTo>
                  <a:pt x="85383" y="781392"/>
                  <a:pt x="111679" y="757662"/>
                  <a:pt x="209550" y="628650"/>
                </a:cubicBezTo>
                <a:cubicBezTo>
                  <a:pt x="229307" y="602607"/>
                  <a:pt x="241300" y="571500"/>
                  <a:pt x="257175" y="542925"/>
                </a:cubicBezTo>
                <a:cubicBezTo>
                  <a:pt x="260362" y="528582"/>
                  <a:pt x="295910" y="461962"/>
                  <a:pt x="340995" y="392430"/>
                </a:cubicBezTo>
                <a:cubicBezTo>
                  <a:pt x="386080" y="322898"/>
                  <a:pt x="473393" y="184785"/>
                  <a:pt x="527685" y="125730"/>
                </a:cubicBezTo>
                <a:cubicBezTo>
                  <a:pt x="581977" y="66675"/>
                  <a:pt x="624523" y="59055"/>
                  <a:pt x="666750" y="38100"/>
                </a:cubicBezTo>
                <a:cubicBezTo>
                  <a:pt x="708978" y="17145"/>
                  <a:pt x="741520" y="11294"/>
                  <a:pt x="781050" y="0"/>
                </a:cubicBezTo>
                <a:cubicBezTo>
                  <a:pt x="967831" y="9111"/>
                  <a:pt x="1117772" y="-22139"/>
                  <a:pt x="1276350" y="57150"/>
                </a:cubicBezTo>
                <a:cubicBezTo>
                  <a:pt x="1294534" y="66242"/>
                  <a:pt x="1307711" y="83052"/>
                  <a:pt x="1323975" y="95250"/>
                </a:cubicBezTo>
                <a:cubicBezTo>
                  <a:pt x="1333133" y="102119"/>
                  <a:pt x="1343025" y="107950"/>
                  <a:pt x="1352550" y="114300"/>
                </a:cubicBezTo>
                <a:cubicBezTo>
                  <a:pt x="1371600" y="142875"/>
                  <a:pt x="1389391" y="172331"/>
                  <a:pt x="1409700" y="200025"/>
                </a:cubicBezTo>
                <a:cubicBezTo>
                  <a:pt x="1424364" y="220022"/>
                  <a:pt x="1429385" y="197485"/>
                  <a:pt x="1457325" y="257175"/>
                </a:cubicBezTo>
                <a:cubicBezTo>
                  <a:pt x="1485265" y="316865"/>
                  <a:pt x="1530985" y="474980"/>
                  <a:pt x="1577340" y="558165"/>
                </a:cubicBezTo>
                <a:cubicBezTo>
                  <a:pt x="1623695" y="641350"/>
                  <a:pt x="1688783" y="693738"/>
                  <a:pt x="1735455" y="756285"/>
                </a:cubicBezTo>
                <a:cubicBezTo>
                  <a:pt x="1782127" y="818832"/>
                  <a:pt x="1829118" y="889635"/>
                  <a:pt x="1857375" y="933450"/>
                </a:cubicBezTo>
                <a:cubicBezTo>
                  <a:pt x="1885632" y="977265"/>
                  <a:pt x="1878849" y="999562"/>
                  <a:pt x="1905000" y="1019175"/>
                </a:cubicBezTo>
                <a:lnTo>
                  <a:pt x="1943100" y="1047750"/>
                </a:lnTo>
              </a:path>
            </a:pathLst>
          </a:custGeom>
          <a:noFill/>
          <a:ln w="25400">
            <a:solidFill>
              <a:srgbClr val="A5579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E5AFF95A-EC09-82AB-E0DD-4E2238ED3C17}"/>
              </a:ext>
            </a:extLst>
          </p:cNvPr>
          <p:cNvSpPr/>
          <p:nvPr/>
        </p:nvSpPr>
        <p:spPr>
          <a:xfrm>
            <a:off x="3403683" y="2601528"/>
            <a:ext cx="3120390" cy="474496"/>
          </a:xfrm>
          <a:custGeom>
            <a:avLst/>
            <a:gdLst>
              <a:gd name="connsiteX0" fmla="*/ 0 w 1943100"/>
              <a:gd name="connsiteY0" fmla="*/ 866775 h 1047750"/>
              <a:gd name="connsiteX1" fmla="*/ 209550 w 1943100"/>
              <a:gd name="connsiteY1" fmla="*/ 628650 h 1047750"/>
              <a:gd name="connsiteX2" fmla="*/ 257175 w 1943100"/>
              <a:gd name="connsiteY2" fmla="*/ 542925 h 1047750"/>
              <a:gd name="connsiteX3" fmla="*/ 295275 w 1943100"/>
              <a:gd name="connsiteY3" fmla="*/ 38100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638175 w 1943100"/>
              <a:gd name="connsiteY6" fmla="*/ 57150 h 1047750"/>
              <a:gd name="connsiteX7" fmla="*/ 666750 w 1943100"/>
              <a:gd name="connsiteY7" fmla="*/ 38100 h 1047750"/>
              <a:gd name="connsiteX8" fmla="*/ 781050 w 1943100"/>
              <a:gd name="connsiteY8" fmla="*/ 0 h 1047750"/>
              <a:gd name="connsiteX9" fmla="*/ 1276350 w 1943100"/>
              <a:gd name="connsiteY9" fmla="*/ 57150 h 1047750"/>
              <a:gd name="connsiteX10" fmla="*/ 1323975 w 1943100"/>
              <a:gd name="connsiteY10" fmla="*/ 95250 h 1047750"/>
              <a:gd name="connsiteX11" fmla="*/ 1352550 w 1943100"/>
              <a:gd name="connsiteY11" fmla="*/ 114300 h 1047750"/>
              <a:gd name="connsiteX12" fmla="*/ 1409700 w 1943100"/>
              <a:gd name="connsiteY12" fmla="*/ 200025 h 1047750"/>
              <a:gd name="connsiteX13" fmla="*/ 1457325 w 1943100"/>
              <a:gd name="connsiteY13" fmla="*/ 257175 h 1047750"/>
              <a:gd name="connsiteX14" fmla="*/ 1495425 w 1943100"/>
              <a:gd name="connsiteY14" fmla="*/ 323850 h 1047750"/>
              <a:gd name="connsiteX15" fmla="*/ 1638300 w 1943100"/>
              <a:gd name="connsiteY15" fmla="*/ 504825 h 1047750"/>
              <a:gd name="connsiteX16" fmla="*/ 1704975 w 1943100"/>
              <a:gd name="connsiteY16" fmla="*/ 647700 h 1047750"/>
              <a:gd name="connsiteX17" fmla="*/ 1743075 w 1943100"/>
              <a:gd name="connsiteY17" fmla="*/ 733425 h 1047750"/>
              <a:gd name="connsiteX18" fmla="*/ 1857375 w 1943100"/>
              <a:gd name="connsiteY18" fmla="*/ 933450 h 1047750"/>
              <a:gd name="connsiteX19" fmla="*/ 1905000 w 1943100"/>
              <a:gd name="connsiteY19" fmla="*/ 1019175 h 1047750"/>
              <a:gd name="connsiteX20" fmla="*/ 1943100 w 1943100"/>
              <a:gd name="connsiteY20"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638175 w 1943100"/>
              <a:gd name="connsiteY5" fmla="*/ 57150 h 1047750"/>
              <a:gd name="connsiteX6" fmla="*/ 666750 w 1943100"/>
              <a:gd name="connsiteY6" fmla="*/ 38100 h 1047750"/>
              <a:gd name="connsiteX7" fmla="*/ 781050 w 1943100"/>
              <a:gd name="connsiteY7" fmla="*/ 0 h 1047750"/>
              <a:gd name="connsiteX8" fmla="*/ 1276350 w 1943100"/>
              <a:gd name="connsiteY8" fmla="*/ 57150 h 1047750"/>
              <a:gd name="connsiteX9" fmla="*/ 1323975 w 1943100"/>
              <a:gd name="connsiteY9" fmla="*/ 95250 h 1047750"/>
              <a:gd name="connsiteX10" fmla="*/ 1352550 w 1943100"/>
              <a:gd name="connsiteY10" fmla="*/ 114300 h 1047750"/>
              <a:gd name="connsiteX11" fmla="*/ 1409700 w 1943100"/>
              <a:gd name="connsiteY11" fmla="*/ 200025 h 1047750"/>
              <a:gd name="connsiteX12" fmla="*/ 1457325 w 1943100"/>
              <a:gd name="connsiteY12" fmla="*/ 257175 h 1047750"/>
              <a:gd name="connsiteX13" fmla="*/ 1495425 w 1943100"/>
              <a:gd name="connsiteY13" fmla="*/ 323850 h 1047750"/>
              <a:gd name="connsiteX14" fmla="*/ 1638300 w 1943100"/>
              <a:gd name="connsiteY14" fmla="*/ 504825 h 1047750"/>
              <a:gd name="connsiteX15" fmla="*/ 1704975 w 1943100"/>
              <a:gd name="connsiteY15" fmla="*/ 647700 h 1047750"/>
              <a:gd name="connsiteX16" fmla="*/ 1743075 w 1943100"/>
              <a:gd name="connsiteY16" fmla="*/ 733425 h 1047750"/>
              <a:gd name="connsiteX17" fmla="*/ 1857375 w 1943100"/>
              <a:gd name="connsiteY17" fmla="*/ 933450 h 1047750"/>
              <a:gd name="connsiteX18" fmla="*/ 1905000 w 1943100"/>
              <a:gd name="connsiteY18" fmla="*/ 1019175 h 1047750"/>
              <a:gd name="connsiteX19" fmla="*/ 1943100 w 1943100"/>
              <a:gd name="connsiteY19"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638300 w 1943100"/>
              <a:gd name="connsiteY12" fmla="*/ 50482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43075 w 1943100"/>
              <a:gd name="connsiteY13" fmla="*/ 73342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35455 w 1943100"/>
              <a:gd name="connsiteY13" fmla="*/ 75628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2480310"/>
              <a:gd name="connsiteY0" fmla="*/ 6764 h 1205009"/>
              <a:gd name="connsiteX1" fmla="*/ 746760 w 2480310"/>
              <a:gd name="connsiteY1" fmla="*/ 785909 h 1205009"/>
              <a:gd name="connsiteX2" fmla="*/ 794385 w 2480310"/>
              <a:gd name="connsiteY2" fmla="*/ 700184 h 1205009"/>
              <a:gd name="connsiteX3" fmla="*/ 878205 w 2480310"/>
              <a:gd name="connsiteY3" fmla="*/ 549689 h 1205009"/>
              <a:gd name="connsiteX4" fmla="*/ 1064895 w 2480310"/>
              <a:gd name="connsiteY4" fmla="*/ 282989 h 1205009"/>
              <a:gd name="connsiteX5" fmla="*/ 1203960 w 2480310"/>
              <a:gd name="connsiteY5" fmla="*/ 195359 h 1205009"/>
              <a:gd name="connsiteX6" fmla="*/ 1318260 w 2480310"/>
              <a:gd name="connsiteY6" fmla="*/ 157259 h 1205009"/>
              <a:gd name="connsiteX7" fmla="*/ 1813560 w 2480310"/>
              <a:gd name="connsiteY7" fmla="*/ 214409 h 1205009"/>
              <a:gd name="connsiteX8" fmla="*/ 1861185 w 2480310"/>
              <a:gd name="connsiteY8" fmla="*/ 252509 h 1205009"/>
              <a:gd name="connsiteX9" fmla="*/ 1889760 w 2480310"/>
              <a:gd name="connsiteY9" fmla="*/ 271559 h 1205009"/>
              <a:gd name="connsiteX10" fmla="*/ 1946910 w 2480310"/>
              <a:gd name="connsiteY10" fmla="*/ 357284 h 1205009"/>
              <a:gd name="connsiteX11" fmla="*/ 1994535 w 2480310"/>
              <a:gd name="connsiteY11" fmla="*/ 414434 h 1205009"/>
              <a:gd name="connsiteX12" fmla="*/ 2114550 w 2480310"/>
              <a:gd name="connsiteY12" fmla="*/ 715424 h 1205009"/>
              <a:gd name="connsiteX13" fmla="*/ 2272665 w 2480310"/>
              <a:gd name="connsiteY13" fmla="*/ 913544 h 1205009"/>
              <a:gd name="connsiteX14" fmla="*/ 2394585 w 2480310"/>
              <a:gd name="connsiteY14" fmla="*/ 1090709 h 1205009"/>
              <a:gd name="connsiteX15" fmla="*/ 2442210 w 2480310"/>
              <a:gd name="connsiteY15" fmla="*/ 1176434 h 1205009"/>
              <a:gd name="connsiteX16" fmla="*/ 2480310 w 2480310"/>
              <a:gd name="connsiteY16" fmla="*/ 1205009 h 1205009"/>
              <a:gd name="connsiteX0" fmla="*/ 0 w 2480310"/>
              <a:gd name="connsiteY0" fmla="*/ 6167 h 1204412"/>
              <a:gd name="connsiteX1" fmla="*/ 746760 w 2480310"/>
              <a:gd name="connsiteY1" fmla="*/ 785312 h 1204412"/>
              <a:gd name="connsiteX2" fmla="*/ 501015 w 2480310"/>
              <a:gd name="connsiteY2" fmla="*/ 219527 h 1204412"/>
              <a:gd name="connsiteX3" fmla="*/ 878205 w 2480310"/>
              <a:gd name="connsiteY3" fmla="*/ 549092 h 1204412"/>
              <a:gd name="connsiteX4" fmla="*/ 1064895 w 2480310"/>
              <a:gd name="connsiteY4" fmla="*/ 282392 h 1204412"/>
              <a:gd name="connsiteX5" fmla="*/ 1203960 w 2480310"/>
              <a:gd name="connsiteY5" fmla="*/ 194762 h 1204412"/>
              <a:gd name="connsiteX6" fmla="*/ 1318260 w 2480310"/>
              <a:gd name="connsiteY6" fmla="*/ 156662 h 1204412"/>
              <a:gd name="connsiteX7" fmla="*/ 1813560 w 2480310"/>
              <a:gd name="connsiteY7" fmla="*/ 213812 h 1204412"/>
              <a:gd name="connsiteX8" fmla="*/ 1861185 w 2480310"/>
              <a:gd name="connsiteY8" fmla="*/ 251912 h 1204412"/>
              <a:gd name="connsiteX9" fmla="*/ 1889760 w 2480310"/>
              <a:gd name="connsiteY9" fmla="*/ 270962 h 1204412"/>
              <a:gd name="connsiteX10" fmla="*/ 1946910 w 2480310"/>
              <a:gd name="connsiteY10" fmla="*/ 356687 h 1204412"/>
              <a:gd name="connsiteX11" fmla="*/ 1994535 w 2480310"/>
              <a:gd name="connsiteY11" fmla="*/ 413837 h 1204412"/>
              <a:gd name="connsiteX12" fmla="*/ 2114550 w 2480310"/>
              <a:gd name="connsiteY12" fmla="*/ 714827 h 1204412"/>
              <a:gd name="connsiteX13" fmla="*/ 2272665 w 2480310"/>
              <a:gd name="connsiteY13" fmla="*/ 912947 h 1204412"/>
              <a:gd name="connsiteX14" fmla="*/ 2394585 w 2480310"/>
              <a:gd name="connsiteY14" fmla="*/ 1090112 h 1204412"/>
              <a:gd name="connsiteX15" fmla="*/ 2442210 w 2480310"/>
              <a:gd name="connsiteY15" fmla="*/ 1175837 h 1204412"/>
              <a:gd name="connsiteX16" fmla="*/ 2480310 w 2480310"/>
              <a:gd name="connsiteY16" fmla="*/ 1204412 h 1204412"/>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14550 w 2480310"/>
              <a:gd name="connsiteY11" fmla="*/ 70866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06930 w 2480310"/>
              <a:gd name="connsiteY11" fmla="*/ 53721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521903"/>
              <a:gd name="connsiteY0" fmla="*/ 0 h 1198245"/>
              <a:gd name="connsiteX1" fmla="*/ 501015 w 2521903"/>
              <a:gd name="connsiteY1" fmla="*/ 213360 h 1198245"/>
              <a:gd name="connsiteX2" fmla="*/ 878205 w 2521903"/>
              <a:gd name="connsiteY2" fmla="*/ 542925 h 1198245"/>
              <a:gd name="connsiteX3" fmla="*/ 1064895 w 2521903"/>
              <a:gd name="connsiteY3" fmla="*/ 276225 h 1198245"/>
              <a:gd name="connsiteX4" fmla="*/ 1203960 w 2521903"/>
              <a:gd name="connsiteY4" fmla="*/ 188595 h 1198245"/>
              <a:gd name="connsiteX5" fmla="*/ 1318260 w 2521903"/>
              <a:gd name="connsiteY5" fmla="*/ 150495 h 1198245"/>
              <a:gd name="connsiteX6" fmla="*/ 1813560 w 2521903"/>
              <a:gd name="connsiteY6" fmla="*/ 207645 h 1198245"/>
              <a:gd name="connsiteX7" fmla="*/ 1861185 w 2521903"/>
              <a:gd name="connsiteY7" fmla="*/ 245745 h 1198245"/>
              <a:gd name="connsiteX8" fmla="*/ 1889760 w 2521903"/>
              <a:gd name="connsiteY8" fmla="*/ 264795 h 1198245"/>
              <a:gd name="connsiteX9" fmla="*/ 1946910 w 2521903"/>
              <a:gd name="connsiteY9" fmla="*/ 350520 h 1198245"/>
              <a:gd name="connsiteX10" fmla="*/ 1994535 w 2521903"/>
              <a:gd name="connsiteY10" fmla="*/ 407670 h 1198245"/>
              <a:gd name="connsiteX11" fmla="*/ 2106930 w 2521903"/>
              <a:gd name="connsiteY11" fmla="*/ 537210 h 1198245"/>
              <a:gd name="connsiteX12" fmla="*/ 2512695 w 2521903"/>
              <a:gd name="connsiteY12" fmla="*/ 354330 h 1198245"/>
              <a:gd name="connsiteX13" fmla="*/ 2394585 w 2521903"/>
              <a:gd name="connsiteY13" fmla="*/ 1083945 h 1198245"/>
              <a:gd name="connsiteX14" fmla="*/ 2442210 w 2521903"/>
              <a:gd name="connsiteY14" fmla="*/ 1169670 h 1198245"/>
              <a:gd name="connsiteX15" fmla="*/ 2480310 w 2521903"/>
              <a:gd name="connsiteY15" fmla="*/ 1198245 h 1198245"/>
              <a:gd name="connsiteX0" fmla="*/ 0 w 3108960"/>
              <a:gd name="connsiteY0" fmla="*/ 5715 h 1176345"/>
              <a:gd name="connsiteX1" fmla="*/ 501015 w 3108960"/>
              <a:gd name="connsiteY1" fmla="*/ 219075 h 1176345"/>
              <a:gd name="connsiteX2" fmla="*/ 878205 w 3108960"/>
              <a:gd name="connsiteY2" fmla="*/ 548640 h 1176345"/>
              <a:gd name="connsiteX3" fmla="*/ 1064895 w 3108960"/>
              <a:gd name="connsiteY3" fmla="*/ 281940 h 1176345"/>
              <a:gd name="connsiteX4" fmla="*/ 1203960 w 3108960"/>
              <a:gd name="connsiteY4" fmla="*/ 194310 h 1176345"/>
              <a:gd name="connsiteX5" fmla="*/ 1318260 w 3108960"/>
              <a:gd name="connsiteY5" fmla="*/ 156210 h 1176345"/>
              <a:gd name="connsiteX6" fmla="*/ 1813560 w 3108960"/>
              <a:gd name="connsiteY6" fmla="*/ 213360 h 1176345"/>
              <a:gd name="connsiteX7" fmla="*/ 1861185 w 3108960"/>
              <a:gd name="connsiteY7" fmla="*/ 251460 h 1176345"/>
              <a:gd name="connsiteX8" fmla="*/ 1889760 w 3108960"/>
              <a:gd name="connsiteY8" fmla="*/ 270510 h 1176345"/>
              <a:gd name="connsiteX9" fmla="*/ 1946910 w 3108960"/>
              <a:gd name="connsiteY9" fmla="*/ 356235 h 1176345"/>
              <a:gd name="connsiteX10" fmla="*/ 1994535 w 3108960"/>
              <a:gd name="connsiteY10" fmla="*/ 413385 h 1176345"/>
              <a:gd name="connsiteX11" fmla="*/ 2106930 w 3108960"/>
              <a:gd name="connsiteY11" fmla="*/ 542925 h 1176345"/>
              <a:gd name="connsiteX12" fmla="*/ 2512695 w 3108960"/>
              <a:gd name="connsiteY12" fmla="*/ 360045 h 1176345"/>
              <a:gd name="connsiteX13" fmla="*/ 2394585 w 3108960"/>
              <a:gd name="connsiteY13" fmla="*/ 1089660 h 1176345"/>
              <a:gd name="connsiteX14" fmla="*/ 2442210 w 3108960"/>
              <a:gd name="connsiteY14" fmla="*/ 1175385 h 1176345"/>
              <a:gd name="connsiteX15" fmla="*/ 3108960 w 3108960"/>
              <a:gd name="connsiteY15" fmla="*/ 0 h 1176345"/>
              <a:gd name="connsiteX0" fmla="*/ 0 w 3108960"/>
              <a:gd name="connsiteY0" fmla="*/ 5715 h 1090590"/>
              <a:gd name="connsiteX1" fmla="*/ 501015 w 3108960"/>
              <a:gd name="connsiteY1" fmla="*/ 219075 h 1090590"/>
              <a:gd name="connsiteX2" fmla="*/ 878205 w 3108960"/>
              <a:gd name="connsiteY2" fmla="*/ 548640 h 1090590"/>
              <a:gd name="connsiteX3" fmla="*/ 1064895 w 3108960"/>
              <a:gd name="connsiteY3" fmla="*/ 281940 h 1090590"/>
              <a:gd name="connsiteX4" fmla="*/ 1203960 w 3108960"/>
              <a:gd name="connsiteY4" fmla="*/ 194310 h 1090590"/>
              <a:gd name="connsiteX5" fmla="*/ 1318260 w 3108960"/>
              <a:gd name="connsiteY5" fmla="*/ 156210 h 1090590"/>
              <a:gd name="connsiteX6" fmla="*/ 1813560 w 3108960"/>
              <a:gd name="connsiteY6" fmla="*/ 213360 h 1090590"/>
              <a:gd name="connsiteX7" fmla="*/ 1861185 w 3108960"/>
              <a:gd name="connsiteY7" fmla="*/ 251460 h 1090590"/>
              <a:gd name="connsiteX8" fmla="*/ 1889760 w 3108960"/>
              <a:gd name="connsiteY8" fmla="*/ 270510 h 1090590"/>
              <a:gd name="connsiteX9" fmla="*/ 1946910 w 3108960"/>
              <a:gd name="connsiteY9" fmla="*/ 356235 h 1090590"/>
              <a:gd name="connsiteX10" fmla="*/ 1994535 w 3108960"/>
              <a:gd name="connsiteY10" fmla="*/ 413385 h 1090590"/>
              <a:gd name="connsiteX11" fmla="*/ 2106930 w 3108960"/>
              <a:gd name="connsiteY11" fmla="*/ 542925 h 1090590"/>
              <a:gd name="connsiteX12" fmla="*/ 2512695 w 3108960"/>
              <a:gd name="connsiteY12" fmla="*/ 360045 h 1090590"/>
              <a:gd name="connsiteX13" fmla="*/ 2394585 w 3108960"/>
              <a:gd name="connsiteY13" fmla="*/ 1089660 h 1090590"/>
              <a:gd name="connsiteX14" fmla="*/ 2720340 w 3108960"/>
              <a:gd name="connsiteY14" fmla="*/ 184785 h 1090590"/>
              <a:gd name="connsiteX15" fmla="*/ 3108960 w 3108960"/>
              <a:gd name="connsiteY15" fmla="*/ 0 h 1090590"/>
              <a:gd name="connsiteX0" fmla="*/ 0 w 3108960"/>
              <a:gd name="connsiteY0" fmla="*/ 5715 h 549005"/>
              <a:gd name="connsiteX1" fmla="*/ 501015 w 3108960"/>
              <a:gd name="connsiteY1" fmla="*/ 219075 h 549005"/>
              <a:gd name="connsiteX2" fmla="*/ 878205 w 3108960"/>
              <a:gd name="connsiteY2" fmla="*/ 548640 h 549005"/>
              <a:gd name="connsiteX3" fmla="*/ 1064895 w 3108960"/>
              <a:gd name="connsiteY3" fmla="*/ 281940 h 549005"/>
              <a:gd name="connsiteX4" fmla="*/ 1203960 w 3108960"/>
              <a:gd name="connsiteY4" fmla="*/ 194310 h 549005"/>
              <a:gd name="connsiteX5" fmla="*/ 1318260 w 3108960"/>
              <a:gd name="connsiteY5" fmla="*/ 156210 h 549005"/>
              <a:gd name="connsiteX6" fmla="*/ 1813560 w 3108960"/>
              <a:gd name="connsiteY6" fmla="*/ 213360 h 549005"/>
              <a:gd name="connsiteX7" fmla="*/ 1861185 w 3108960"/>
              <a:gd name="connsiteY7" fmla="*/ 251460 h 549005"/>
              <a:gd name="connsiteX8" fmla="*/ 1889760 w 3108960"/>
              <a:gd name="connsiteY8" fmla="*/ 270510 h 549005"/>
              <a:gd name="connsiteX9" fmla="*/ 1946910 w 3108960"/>
              <a:gd name="connsiteY9" fmla="*/ 356235 h 549005"/>
              <a:gd name="connsiteX10" fmla="*/ 1994535 w 3108960"/>
              <a:gd name="connsiteY10" fmla="*/ 413385 h 549005"/>
              <a:gd name="connsiteX11" fmla="*/ 2106930 w 3108960"/>
              <a:gd name="connsiteY11" fmla="*/ 542925 h 549005"/>
              <a:gd name="connsiteX12" fmla="*/ 2512695 w 3108960"/>
              <a:gd name="connsiteY12" fmla="*/ 360045 h 549005"/>
              <a:gd name="connsiteX13" fmla="*/ 2720340 w 3108960"/>
              <a:gd name="connsiteY13" fmla="*/ 184785 h 549005"/>
              <a:gd name="connsiteX14" fmla="*/ 3108960 w 3108960"/>
              <a:gd name="connsiteY14" fmla="*/ 0 h 549005"/>
              <a:gd name="connsiteX0" fmla="*/ 0 w 3108960"/>
              <a:gd name="connsiteY0" fmla="*/ 5715 h 543446"/>
              <a:gd name="connsiteX1" fmla="*/ 501015 w 3108960"/>
              <a:gd name="connsiteY1" fmla="*/ 21907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08960"/>
              <a:gd name="connsiteY0" fmla="*/ 5715 h 543446"/>
              <a:gd name="connsiteX1" fmla="*/ 573405 w 3108960"/>
              <a:gd name="connsiteY1" fmla="*/ 4381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20390"/>
              <a:gd name="connsiteY0" fmla="*/ 0 h 610121"/>
              <a:gd name="connsiteX1" fmla="*/ 584835 w 3120390"/>
              <a:gd name="connsiteY1" fmla="*/ 110490 h 610121"/>
              <a:gd name="connsiteX2" fmla="*/ 885825 w 3120390"/>
              <a:gd name="connsiteY2" fmla="*/ 466725 h 610121"/>
              <a:gd name="connsiteX3" fmla="*/ 1076325 w 3120390"/>
              <a:gd name="connsiteY3" fmla="*/ 348615 h 610121"/>
              <a:gd name="connsiteX4" fmla="*/ 1215390 w 3120390"/>
              <a:gd name="connsiteY4" fmla="*/ 260985 h 610121"/>
              <a:gd name="connsiteX5" fmla="*/ 1329690 w 3120390"/>
              <a:gd name="connsiteY5" fmla="*/ 222885 h 610121"/>
              <a:gd name="connsiteX6" fmla="*/ 1824990 w 3120390"/>
              <a:gd name="connsiteY6" fmla="*/ 280035 h 610121"/>
              <a:gd name="connsiteX7" fmla="*/ 1872615 w 3120390"/>
              <a:gd name="connsiteY7" fmla="*/ 318135 h 610121"/>
              <a:gd name="connsiteX8" fmla="*/ 1901190 w 3120390"/>
              <a:gd name="connsiteY8" fmla="*/ 337185 h 610121"/>
              <a:gd name="connsiteX9" fmla="*/ 1958340 w 3120390"/>
              <a:gd name="connsiteY9" fmla="*/ 422910 h 610121"/>
              <a:gd name="connsiteX10" fmla="*/ 2005965 w 3120390"/>
              <a:gd name="connsiteY10" fmla="*/ 480060 h 610121"/>
              <a:gd name="connsiteX11" fmla="*/ 2118360 w 3120390"/>
              <a:gd name="connsiteY11" fmla="*/ 609600 h 610121"/>
              <a:gd name="connsiteX12" fmla="*/ 2524125 w 3120390"/>
              <a:gd name="connsiteY12" fmla="*/ 426720 h 610121"/>
              <a:gd name="connsiteX13" fmla="*/ 2731770 w 3120390"/>
              <a:gd name="connsiteY13" fmla="*/ 251460 h 610121"/>
              <a:gd name="connsiteX14" fmla="*/ 3120390 w 3120390"/>
              <a:gd name="connsiteY14" fmla="*/ 66675 h 610121"/>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524125 w 3120390"/>
              <a:gd name="connsiteY12" fmla="*/ 42672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27960 w 3120390"/>
              <a:gd name="connsiteY13" fmla="*/ 34290 h 483942"/>
              <a:gd name="connsiteX14" fmla="*/ 3120390 w 3120390"/>
              <a:gd name="connsiteY14" fmla="*/ 66675 h 483942"/>
              <a:gd name="connsiteX0" fmla="*/ 0 w 3120390"/>
              <a:gd name="connsiteY0" fmla="*/ 0 h 474496"/>
              <a:gd name="connsiteX1" fmla="*/ 584835 w 3120390"/>
              <a:gd name="connsiteY1" fmla="*/ 110490 h 474496"/>
              <a:gd name="connsiteX2" fmla="*/ 885825 w 3120390"/>
              <a:gd name="connsiteY2" fmla="*/ 466725 h 474496"/>
              <a:gd name="connsiteX3" fmla="*/ 1076325 w 3120390"/>
              <a:gd name="connsiteY3" fmla="*/ 348615 h 474496"/>
              <a:gd name="connsiteX4" fmla="*/ 1215390 w 3120390"/>
              <a:gd name="connsiteY4" fmla="*/ 260985 h 474496"/>
              <a:gd name="connsiteX5" fmla="*/ 1329690 w 3120390"/>
              <a:gd name="connsiteY5" fmla="*/ 222885 h 474496"/>
              <a:gd name="connsiteX6" fmla="*/ 1824990 w 3120390"/>
              <a:gd name="connsiteY6" fmla="*/ 280035 h 474496"/>
              <a:gd name="connsiteX7" fmla="*/ 1872615 w 3120390"/>
              <a:gd name="connsiteY7" fmla="*/ 318135 h 474496"/>
              <a:gd name="connsiteX8" fmla="*/ 1901190 w 3120390"/>
              <a:gd name="connsiteY8" fmla="*/ 337185 h 474496"/>
              <a:gd name="connsiteX9" fmla="*/ 1958340 w 3120390"/>
              <a:gd name="connsiteY9" fmla="*/ 422910 h 474496"/>
              <a:gd name="connsiteX10" fmla="*/ 2032635 w 3120390"/>
              <a:gd name="connsiteY10" fmla="*/ 403860 h 474496"/>
              <a:gd name="connsiteX11" fmla="*/ 2179320 w 3120390"/>
              <a:gd name="connsiteY11" fmla="*/ 308610 h 474496"/>
              <a:gd name="connsiteX12" fmla="*/ 2474595 w 3120390"/>
              <a:gd name="connsiteY12" fmla="*/ 118110 h 474496"/>
              <a:gd name="connsiteX13" fmla="*/ 2727960 w 3120390"/>
              <a:gd name="connsiteY13" fmla="*/ 34290 h 474496"/>
              <a:gd name="connsiteX14" fmla="*/ 3120390 w 3120390"/>
              <a:gd name="connsiteY14" fmla="*/ 66675 h 47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0390" h="474496">
                <a:moveTo>
                  <a:pt x="0" y="0"/>
                </a:moveTo>
                <a:cubicBezTo>
                  <a:pt x="104378" y="44450"/>
                  <a:pt x="438468" y="20003"/>
                  <a:pt x="584835" y="110490"/>
                </a:cubicBezTo>
                <a:cubicBezTo>
                  <a:pt x="731202" y="200977"/>
                  <a:pt x="803910" y="427038"/>
                  <a:pt x="885825" y="466725"/>
                </a:cubicBezTo>
                <a:cubicBezTo>
                  <a:pt x="967740" y="506412"/>
                  <a:pt x="1021398" y="382905"/>
                  <a:pt x="1076325" y="348615"/>
                </a:cubicBezTo>
                <a:cubicBezTo>
                  <a:pt x="1131253" y="314325"/>
                  <a:pt x="1173163" y="281940"/>
                  <a:pt x="1215390" y="260985"/>
                </a:cubicBezTo>
                <a:cubicBezTo>
                  <a:pt x="1257618" y="240030"/>
                  <a:pt x="1290160" y="234179"/>
                  <a:pt x="1329690" y="222885"/>
                </a:cubicBezTo>
                <a:cubicBezTo>
                  <a:pt x="1516471" y="231996"/>
                  <a:pt x="1666412" y="200746"/>
                  <a:pt x="1824990" y="280035"/>
                </a:cubicBezTo>
                <a:cubicBezTo>
                  <a:pt x="1843174" y="289127"/>
                  <a:pt x="1856351" y="305937"/>
                  <a:pt x="1872615" y="318135"/>
                </a:cubicBezTo>
                <a:cubicBezTo>
                  <a:pt x="1881773" y="325004"/>
                  <a:pt x="1891665" y="330835"/>
                  <a:pt x="1901190" y="337185"/>
                </a:cubicBezTo>
                <a:cubicBezTo>
                  <a:pt x="1920240" y="365760"/>
                  <a:pt x="1936433" y="411798"/>
                  <a:pt x="1958340" y="422910"/>
                </a:cubicBezTo>
                <a:cubicBezTo>
                  <a:pt x="1980248" y="434023"/>
                  <a:pt x="1995805" y="422910"/>
                  <a:pt x="2032635" y="403860"/>
                </a:cubicBezTo>
                <a:cubicBezTo>
                  <a:pt x="2069465" y="384810"/>
                  <a:pt x="2105660" y="356235"/>
                  <a:pt x="2179320" y="308610"/>
                </a:cubicBezTo>
                <a:cubicBezTo>
                  <a:pt x="2252980" y="260985"/>
                  <a:pt x="2383155" y="163830"/>
                  <a:pt x="2474595" y="118110"/>
                </a:cubicBezTo>
                <a:cubicBezTo>
                  <a:pt x="2566035" y="72390"/>
                  <a:pt x="2628583" y="94297"/>
                  <a:pt x="2727960" y="34290"/>
                </a:cubicBezTo>
                <a:lnTo>
                  <a:pt x="3120390" y="66675"/>
                </a:lnTo>
              </a:path>
            </a:pathLst>
          </a:custGeom>
          <a:noFill/>
          <a:ln w="19050">
            <a:solidFill>
              <a:srgbClr val="A5579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90ED6112-9158-4A0B-0433-80C16633359A}"/>
              </a:ext>
            </a:extLst>
          </p:cNvPr>
          <p:cNvGrpSpPr/>
          <p:nvPr/>
        </p:nvGrpSpPr>
        <p:grpSpPr>
          <a:xfrm>
            <a:off x="3739040" y="1841916"/>
            <a:ext cx="355768" cy="433254"/>
            <a:chOff x="-693848" y="2083611"/>
            <a:chExt cx="355768" cy="433254"/>
          </a:xfrm>
        </p:grpSpPr>
        <p:sp>
          <p:nvSpPr>
            <p:cNvPr id="22" name="Oval 21">
              <a:extLst>
                <a:ext uri="{FF2B5EF4-FFF2-40B4-BE49-F238E27FC236}">
                  <a16:creationId xmlns:a16="http://schemas.microsoft.com/office/drawing/2014/main" id="{222CF724-6EF2-BDBE-6A6C-FAE675C6CCCF}"/>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670A7E52-5529-23EB-65FB-D552F4C55EC8}"/>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15" name="Group 14">
            <a:extLst>
              <a:ext uri="{FF2B5EF4-FFF2-40B4-BE49-F238E27FC236}">
                <a16:creationId xmlns:a16="http://schemas.microsoft.com/office/drawing/2014/main" id="{E848C745-8EEE-C1AE-4D3D-3F7042870892}"/>
              </a:ext>
            </a:extLst>
          </p:cNvPr>
          <p:cNvGrpSpPr/>
          <p:nvPr/>
        </p:nvGrpSpPr>
        <p:grpSpPr>
          <a:xfrm>
            <a:off x="3561156" y="3552692"/>
            <a:ext cx="355768" cy="433254"/>
            <a:chOff x="-693848" y="2083611"/>
            <a:chExt cx="355768" cy="433254"/>
          </a:xfrm>
        </p:grpSpPr>
        <p:sp>
          <p:nvSpPr>
            <p:cNvPr id="20" name="Oval 19">
              <a:extLst>
                <a:ext uri="{FF2B5EF4-FFF2-40B4-BE49-F238E27FC236}">
                  <a16:creationId xmlns:a16="http://schemas.microsoft.com/office/drawing/2014/main" id="{464FD648-C423-2E46-3BD9-54BFF791881F}"/>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61834A7-5975-1C6D-28AC-BCE544DDC1D3}"/>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17" name="Group 16">
            <a:extLst>
              <a:ext uri="{FF2B5EF4-FFF2-40B4-BE49-F238E27FC236}">
                <a16:creationId xmlns:a16="http://schemas.microsoft.com/office/drawing/2014/main" id="{6235FC4C-D22B-C5CB-B8B7-E7F52E1B7B96}"/>
              </a:ext>
            </a:extLst>
          </p:cNvPr>
          <p:cNvGrpSpPr/>
          <p:nvPr/>
        </p:nvGrpSpPr>
        <p:grpSpPr>
          <a:xfrm>
            <a:off x="3906873" y="4990383"/>
            <a:ext cx="355768" cy="433254"/>
            <a:chOff x="-693848" y="2083611"/>
            <a:chExt cx="355768" cy="433254"/>
          </a:xfrm>
        </p:grpSpPr>
        <p:sp>
          <p:nvSpPr>
            <p:cNvPr id="18" name="Oval 17">
              <a:extLst>
                <a:ext uri="{FF2B5EF4-FFF2-40B4-BE49-F238E27FC236}">
                  <a16:creationId xmlns:a16="http://schemas.microsoft.com/office/drawing/2014/main" id="{F03F1379-750E-80B7-4C5E-C683A9DC47EE}"/>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5866445-9084-8639-FB9C-32DB456E7EC9}"/>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grpSp>
        <p:nvGrpSpPr>
          <p:cNvPr id="24" name="Group 23">
            <a:extLst>
              <a:ext uri="{FF2B5EF4-FFF2-40B4-BE49-F238E27FC236}">
                <a16:creationId xmlns:a16="http://schemas.microsoft.com/office/drawing/2014/main" id="{76E69565-A81E-153D-50FC-944000EBC6C2}"/>
              </a:ext>
            </a:extLst>
          </p:cNvPr>
          <p:cNvGrpSpPr/>
          <p:nvPr/>
        </p:nvGrpSpPr>
        <p:grpSpPr>
          <a:xfrm>
            <a:off x="7189598" y="391948"/>
            <a:ext cx="2639723" cy="885403"/>
            <a:chOff x="455449" y="3271905"/>
            <a:chExt cx="2639723" cy="885403"/>
          </a:xfrm>
        </p:grpSpPr>
        <p:pic>
          <p:nvPicPr>
            <p:cNvPr id="25" name="Picture 24" descr="A white rectangle with black border&#10;&#10;Description automatically generated">
              <a:extLst>
                <a:ext uri="{FF2B5EF4-FFF2-40B4-BE49-F238E27FC236}">
                  <a16:creationId xmlns:a16="http://schemas.microsoft.com/office/drawing/2014/main" id="{BE2FE6BE-350F-6BEF-32BE-D80D622CFD8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4718" y="3271905"/>
              <a:ext cx="1772758" cy="885403"/>
            </a:xfrm>
            <a:prstGeom prst="rect">
              <a:avLst/>
            </a:prstGeom>
          </p:spPr>
        </p:pic>
        <p:sp>
          <p:nvSpPr>
            <p:cNvPr id="26" name="TextBox 25">
              <a:extLst>
                <a:ext uri="{FF2B5EF4-FFF2-40B4-BE49-F238E27FC236}">
                  <a16:creationId xmlns:a16="http://schemas.microsoft.com/office/drawing/2014/main" id="{C87B4E04-CBEA-7CDA-9234-11EDDDAE3BA1}"/>
                </a:ext>
              </a:extLst>
            </p:cNvPr>
            <p:cNvSpPr txBox="1"/>
            <p:nvPr/>
          </p:nvSpPr>
          <p:spPr>
            <a:xfrm>
              <a:off x="455449" y="3339985"/>
              <a:ext cx="2639723" cy="810478"/>
            </a:xfrm>
            <a:prstGeom prst="rect">
              <a:avLst/>
            </a:prstGeom>
            <a:noFill/>
          </p:spPr>
          <p:txBody>
            <a:bodyPr wrap="square" rtlCol="0">
              <a:spAutoFit/>
            </a:bodyPr>
            <a:lstStyle/>
            <a:p>
              <a:pPr algn="ctr">
                <a:lnSpc>
                  <a:spcPts val="2800"/>
                </a:lnSpc>
              </a:pPr>
              <a:r>
                <a:rPr lang="en-GB" sz="3000">
                  <a:solidFill>
                    <a:srgbClr val="A5579E"/>
                  </a:solidFill>
                  <a:latin typeface="New Beginnings" panose="02000000000000000000" pitchFamily="50" charset="0"/>
                </a:rPr>
                <a:t>CUT-OUT</a:t>
              </a:r>
            </a:p>
            <a:p>
              <a:pPr algn="ctr">
                <a:lnSpc>
                  <a:spcPts val="2800"/>
                </a:lnSpc>
              </a:pPr>
              <a:r>
                <a:rPr lang="en-GB" sz="3000">
                  <a:solidFill>
                    <a:srgbClr val="A5579E"/>
                  </a:solidFill>
                  <a:latin typeface="New Beginnings" panose="02000000000000000000" pitchFamily="50" charset="0"/>
                </a:rPr>
                <a:t>PAGE</a:t>
              </a:r>
            </a:p>
          </p:txBody>
        </p:sp>
      </p:grpSp>
    </p:spTree>
    <p:extLst>
      <p:ext uri="{BB962C8B-B14F-4D97-AF65-F5344CB8AC3E}">
        <p14:creationId xmlns:p14="http://schemas.microsoft.com/office/powerpoint/2010/main" val="3043870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yellow pattern&#10;&#10;Description automatically generated with medium confidence">
            <a:extLst>
              <a:ext uri="{FF2B5EF4-FFF2-40B4-BE49-F238E27FC236}">
                <a16:creationId xmlns:a16="http://schemas.microsoft.com/office/drawing/2014/main" id="{71F64BDC-68E8-613F-B0E9-3C211C57F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522" r="68178"/>
          <a:stretch/>
        </p:blipFill>
        <p:spPr bwMode="auto">
          <a:xfrm rot="10800000">
            <a:off x="-2" y="0"/>
            <a:ext cx="9918792" cy="6858000"/>
          </a:xfrm>
          <a:prstGeom prst="rect">
            <a:avLst/>
          </a:prstGeom>
          <a:noFill/>
          <a:ln>
            <a:noFill/>
          </a:ln>
        </p:spPr>
      </p:pic>
      <p:pic>
        <p:nvPicPr>
          <p:cNvPr id="2" name="Picture 1" descr="A yellow background with a yellow pattern&#10;&#10;Description automatically generated with medium confidence">
            <a:extLst>
              <a:ext uri="{FF2B5EF4-FFF2-40B4-BE49-F238E27FC236}">
                <a16:creationId xmlns:a16="http://schemas.microsoft.com/office/drawing/2014/main" id="{6DB17E5D-2824-480E-8150-EE6D0318A72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2505" y="-8282"/>
            <a:ext cx="5116286" cy="3537587"/>
          </a:xfrm>
          <a:prstGeom prst="rect">
            <a:avLst/>
          </a:prstGeom>
          <a:noFill/>
          <a:ln>
            <a:noFill/>
          </a:ln>
        </p:spPr>
      </p:pic>
      <p:sp>
        <p:nvSpPr>
          <p:cNvPr id="5" name="TextBox 4">
            <a:extLst>
              <a:ext uri="{FF2B5EF4-FFF2-40B4-BE49-F238E27FC236}">
                <a16:creationId xmlns:a16="http://schemas.microsoft.com/office/drawing/2014/main" id="{C68CF9BE-7697-58C3-5037-FE8DC6C9313A}"/>
              </a:ext>
            </a:extLst>
          </p:cNvPr>
          <p:cNvSpPr txBox="1"/>
          <p:nvPr/>
        </p:nvSpPr>
        <p:spPr>
          <a:xfrm rot="21446710">
            <a:off x="-466989" y="364317"/>
            <a:ext cx="5256537" cy="698525"/>
          </a:xfrm>
          <a:prstGeom prst="rect">
            <a:avLst/>
          </a:prstGeom>
          <a:noFill/>
        </p:spPr>
        <p:txBody>
          <a:bodyPr wrap="square" rtlCol="0">
            <a:spAutoFit/>
          </a:bodyPr>
          <a:lstStyle/>
          <a:p>
            <a:pPr algn="ctr" defTabSz="326578">
              <a:lnSpc>
                <a:spcPts val="4569"/>
              </a:lnSpc>
            </a:pPr>
            <a:r>
              <a:rPr lang="en-GB" sz="5714">
                <a:solidFill>
                  <a:prstClr val="white"/>
                </a:solidFill>
                <a:latin typeface="New Beginnings" panose="02000000000000000000" pitchFamily="50" charset="0"/>
              </a:rPr>
              <a:t>BUMBLEBEE</a:t>
            </a:r>
            <a:endParaRPr lang="en-GB" sz="6857">
              <a:solidFill>
                <a:prstClr val="white"/>
              </a:solidFill>
              <a:latin typeface="New Beginnings" panose="02000000000000000000" pitchFamily="50" charset="0"/>
            </a:endParaRPr>
          </a:p>
        </p:txBody>
      </p:sp>
      <p:pic>
        <p:nvPicPr>
          <p:cNvPr id="14" name="Picture 13" descr="A yellow background with a yellow pattern&#10;&#10;Description automatically generated with medium confidence">
            <a:extLst>
              <a:ext uri="{FF2B5EF4-FFF2-40B4-BE49-F238E27FC236}">
                <a16:creationId xmlns:a16="http://schemas.microsoft.com/office/drawing/2014/main" id="{602DF826-A283-E0FA-420A-1995E37732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0" y="3336411"/>
            <a:ext cx="5116286" cy="3537587"/>
          </a:xfrm>
          <a:prstGeom prst="rect">
            <a:avLst/>
          </a:prstGeom>
          <a:noFill/>
          <a:ln>
            <a:noFill/>
          </a:ln>
        </p:spPr>
      </p:pic>
      <p:pic>
        <p:nvPicPr>
          <p:cNvPr id="21" name="Picture 20">
            <a:extLst>
              <a:ext uri="{FF2B5EF4-FFF2-40B4-BE49-F238E27FC236}">
                <a16:creationId xmlns:a16="http://schemas.microsoft.com/office/drawing/2014/main" id="{980D0652-7D28-80B6-EAE4-45A7399D04B2}"/>
              </a:ext>
            </a:extLst>
          </p:cNvPr>
          <p:cNvPicPr>
            <a:picLocks noChangeAspect="1"/>
          </p:cNvPicPr>
          <p:nvPr/>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3511704" y="806862"/>
            <a:ext cx="5983612" cy="5509416"/>
          </a:xfrm>
          <a:prstGeom prst="rect">
            <a:avLst/>
          </a:prstGeom>
        </p:spPr>
      </p:pic>
      <p:pic>
        <p:nvPicPr>
          <p:cNvPr id="22" name="Picture 21">
            <a:extLst>
              <a:ext uri="{FF2B5EF4-FFF2-40B4-BE49-F238E27FC236}">
                <a16:creationId xmlns:a16="http://schemas.microsoft.com/office/drawing/2014/main" id="{183893D5-90DA-9C1F-2DE0-F1865D1C3EF4}"/>
              </a:ext>
            </a:extLst>
          </p:cNvPr>
          <p:cNvPicPr>
            <a:picLocks noChangeAspect="1"/>
          </p:cNvPicPr>
          <p:nvPr/>
        </p:nvPicPr>
        <p:blipFill>
          <a:blip r:embed="rId5">
            <a:alphaModFix amt="10000"/>
          </a:blip>
          <a:stretch>
            <a:fillRect/>
          </a:stretch>
        </p:blipFill>
        <p:spPr>
          <a:xfrm>
            <a:off x="4296162" y="1354005"/>
            <a:ext cx="4415944" cy="4748894"/>
          </a:xfrm>
          <a:prstGeom prst="rect">
            <a:avLst/>
          </a:prstGeom>
        </p:spPr>
      </p:pic>
      <p:pic>
        <p:nvPicPr>
          <p:cNvPr id="6" name="Picture 5" descr="A black and white logo with white text&#10;&#10;Description automatically generated">
            <a:extLst>
              <a:ext uri="{FF2B5EF4-FFF2-40B4-BE49-F238E27FC236}">
                <a16:creationId xmlns:a16="http://schemas.microsoft.com/office/drawing/2014/main" id="{726D2562-B728-EAAB-87D4-E0B87D4C15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9042" y="6314656"/>
            <a:ext cx="842564" cy="282863"/>
          </a:xfrm>
          <a:prstGeom prst="rect">
            <a:avLst/>
          </a:prstGeom>
        </p:spPr>
      </p:pic>
      <p:sp>
        <p:nvSpPr>
          <p:cNvPr id="24" name="Rectangle: Rounded Corners 23">
            <a:extLst>
              <a:ext uri="{FF2B5EF4-FFF2-40B4-BE49-F238E27FC236}">
                <a16:creationId xmlns:a16="http://schemas.microsoft.com/office/drawing/2014/main" id="{C4C1D4E8-6F41-07D9-7DC0-636F2A1607CF}"/>
              </a:ext>
            </a:extLst>
          </p:cNvPr>
          <p:cNvSpPr/>
          <p:nvPr/>
        </p:nvSpPr>
        <p:spPr>
          <a:xfrm>
            <a:off x="590030" y="3137106"/>
            <a:ext cx="3137802" cy="856959"/>
          </a:xfrm>
          <a:custGeom>
            <a:avLst/>
            <a:gdLst>
              <a:gd name="connsiteX0" fmla="*/ 0 w 3137802"/>
              <a:gd name="connsiteY0" fmla="*/ 142829 h 856959"/>
              <a:gd name="connsiteX1" fmla="*/ 142829 w 3137802"/>
              <a:gd name="connsiteY1" fmla="*/ 0 h 856959"/>
              <a:gd name="connsiteX2" fmla="*/ 2994973 w 3137802"/>
              <a:gd name="connsiteY2" fmla="*/ 0 h 856959"/>
              <a:gd name="connsiteX3" fmla="*/ 3137802 w 3137802"/>
              <a:gd name="connsiteY3" fmla="*/ 142829 h 856959"/>
              <a:gd name="connsiteX4" fmla="*/ 3137802 w 3137802"/>
              <a:gd name="connsiteY4" fmla="*/ 714130 h 856959"/>
              <a:gd name="connsiteX5" fmla="*/ 2994973 w 3137802"/>
              <a:gd name="connsiteY5" fmla="*/ 856959 h 856959"/>
              <a:gd name="connsiteX6" fmla="*/ 142829 w 3137802"/>
              <a:gd name="connsiteY6" fmla="*/ 856959 h 856959"/>
              <a:gd name="connsiteX7" fmla="*/ 0 w 3137802"/>
              <a:gd name="connsiteY7" fmla="*/ 714130 h 856959"/>
              <a:gd name="connsiteX8" fmla="*/ 0 w 3137802"/>
              <a:gd name="connsiteY8" fmla="*/ 142829 h 8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7802" h="856959" fill="none" extrusionOk="0">
                <a:moveTo>
                  <a:pt x="0" y="142829"/>
                </a:moveTo>
                <a:cubicBezTo>
                  <a:pt x="-10718" y="62504"/>
                  <a:pt x="49611" y="-3317"/>
                  <a:pt x="142829" y="0"/>
                </a:cubicBezTo>
                <a:cubicBezTo>
                  <a:pt x="814505" y="72197"/>
                  <a:pt x="2406096" y="-85756"/>
                  <a:pt x="2994973" y="0"/>
                </a:cubicBezTo>
                <a:cubicBezTo>
                  <a:pt x="3078505" y="-1885"/>
                  <a:pt x="3141937" y="79063"/>
                  <a:pt x="3137802" y="142829"/>
                </a:cubicBezTo>
                <a:cubicBezTo>
                  <a:pt x="3152484" y="277802"/>
                  <a:pt x="3149815" y="601891"/>
                  <a:pt x="3137802" y="714130"/>
                </a:cubicBezTo>
                <a:cubicBezTo>
                  <a:pt x="3133647" y="791106"/>
                  <a:pt x="3072065" y="855016"/>
                  <a:pt x="2994973" y="856959"/>
                </a:cubicBezTo>
                <a:cubicBezTo>
                  <a:pt x="1967671" y="862283"/>
                  <a:pt x="1451959" y="742609"/>
                  <a:pt x="142829" y="856959"/>
                </a:cubicBezTo>
                <a:cubicBezTo>
                  <a:pt x="72072" y="869753"/>
                  <a:pt x="770" y="794401"/>
                  <a:pt x="0" y="714130"/>
                </a:cubicBezTo>
                <a:cubicBezTo>
                  <a:pt x="36571" y="448170"/>
                  <a:pt x="39058" y="228138"/>
                  <a:pt x="0" y="142829"/>
                </a:cubicBezTo>
                <a:close/>
              </a:path>
              <a:path w="3137802" h="856959" stroke="0" extrusionOk="0">
                <a:moveTo>
                  <a:pt x="0" y="142829"/>
                </a:moveTo>
                <a:cubicBezTo>
                  <a:pt x="4319" y="65637"/>
                  <a:pt x="58543" y="304"/>
                  <a:pt x="142829" y="0"/>
                </a:cubicBezTo>
                <a:cubicBezTo>
                  <a:pt x="812285" y="2905"/>
                  <a:pt x="2173965" y="-150087"/>
                  <a:pt x="2994973" y="0"/>
                </a:cubicBezTo>
                <a:cubicBezTo>
                  <a:pt x="3078663" y="-6506"/>
                  <a:pt x="3131169" y="50507"/>
                  <a:pt x="3137802" y="142829"/>
                </a:cubicBezTo>
                <a:cubicBezTo>
                  <a:pt x="3182276" y="336191"/>
                  <a:pt x="3096878" y="448042"/>
                  <a:pt x="3137802" y="714130"/>
                </a:cubicBezTo>
                <a:cubicBezTo>
                  <a:pt x="3147192" y="784354"/>
                  <a:pt x="3066072" y="859414"/>
                  <a:pt x="2994973" y="856959"/>
                </a:cubicBezTo>
                <a:cubicBezTo>
                  <a:pt x="2532778" y="779301"/>
                  <a:pt x="672754" y="846126"/>
                  <a:pt x="142829" y="856959"/>
                </a:cubicBezTo>
                <a:cubicBezTo>
                  <a:pt x="62760" y="855102"/>
                  <a:pt x="-6810" y="806120"/>
                  <a:pt x="0" y="714130"/>
                </a:cubicBezTo>
                <a:cubicBezTo>
                  <a:pt x="39907" y="470664"/>
                  <a:pt x="-29735" y="215835"/>
                  <a:pt x="0" y="142829"/>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25" name="TextBox 24">
            <a:extLst>
              <a:ext uri="{FF2B5EF4-FFF2-40B4-BE49-F238E27FC236}">
                <a16:creationId xmlns:a16="http://schemas.microsoft.com/office/drawing/2014/main" id="{09C50815-E48D-51AF-B90A-E6C70638254F}"/>
              </a:ext>
            </a:extLst>
          </p:cNvPr>
          <p:cNvSpPr txBox="1"/>
          <p:nvPr/>
        </p:nvSpPr>
        <p:spPr>
          <a:xfrm>
            <a:off x="778156" y="3197247"/>
            <a:ext cx="3137802" cy="710253"/>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My body </a:t>
            </a:r>
            <a:r>
              <a:rPr lang="en-GB" sz="2000">
                <a:solidFill>
                  <a:prstClr val="black"/>
                </a:solidFill>
                <a:latin typeface="Museo Sans 300"/>
              </a:rPr>
              <a:t>(</a:t>
            </a:r>
            <a:r>
              <a:rPr lang="en-GB" sz="2000">
                <a:solidFill>
                  <a:prstClr val="black"/>
                </a:solidFill>
                <a:latin typeface="New Beginnings" panose="02000000000000000000" pitchFamily="50" charset="0"/>
              </a:rPr>
              <a:t>THORAX</a:t>
            </a:r>
            <a:r>
              <a:rPr lang="en-GB" sz="2000">
                <a:solidFill>
                  <a:prstClr val="black"/>
                </a:solidFill>
                <a:latin typeface="Museo Sans 300"/>
              </a:rPr>
              <a:t>) </a:t>
            </a:r>
            <a:r>
              <a:rPr lang="en-GB" sz="2100">
                <a:solidFill>
                  <a:prstClr val="black"/>
                </a:solidFill>
                <a:latin typeface="Museo Sans 300"/>
              </a:rPr>
              <a:t>is </a:t>
            </a:r>
            <a:br>
              <a:rPr lang="en-GB" sz="2100">
                <a:solidFill>
                  <a:prstClr val="black"/>
                </a:solidFill>
                <a:latin typeface="Museo Sans 300"/>
              </a:rPr>
            </a:br>
            <a:r>
              <a:rPr lang="en-GB" sz="2100">
                <a:solidFill>
                  <a:srgbClr val="A5579E"/>
                </a:solidFill>
                <a:latin typeface="New Beginnings" panose="02000000000000000000" pitchFamily="50" charset="0"/>
              </a:rPr>
              <a:t>BIG</a:t>
            </a:r>
            <a:r>
              <a:rPr lang="en-GB" sz="2100">
                <a:solidFill>
                  <a:prstClr val="black"/>
                </a:solidFill>
                <a:latin typeface="Museo Sans 300"/>
              </a:rPr>
              <a:t>, </a:t>
            </a:r>
            <a:r>
              <a:rPr lang="en-GB" sz="2100">
                <a:solidFill>
                  <a:srgbClr val="A5579E"/>
                </a:solidFill>
                <a:latin typeface="New Beginnings" panose="02000000000000000000" pitchFamily="50" charset="0"/>
              </a:rPr>
              <a:t>ROUND </a:t>
            </a:r>
            <a:r>
              <a:rPr lang="en-GB" sz="2100">
                <a:solidFill>
                  <a:prstClr val="black"/>
                </a:solidFill>
                <a:latin typeface="Museo Sans 300"/>
              </a:rPr>
              <a:t>&amp; </a:t>
            </a:r>
            <a:r>
              <a:rPr lang="en-GB" sz="2100">
                <a:solidFill>
                  <a:srgbClr val="A5579E"/>
                </a:solidFill>
                <a:latin typeface="New Beginnings" panose="02000000000000000000" pitchFamily="50" charset="0"/>
              </a:rPr>
              <a:t>fluffy</a:t>
            </a:r>
          </a:p>
        </p:txBody>
      </p:sp>
      <p:sp>
        <p:nvSpPr>
          <p:cNvPr id="7" name="Rectangle: Rounded Corners 6">
            <a:extLst>
              <a:ext uri="{FF2B5EF4-FFF2-40B4-BE49-F238E27FC236}">
                <a16:creationId xmlns:a16="http://schemas.microsoft.com/office/drawing/2014/main" id="{74BFA299-B5CD-51EB-9CC1-F823CD446676}"/>
              </a:ext>
            </a:extLst>
          </p:cNvPr>
          <p:cNvSpPr/>
          <p:nvPr/>
        </p:nvSpPr>
        <p:spPr>
          <a:xfrm>
            <a:off x="615601" y="1805098"/>
            <a:ext cx="3103306" cy="856959"/>
          </a:xfrm>
          <a:custGeom>
            <a:avLst/>
            <a:gdLst>
              <a:gd name="connsiteX0" fmla="*/ 0 w 3103306"/>
              <a:gd name="connsiteY0" fmla="*/ 142829 h 856959"/>
              <a:gd name="connsiteX1" fmla="*/ 142829 w 3103306"/>
              <a:gd name="connsiteY1" fmla="*/ 0 h 856959"/>
              <a:gd name="connsiteX2" fmla="*/ 2960477 w 3103306"/>
              <a:gd name="connsiteY2" fmla="*/ 0 h 856959"/>
              <a:gd name="connsiteX3" fmla="*/ 3103306 w 3103306"/>
              <a:gd name="connsiteY3" fmla="*/ 142829 h 856959"/>
              <a:gd name="connsiteX4" fmla="*/ 3103306 w 3103306"/>
              <a:gd name="connsiteY4" fmla="*/ 714130 h 856959"/>
              <a:gd name="connsiteX5" fmla="*/ 2960477 w 3103306"/>
              <a:gd name="connsiteY5" fmla="*/ 856959 h 856959"/>
              <a:gd name="connsiteX6" fmla="*/ 142829 w 3103306"/>
              <a:gd name="connsiteY6" fmla="*/ 856959 h 856959"/>
              <a:gd name="connsiteX7" fmla="*/ 0 w 3103306"/>
              <a:gd name="connsiteY7" fmla="*/ 714130 h 856959"/>
              <a:gd name="connsiteX8" fmla="*/ 0 w 3103306"/>
              <a:gd name="connsiteY8" fmla="*/ 142829 h 8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3306" h="856959" fill="none" extrusionOk="0">
                <a:moveTo>
                  <a:pt x="0" y="142829"/>
                </a:moveTo>
                <a:cubicBezTo>
                  <a:pt x="-10718" y="62504"/>
                  <a:pt x="49611" y="-3317"/>
                  <a:pt x="142829" y="0"/>
                </a:cubicBezTo>
                <a:cubicBezTo>
                  <a:pt x="979327" y="72197"/>
                  <a:pt x="2329647" y="-85756"/>
                  <a:pt x="2960477" y="0"/>
                </a:cubicBezTo>
                <a:cubicBezTo>
                  <a:pt x="3044009" y="-1885"/>
                  <a:pt x="3107441" y="79063"/>
                  <a:pt x="3103306" y="142829"/>
                </a:cubicBezTo>
                <a:cubicBezTo>
                  <a:pt x="3117988" y="277802"/>
                  <a:pt x="3115319" y="601891"/>
                  <a:pt x="3103306" y="714130"/>
                </a:cubicBezTo>
                <a:cubicBezTo>
                  <a:pt x="3099151" y="791106"/>
                  <a:pt x="3037569" y="855016"/>
                  <a:pt x="2960477" y="856959"/>
                </a:cubicBezTo>
                <a:cubicBezTo>
                  <a:pt x="1885039" y="862283"/>
                  <a:pt x="778114" y="742609"/>
                  <a:pt x="142829" y="856959"/>
                </a:cubicBezTo>
                <a:cubicBezTo>
                  <a:pt x="72072" y="869753"/>
                  <a:pt x="770" y="794401"/>
                  <a:pt x="0" y="714130"/>
                </a:cubicBezTo>
                <a:cubicBezTo>
                  <a:pt x="36571" y="448170"/>
                  <a:pt x="39058" y="228138"/>
                  <a:pt x="0" y="142829"/>
                </a:cubicBezTo>
                <a:close/>
              </a:path>
              <a:path w="3103306" h="856959" stroke="0" extrusionOk="0">
                <a:moveTo>
                  <a:pt x="0" y="142829"/>
                </a:moveTo>
                <a:cubicBezTo>
                  <a:pt x="4319" y="65637"/>
                  <a:pt x="58543" y="304"/>
                  <a:pt x="142829" y="0"/>
                </a:cubicBezTo>
                <a:cubicBezTo>
                  <a:pt x="981343" y="2905"/>
                  <a:pt x="2618591" y="-150087"/>
                  <a:pt x="2960477" y="0"/>
                </a:cubicBezTo>
                <a:cubicBezTo>
                  <a:pt x="3044167" y="-6506"/>
                  <a:pt x="3096673" y="50507"/>
                  <a:pt x="3103306" y="142829"/>
                </a:cubicBezTo>
                <a:cubicBezTo>
                  <a:pt x="3147780" y="336191"/>
                  <a:pt x="3062382" y="448042"/>
                  <a:pt x="3103306" y="714130"/>
                </a:cubicBezTo>
                <a:cubicBezTo>
                  <a:pt x="3112696" y="784354"/>
                  <a:pt x="3031576" y="859414"/>
                  <a:pt x="2960477" y="856959"/>
                </a:cubicBezTo>
                <a:cubicBezTo>
                  <a:pt x="2014379" y="779301"/>
                  <a:pt x="653560" y="846126"/>
                  <a:pt x="142829" y="856959"/>
                </a:cubicBezTo>
                <a:cubicBezTo>
                  <a:pt x="62760" y="855102"/>
                  <a:pt x="-6810" y="806120"/>
                  <a:pt x="0" y="714130"/>
                </a:cubicBezTo>
                <a:cubicBezTo>
                  <a:pt x="39907" y="470664"/>
                  <a:pt x="-29735" y="215835"/>
                  <a:pt x="0" y="142829"/>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96686B68-A0BD-5AE3-13F0-08AE453EF117}"/>
              </a:ext>
            </a:extLst>
          </p:cNvPr>
          <p:cNvSpPr/>
          <p:nvPr/>
        </p:nvSpPr>
        <p:spPr>
          <a:xfrm>
            <a:off x="590030" y="4444228"/>
            <a:ext cx="3098982" cy="856959"/>
          </a:xfrm>
          <a:custGeom>
            <a:avLst/>
            <a:gdLst>
              <a:gd name="connsiteX0" fmla="*/ 0 w 3098982"/>
              <a:gd name="connsiteY0" fmla="*/ 142829 h 856959"/>
              <a:gd name="connsiteX1" fmla="*/ 142829 w 3098982"/>
              <a:gd name="connsiteY1" fmla="*/ 0 h 856959"/>
              <a:gd name="connsiteX2" fmla="*/ 2956153 w 3098982"/>
              <a:gd name="connsiteY2" fmla="*/ 0 h 856959"/>
              <a:gd name="connsiteX3" fmla="*/ 3098982 w 3098982"/>
              <a:gd name="connsiteY3" fmla="*/ 142829 h 856959"/>
              <a:gd name="connsiteX4" fmla="*/ 3098982 w 3098982"/>
              <a:gd name="connsiteY4" fmla="*/ 714130 h 856959"/>
              <a:gd name="connsiteX5" fmla="*/ 2956153 w 3098982"/>
              <a:gd name="connsiteY5" fmla="*/ 856959 h 856959"/>
              <a:gd name="connsiteX6" fmla="*/ 142829 w 3098982"/>
              <a:gd name="connsiteY6" fmla="*/ 856959 h 856959"/>
              <a:gd name="connsiteX7" fmla="*/ 0 w 3098982"/>
              <a:gd name="connsiteY7" fmla="*/ 714130 h 856959"/>
              <a:gd name="connsiteX8" fmla="*/ 0 w 3098982"/>
              <a:gd name="connsiteY8" fmla="*/ 142829 h 8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982" h="856959" fill="none" extrusionOk="0">
                <a:moveTo>
                  <a:pt x="0" y="142829"/>
                </a:moveTo>
                <a:cubicBezTo>
                  <a:pt x="-10718" y="62504"/>
                  <a:pt x="49611" y="-3317"/>
                  <a:pt x="142829" y="0"/>
                </a:cubicBezTo>
                <a:cubicBezTo>
                  <a:pt x="1304698" y="72197"/>
                  <a:pt x="1947160" y="-85756"/>
                  <a:pt x="2956153" y="0"/>
                </a:cubicBezTo>
                <a:cubicBezTo>
                  <a:pt x="3039685" y="-1885"/>
                  <a:pt x="3103117" y="79063"/>
                  <a:pt x="3098982" y="142829"/>
                </a:cubicBezTo>
                <a:cubicBezTo>
                  <a:pt x="3113664" y="277802"/>
                  <a:pt x="3110995" y="601891"/>
                  <a:pt x="3098982" y="714130"/>
                </a:cubicBezTo>
                <a:cubicBezTo>
                  <a:pt x="3094827" y="791106"/>
                  <a:pt x="3033245" y="855016"/>
                  <a:pt x="2956153" y="856959"/>
                </a:cubicBezTo>
                <a:cubicBezTo>
                  <a:pt x="2477485" y="862283"/>
                  <a:pt x="904845" y="742609"/>
                  <a:pt x="142829" y="856959"/>
                </a:cubicBezTo>
                <a:cubicBezTo>
                  <a:pt x="72072" y="869753"/>
                  <a:pt x="770" y="794401"/>
                  <a:pt x="0" y="714130"/>
                </a:cubicBezTo>
                <a:cubicBezTo>
                  <a:pt x="36571" y="448170"/>
                  <a:pt x="39058" y="228138"/>
                  <a:pt x="0" y="142829"/>
                </a:cubicBezTo>
                <a:close/>
              </a:path>
              <a:path w="3098982" h="856959" stroke="0" extrusionOk="0">
                <a:moveTo>
                  <a:pt x="0" y="142829"/>
                </a:moveTo>
                <a:cubicBezTo>
                  <a:pt x="4319" y="65637"/>
                  <a:pt x="58543" y="304"/>
                  <a:pt x="142829" y="0"/>
                </a:cubicBezTo>
                <a:cubicBezTo>
                  <a:pt x="524032" y="2905"/>
                  <a:pt x="2425721" y="-150087"/>
                  <a:pt x="2956153" y="0"/>
                </a:cubicBezTo>
                <a:cubicBezTo>
                  <a:pt x="3039843" y="-6506"/>
                  <a:pt x="3092349" y="50507"/>
                  <a:pt x="3098982" y="142829"/>
                </a:cubicBezTo>
                <a:cubicBezTo>
                  <a:pt x="3143456" y="336191"/>
                  <a:pt x="3058058" y="448042"/>
                  <a:pt x="3098982" y="714130"/>
                </a:cubicBezTo>
                <a:cubicBezTo>
                  <a:pt x="3108372" y="784354"/>
                  <a:pt x="3027252" y="859414"/>
                  <a:pt x="2956153" y="856959"/>
                </a:cubicBezTo>
                <a:cubicBezTo>
                  <a:pt x="1806394" y="779301"/>
                  <a:pt x="843648" y="846126"/>
                  <a:pt x="142829" y="856959"/>
                </a:cubicBezTo>
                <a:cubicBezTo>
                  <a:pt x="62760" y="855102"/>
                  <a:pt x="-6810" y="806120"/>
                  <a:pt x="0" y="714130"/>
                </a:cubicBezTo>
                <a:cubicBezTo>
                  <a:pt x="39907" y="470664"/>
                  <a:pt x="-29735" y="215835"/>
                  <a:pt x="0" y="142829"/>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12" name="TextBox 11">
            <a:extLst>
              <a:ext uri="{FF2B5EF4-FFF2-40B4-BE49-F238E27FC236}">
                <a16:creationId xmlns:a16="http://schemas.microsoft.com/office/drawing/2014/main" id="{0ECD5449-5C18-FEA9-9BF1-6F3E8AC7016D}"/>
              </a:ext>
            </a:extLst>
          </p:cNvPr>
          <p:cNvSpPr txBox="1"/>
          <p:nvPr/>
        </p:nvSpPr>
        <p:spPr>
          <a:xfrm>
            <a:off x="1220917" y="1882723"/>
            <a:ext cx="2236157" cy="710253"/>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My head is </a:t>
            </a:r>
            <a:r>
              <a:rPr lang="en-GB" sz="2100">
                <a:solidFill>
                  <a:srgbClr val="A5579E"/>
                </a:solidFill>
                <a:latin typeface="New Beginnings" panose="02000000000000000000" pitchFamily="50" charset="0"/>
              </a:rPr>
              <a:t>SMALL</a:t>
            </a:r>
            <a:r>
              <a:rPr lang="en-GB" sz="2100">
                <a:solidFill>
                  <a:prstClr val="black"/>
                </a:solidFill>
                <a:latin typeface="Museo Sans 300"/>
              </a:rPr>
              <a:t> </a:t>
            </a:r>
            <a:br>
              <a:rPr lang="en-GB" sz="2100">
                <a:solidFill>
                  <a:prstClr val="black"/>
                </a:solidFill>
                <a:latin typeface="Museo Sans 300"/>
              </a:rPr>
            </a:br>
            <a:r>
              <a:rPr lang="en-GB" sz="2100">
                <a:solidFill>
                  <a:prstClr val="black"/>
                </a:solidFill>
                <a:latin typeface="Museo Sans 300"/>
              </a:rPr>
              <a:t>and </a:t>
            </a:r>
            <a:r>
              <a:rPr lang="en-GB" sz="2100">
                <a:solidFill>
                  <a:srgbClr val="A5579E"/>
                </a:solidFill>
                <a:latin typeface="New Beginnings" panose="02000000000000000000" pitchFamily="50" charset="0"/>
              </a:rPr>
              <a:t>FLUFFY</a:t>
            </a:r>
          </a:p>
        </p:txBody>
      </p:sp>
      <p:sp>
        <p:nvSpPr>
          <p:cNvPr id="13" name="TextBox 12">
            <a:extLst>
              <a:ext uri="{FF2B5EF4-FFF2-40B4-BE49-F238E27FC236}">
                <a16:creationId xmlns:a16="http://schemas.microsoft.com/office/drawing/2014/main" id="{03B9C50E-6EA7-6530-421C-0DE4895E8FD0}"/>
              </a:ext>
            </a:extLst>
          </p:cNvPr>
          <p:cNvSpPr txBox="1"/>
          <p:nvPr/>
        </p:nvSpPr>
        <p:spPr>
          <a:xfrm>
            <a:off x="720324" y="4512080"/>
            <a:ext cx="3137802" cy="710253"/>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I have </a:t>
            </a:r>
            <a:r>
              <a:rPr lang="en-GB" sz="2100">
                <a:solidFill>
                  <a:srgbClr val="A5579E"/>
                </a:solidFill>
                <a:latin typeface="New Beginnings" panose="02000000000000000000" pitchFamily="50" charset="0"/>
              </a:rPr>
              <a:t>YELLOW</a:t>
            </a:r>
            <a:r>
              <a:rPr lang="en-GB" sz="2100">
                <a:solidFill>
                  <a:prstClr val="black"/>
                </a:solidFill>
                <a:latin typeface="Museo Sans 300"/>
              </a:rPr>
              <a:t>, </a:t>
            </a:r>
            <a:r>
              <a:rPr lang="en-GB" sz="2100">
                <a:solidFill>
                  <a:srgbClr val="A5579E"/>
                </a:solidFill>
                <a:latin typeface="New Beginnings" panose="02000000000000000000" pitchFamily="50" charset="0"/>
              </a:rPr>
              <a:t>BLACK</a:t>
            </a:r>
            <a:r>
              <a:rPr lang="en-GB" sz="2100">
                <a:solidFill>
                  <a:prstClr val="black"/>
                </a:solidFill>
                <a:latin typeface="Museo Sans 300"/>
              </a:rPr>
              <a:t> </a:t>
            </a:r>
            <a:br>
              <a:rPr lang="en-GB" sz="2100">
                <a:solidFill>
                  <a:prstClr val="black"/>
                </a:solidFill>
                <a:latin typeface="Museo Sans 300"/>
              </a:rPr>
            </a:br>
            <a:r>
              <a:rPr lang="en-GB" sz="2100">
                <a:solidFill>
                  <a:prstClr val="black"/>
                </a:solidFill>
                <a:latin typeface="Museo Sans 300"/>
              </a:rPr>
              <a:t>&amp; </a:t>
            </a:r>
            <a:r>
              <a:rPr lang="en-GB" sz="2100">
                <a:solidFill>
                  <a:srgbClr val="A5579E"/>
                </a:solidFill>
                <a:latin typeface="New Beginnings" panose="02000000000000000000" pitchFamily="50" charset="0"/>
              </a:rPr>
              <a:t>WHITE </a:t>
            </a:r>
            <a:r>
              <a:rPr lang="en-GB" sz="2100">
                <a:solidFill>
                  <a:prstClr val="black"/>
                </a:solidFill>
                <a:latin typeface="Museo Sans 300"/>
              </a:rPr>
              <a:t>stripes.</a:t>
            </a:r>
            <a:endParaRPr lang="en-GB" sz="2100">
              <a:solidFill>
                <a:srgbClr val="A5579E"/>
              </a:solidFill>
              <a:latin typeface="New Beginnings" panose="02000000000000000000" pitchFamily="50" charset="0"/>
            </a:endParaRPr>
          </a:p>
        </p:txBody>
      </p:sp>
      <p:grpSp>
        <p:nvGrpSpPr>
          <p:cNvPr id="15" name="Group 14">
            <a:extLst>
              <a:ext uri="{FF2B5EF4-FFF2-40B4-BE49-F238E27FC236}">
                <a16:creationId xmlns:a16="http://schemas.microsoft.com/office/drawing/2014/main" id="{04693730-55DB-CF87-3CDD-73C6D0981DA2}"/>
              </a:ext>
            </a:extLst>
          </p:cNvPr>
          <p:cNvGrpSpPr/>
          <p:nvPr/>
        </p:nvGrpSpPr>
        <p:grpSpPr>
          <a:xfrm>
            <a:off x="4559264" y="1805846"/>
            <a:ext cx="355768" cy="433254"/>
            <a:chOff x="-693848" y="2083611"/>
            <a:chExt cx="355768" cy="433254"/>
          </a:xfrm>
        </p:grpSpPr>
        <p:sp>
          <p:nvSpPr>
            <p:cNvPr id="28" name="Oval 27">
              <a:extLst>
                <a:ext uri="{FF2B5EF4-FFF2-40B4-BE49-F238E27FC236}">
                  <a16:creationId xmlns:a16="http://schemas.microsoft.com/office/drawing/2014/main" id="{C9E68C05-6D5D-3790-9B64-07386FF5FD06}"/>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D501B198-0431-6FD5-F668-4537D5DEC140}"/>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17" name="Group 16">
            <a:extLst>
              <a:ext uri="{FF2B5EF4-FFF2-40B4-BE49-F238E27FC236}">
                <a16:creationId xmlns:a16="http://schemas.microsoft.com/office/drawing/2014/main" id="{007CE8FF-0959-B2BB-7D5B-8C13395004C4}"/>
              </a:ext>
            </a:extLst>
          </p:cNvPr>
          <p:cNvGrpSpPr/>
          <p:nvPr/>
        </p:nvGrpSpPr>
        <p:grpSpPr>
          <a:xfrm>
            <a:off x="4579152" y="2773610"/>
            <a:ext cx="355768" cy="433254"/>
            <a:chOff x="-693848" y="2083611"/>
            <a:chExt cx="355768" cy="433254"/>
          </a:xfrm>
        </p:grpSpPr>
        <p:sp>
          <p:nvSpPr>
            <p:cNvPr id="26" name="Oval 25">
              <a:extLst>
                <a:ext uri="{FF2B5EF4-FFF2-40B4-BE49-F238E27FC236}">
                  <a16:creationId xmlns:a16="http://schemas.microsoft.com/office/drawing/2014/main" id="{E29676B7-304A-8BBA-7B8A-9B91271BB544}"/>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D493BEE-5BE8-94E9-59D7-F179CAFDFF4E}"/>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18" name="Group 17">
            <a:extLst>
              <a:ext uri="{FF2B5EF4-FFF2-40B4-BE49-F238E27FC236}">
                <a16:creationId xmlns:a16="http://schemas.microsoft.com/office/drawing/2014/main" id="{BFACFC32-EAE2-31DE-6A3F-B97686DABABF}"/>
              </a:ext>
            </a:extLst>
          </p:cNvPr>
          <p:cNvGrpSpPr/>
          <p:nvPr/>
        </p:nvGrpSpPr>
        <p:grpSpPr>
          <a:xfrm>
            <a:off x="4579152" y="4728169"/>
            <a:ext cx="355768" cy="433254"/>
            <a:chOff x="-693848" y="2083611"/>
            <a:chExt cx="355768" cy="433254"/>
          </a:xfrm>
        </p:grpSpPr>
        <p:sp>
          <p:nvSpPr>
            <p:cNvPr id="19" name="Oval 18">
              <a:extLst>
                <a:ext uri="{FF2B5EF4-FFF2-40B4-BE49-F238E27FC236}">
                  <a16:creationId xmlns:a16="http://schemas.microsoft.com/office/drawing/2014/main" id="{650FFCC4-87D0-CFBB-2919-66D85A1D4EAC}"/>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FED4DCA-71FF-4DA7-7F84-14257FC0A973}"/>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grpSp>
        <p:nvGrpSpPr>
          <p:cNvPr id="31" name="Group 30">
            <a:extLst>
              <a:ext uri="{FF2B5EF4-FFF2-40B4-BE49-F238E27FC236}">
                <a16:creationId xmlns:a16="http://schemas.microsoft.com/office/drawing/2014/main" id="{E8020B34-F8A1-5AFD-0AF5-5FDE38FA6218}"/>
              </a:ext>
            </a:extLst>
          </p:cNvPr>
          <p:cNvGrpSpPr/>
          <p:nvPr/>
        </p:nvGrpSpPr>
        <p:grpSpPr>
          <a:xfrm>
            <a:off x="706893" y="1984665"/>
            <a:ext cx="355768" cy="433254"/>
            <a:chOff x="-693848" y="2083611"/>
            <a:chExt cx="355768" cy="433254"/>
          </a:xfrm>
        </p:grpSpPr>
        <p:sp>
          <p:nvSpPr>
            <p:cNvPr id="38" name="Oval 37">
              <a:extLst>
                <a:ext uri="{FF2B5EF4-FFF2-40B4-BE49-F238E27FC236}">
                  <a16:creationId xmlns:a16="http://schemas.microsoft.com/office/drawing/2014/main" id="{FC97CE8A-31A3-8880-DAB3-F88E84E2EF44}"/>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D132CF70-1E80-78BD-0BA1-77CC768989F1}"/>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32" name="Group 31">
            <a:extLst>
              <a:ext uri="{FF2B5EF4-FFF2-40B4-BE49-F238E27FC236}">
                <a16:creationId xmlns:a16="http://schemas.microsoft.com/office/drawing/2014/main" id="{4F8E24F8-D423-9BEF-9B87-A53B1ED063E0}"/>
              </a:ext>
            </a:extLst>
          </p:cNvPr>
          <p:cNvGrpSpPr/>
          <p:nvPr/>
        </p:nvGrpSpPr>
        <p:grpSpPr>
          <a:xfrm>
            <a:off x="708931" y="3327839"/>
            <a:ext cx="355768" cy="433254"/>
            <a:chOff x="-693848" y="2083611"/>
            <a:chExt cx="355768" cy="433254"/>
          </a:xfrm>
        </p:grpSpPr>
        <p:sp>
          <p:nvSpPr>
            <p:cNvPr id="36" name="Oval 35">
              <a:extLst>
                <a:ext uri="{FF2B5EF4-FFF2-40B4-BE49-F238E27FC236}">
                  <a16:creationId xmlns:a16="http://schemas.microsoft.com/office/drawing/2014/main" id="{4588C0F1-9080-A59F-88A9-71C4D8EDE9F4}"/>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6707AC9F-6DA1-C6F0-B75A-A79669B8B71E}"/>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33" name="Group 32">
            <a:extLst>
              <a:ext uri="{FF2B5EF4-FFF2-40B4-BE49-F238E27FC236}">
                <a16:creationId xmlns:a16="http://schemas.microsoft.com/office/drawing/2014/main" id="{E4B5E497-BD8F-D11F-E121-F528D4F5EAE2}"/>
              </a:ext>
            </a:extLst>
          </p:cNvPr>
          <p:cNvGrpSpPr/>
          <p:nvPr/>
        </p:nvGrpSpPr>
        <p:grpSpPr>
          <a:xfrm>
            <a:off x="708087" y="4615932"/>
            <a:ext cx="355768" cy="433254"/>
            <a:chOff x="-693848" y="2083611"/>
            <a:chExt cx="355768" cy="433254"/>
          </a:xfrm>
        </p:grpSpPr>
        <p:sp>
          <p:nvSpPr>
            <p:cNvPr id="34" name="Oval 33">
              <a:extLst>
                <a:ext uri="{FF2B5EF4-FFF2-40B4-BE49-F238E27FC236}">
                  <a16:creationId xmlns:a16="http://schemas.microsoft.com/office/drawing/2014/main" id="{EACB9C47-822C-C1DE-D5B4-370848745C2F}"/>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0C7F2B7-4254-3B54-11DC-5A7A9499B055}"/>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grpSp>
        <p:nvGrpSpPr>
          <p:cNvPr id="40" name="Group 39">
            <a:extLst>
              <a:ext uri="{FF2B5EF4-FFF2-40B4-BE49-F238E27FC236}">
                <a16:creationId xmlns:a16="http://schemas.microsoft.com/office/drawing/2014/main" id="{9319263B-36C1-BF07-71E8-D921DC9228BA}"/>
              </a:ext>
            </a:extLst>
          </p:cNvPr>
          <p:cNvGrpSpPr/>
          <p:nvPr/>
        </p:nvGrpSpPr>
        <p:grpSpPr>
          <a:xfrm rot="21054931">
            <a:off x="3468500" y="2125925"/>
            <a:ext cx="1037140" cy="227124"/>
            <a:chOff x="3665220" y="2231993"/>
            <a:chExt cx="1356479" cy="301755"/>
          </a:xfrm>
        </p:grpSpPr>
        <p:grpSp>
          <p:nvGrpSpPr>
            <p:cNvPr id="41" name="Group 40">
              <a:extLst>
                <a:ext uri="{FF2B5EF4-FFF2-40B4-BE49-F238E27FC236}">
                  <a16:creationId xmlns:a16="http://schemas.microsoft.com/office/drawing/2014/main" id="{EA925840-EEF6-D472-7874-6C0AA9160DC0}"/>
                </a:ext>
              </a:extLst>
            </p:cNvPr>
            <p:cNvGrpSpPr/>
            <p:nvPr/>
          </p:nvGrpSpPr>
          <p:grpSpPr>
            <a:xfrm rot="21203920">
              <a:off x="4844305" y="2367111"/>
              <a:ext cx="177394" cy="157399"/>
              <a:chOff x="4508087" y="1177522"/>
              <a:chExt cx="693672" cy="804496"/>
            </a:xfrm>
          </p:grpSpPr>
          <p:pic>
            <p:nvPicPr>
              <p:cNvPr id="43" name="Picture 42" descr="A white line on a black background&#10;&#10;Description automatically generated">
                <a:extLst>
                  <a:ext uri="{FF2B5EF4-FFF2-40B4-BE49-F238E27FC236}">
                    <a16:creationId xmlns:a16="http://schemas.microsoft.com/office/drawing/2014/main" id="{152DAEBD-C103-BD6A-A403-D5D50D966D4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44" name="Isosceles Triangle 43">
                <a:extLst>
                  <a:ext uri="{FF2B5EF4-FFF2-40B4-BE49-F238E27FC236}">
                    <a16:creationId xmlns:a16="http://schemas.microsoft.com/office/drawing/2014/main" id="{78376C52-CCC1-10CF-D04D-40638B1BE357}"/>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Freeform: Shape 41">
              <a:extLst>
                <a:ext uri="{FF2B5EF4-FFF2-40B4-BE49-F238E27FC236}">
                  <a16:creationId xmlns:a16="http://schemas.microsoft.com/office/drawing/2014/main" id="{29402644-6664-5872-BEC7-7449311FCDAF}"/>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03276F0A-90B9-0A82-843C-1FE8998EF9AC}"/>
              </a:ext>
            </a:extLst>
          </p:cNvPr>
          <p:cNvGrpSpPr/>
          <p:nvPr/>
        </p:nvGrpSpPr>
        <p:grpSpPr>
          <a:xfrm rot="20191738" flipV="1">
            <a:off x="3626787" y="3163185"/>
            <a:ext cx="908872" cy="194527"/>
            <a:chOff x="3665220" y="2231993"/>
            <a:chExt cx="1356479" cy="301755"/>
          </a:xfrm>
        </p:grpSpPr>
        <p:grpSp>
          <p:nvGrpSpPr>
            <p:cNvPr id="46" name="Group 45">
              <a:extLst>
                <a:ext uri="{FF2B5EF4-FFF2-40B4-BE49-F238E27FC236}">
                  <a16:creationId xmlns:a16="http://schemas.microsoft.com/office/drawing/2014/main" id="{AFC3C494-2F29-82AC-C57E-08286BC48AED}"/>
                </a:ext>
              </a:extLst>
            </p:cNvPr>
            <p:cNvGrpSpPr/>
            <p:nvPr/>
          </p:nvGrpSpPr>
          <p:grpSpPr>
            <a:xfrm rot="21203920">
              <a:off x="4844305" y="2367111"/>
              <a:ext cx="177394" cy="157399"/>
              <a:chOff x="4508087" y="1177522"/>
              <a:chExt cx="693672" cy="804496"/>
            </a:xfrm>
          </p:grpSpPr>
          <p:pic>
            <p:nvPicPr>
              <p:cNvPr id="48" name="Picture 47" descr="A white line on a black background&#10;&#10;Description automatically generated">
                <a:extLst>
                  <a:ext uri="{FF2B5EF4-FFF2-40B4-BE49-F238E27FC236}">
                    <a16:creationId xmlns:a16="http://schemas.microsoft.com/office/drawing/2014/main" id="{27E2B9BD-04AE-5E27-7114-BCB10E23F840}"/>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49" name="Isosceles Triangle 48">
                <a:extLst>
                  <a:ext uri="{FF2B5EF4-FFF2-40B4-BE49-F238E27FC236}">
                    <a16:creationId xmlns:a16="http://schemas.microsoft.com/office/drawing/2014/main" id="{C2557DD2-FCC8-EE52-E543-C72359AB97F0}"/>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Freeform: Shape 46">
              <a:extLst>
                <a:ext uri="{FF2B5EF4-FFF2-40B4-BE49-F238E27FC236}">
                  <a16:creationId xmlns:a16="http://schemas.microsoft.com/office/drawing/2014/main" id="{E883CB24-5FFB-31E9-6EFD-A87C2B84DCF8}"/>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890CA13E-B93E-53CF-58B4-2A9BABE7D85B}"/>
              </a:ext>
            </a:extLst>
          </p:cNvPr>
          <p:cNvGrpSpPr/>
          <p:nvPr/>
        </p:nvGrpSpPr>
        <p:grpSpPr>
          <a:xfrm rot="21054931">
            <a:off x="3462710" y="4935624"/>
            <a:ext cx="1037140" cy="227124"/>
            <a:chOff x="3665220" y="2231993"/>
            <a:chExt cx="1356479" cy="301755"/>
          </a:xfrm>
        </p:grpSpPr>
        <p:grpSp>
          <p:nvGrpSpPr>
            <p:cNvPr id="51" name="Group 50">
              <a:extLst>
                <a:ext uri="{FF2B5EF4-FFF2-40B4-BE49-F238E27FC236}">
                  <a16:creationId xmlns:a16="http://schemas.microsoft.com/office/drawing/2014/main" id="{7C57143C-B17A-25FF-86C4-6F409CAD5D86}"/>
                </a:ext>
              </a:extLst>
            </p:cNvPr>
            <p:cNvGrpSpPr/>
            <p:nvPr/>
          </p:nvGrpSpPr>
          <p:grpSpPr>
            <a:xfrm rot="21203920">
              <a:off x="4844305" y="2367111"/>
              <a:ext cx="177394" cy="157399"/>
              <a:chOff x="4508087" y="1177522"/>
              <a:chExt cx="693672" cy="804496"/>
            </a:xfrm>
          </p:grpSpPr>
          <p:pic>
            <p:nvPicPr>
              <p:cNvPr id="53" name="Picture 52" descr="A white line on a black background&#10;&#10;Description automatically generated">
                <a:extLst>
                  <a:ext uri="{FF2B5EF4-FFF2-40B4-BE49-F238E27FC236}">
                    <a16:creationId xmlns:a16="http://schemas.microsoft.com/office/drawing/2014/main" id="{DFF03C7F-CE30-FF56-00C6-CCB4424B1132}"/>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54" name="Isosceles Triangle 53">
                <a:extLst>
                  <a:ext uri="{FF2B5EF4-FFF2-40B4-BE49-F238E27FC236}">
                    <a16:creationId xmlns:a16="http://schemas.microsoft.com/office/drawing/2014/main" id="{58895FF5-1426-DC54-E591-E8E1C9EC0F61}"/>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Freeform: Shape 51">
              <a:extLst>
                <a:ext uri="{FF2B5EF4-FFF2-40B4-BE49-F238E27FC236}">
                  <a16:creationId xmlns:a16="http://schemas.microsoft.com/office/drawing/2014/main" id="{E4C6A934-2069-BB8A-A418-BF9638133BEE}"/>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08932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yellow pattern&#10;&#10;Description automatically generated with medium confidence">
            <a:extLst>
              <a:ext uri="{FF2B5EF4-FFF2-40B4-BE49-F238E27FC236}">
                <a16:creationId xmlns:a16="http://schemas.microsoft.com/office/drawing/2014/main" id="{71F64BDC-68E8-613F-B0E9-3C211C57FC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522" r="68178"/>
          <a:stretch/>
        </p:blipFill>
        <p:spPr bwMode="auto">
          <a:xfrm rot="10800000">
            <a:off x="-2" y="0"/>
            <a:ext cx="9906001" cy="6858000"/>
          </a:xfrm>
          <a:prstGeom prst="rect">
            <a:avLst/>
          </a:prstGeom>
          <a:noFill/>
          <a:ln>
            <a:noFill/>
          </a:ln>
        </p:spPr>
      </p:pic>
      <p:pic>
        <p:nvPicPr>
          <p:cNvPr id="2" name="Picture 1" descr="A yellow background with a yellow pattern&#10;&#10;Description automatically generated with medium confidence">
            <a:extLst>
              <a:ext uri="{FF2B5EF4-FFF2-40B4-BE49-F238E27FC236}">
                <a16:creationId xmlns:a16="http://schemas.microsoft.com/office/drawing/2014/main" id="{6DB17E5D-2824-480E-8150-EE6D0318A72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9714" y="0"/>
            <a:ext cx="5116286" cy="3537587"/>
          </a:xfrm>
          <a:prstGeom prst="rect">
            <a:avLst/>
          </a:prstGeom>
          <a:noFill/>
          <a:ln>
            <a:noFill/>
          </a:ln>
        </p:spPr>
      </p:pic>
      <p:sp>
        <p:nvSpPr>
          <p:cNvPr id="5" name="TextBox 4">
            <a:extLst>
              <a:ext uri="{FF2B5EF4-FFF2-40B4-BE49-F238E27FC236}">
                <a16:creationId xmlns:a16="http://schemas.microsoft.com/office/drawing/2014/main" id="{C68CF9BE-7697-58C3-5037-FE8DC6C9313A}"/>
              </a:ext>
            </a:extLst>
          </p:cNvPr>
          <p:cNvSpPr txBox="1"/>
          <p:nvPr/>
        </p:nvSpPr>
        <p:spPr>
          <a:xfrm rot="21446710">
            <a:off x="-661571" y="478436"/>
            <a:ext cx="5256537" cy="698525"/>
          </a:xfrm>
          <a:prstGeom prst="rect">
            <a:avLst/>
          </a:prstGeom>
          <a:noFill/>
        </p:spPr>
        <p:txBody>
          <a:bodyPr wrap="square" rtlCol="0">
            <a:spAutoFit/>
          </a:bodyPr>
          <a:lstStyle/>
          <a:p>
            <a:pPr algn="ctr" defTabSz="326578">
              <a:lnSpc>
                <a:spcPts val="4569"/>
              </a:lnSpc>
            </a:pPr>
            <a:r>
              <a:rPr lang="en-GB" sz="5714">
                <a:solidFill>
                  <a:prstClr val="white"/>
                </a:solidFill>
                <a:latin typeface="New Beginnings" panose="02000000000000000000" pitchFamily="50" charset="0"/>
              </a:rPr>
              <a:t>bumblebee</a:t>
            </a:r>
            <a:endParaRPr lang="en-GB" sz="6857">
              <a:solidFill>
                <a:prstClr val="white"/>
              </a:solidFill>
              <a:latin typeface="New Beginnings" panose="02000000000000000000" pitchFamily="50" charset="0"/>
            </a:endParaRPr>
          </a:p>
        </p:txBody>
      </p:sp>
      <p:pic>
        <p:nvPicPr>
          <p:cNvPr id="6" name="Picture 5" descr="A black and white logo with white text&#10;&#10;Description automatically generated">
            <a:extLst>
              <a:ext uri="{FF2B5EF4-FFF2-40B4-BE49-F238E27FC236}">
                <a16:creationId xmlns:a16="http://schemas.microsoft.com/office/drawing/2014/main" id="{726D2562-B728-EAAB-87D4-E0B87D4C15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25680" y="6367933"/>
            <a:ext cx="842564" cy="282863"/>
          </a:xfrm>
          <a:prstGeom prst="rect">
            <a:avLst/>
          </a:prstGeom>
        </p:spPr>
      </p:pic>
      <p:pic>
        <p:nvPicPr>
          <p:cNvPr id="14" name="Picture 13" descr="A yellow background with a yellow pattern&#10;&#10;Description automatically generated with medium confidence">
            <a:extLst>
              <a:ext uri="{FF2B5EF4-FFF2-40B4-BE49-F238E27FC236}">
                <a16:creationId xmlns:a16="http://schemas.microsoft.com/office/drawing/2014/main" id="{602DF826-A283-E0FA-420A-1995E37732E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0" y="3320413"/>
            <a:ext cx="5116286" cy="3537587"/>
          </a:xfrm>
          <a:prstGeom prst="rect">
            <a:avLst/>
          </a:prstGeom>
          <a:noFill/>
          <a:ln>
            <a:noFill/>
          </a:ln>
        </p:spPr>
      </p:pic>
      <p:grpSp>
        <p:nvGrpSpPr>
          <p:cNvPr id="9" name="Group 8">
            <a:extLst>
              <a:ext uri="{FF2B5EF4-FFF2-40B4-BE49-F238E27FC236}">
                <a16:creationId xmlns:a16="http://schemas.microsoft.com/office/drawing/2014/main" id="{9769ABC5-FC41-6D2E-8609-7016FED40240}"/>
              </a:ext>
            </a:extLst>
          </p:cNvPr>
          <p:cNvGrpSpPr/>
          <p:nvPr/>
        </p:nvGrpSpPr>
        <p:grpSpPr>
          <a:xfrm>
            <a:off x="2394857" y="1086424"/>
            <a:ext cx="5116286" cy="5201060"/>
            <a:chOff x="2496457" y="1179470"/>
            <a:chExt cx="7605486" cy="7909785"/>
          </a:xfrm>
        </p:grpSpPr>
        <p:pic>
          <p:nvPicPr>
            <p:cNvPr id="3" name="Picture 2">
              <a:extLst>
                <a:ext uri="{FF2B5EF4-FFF2-40B4-BE49-F238E27FC236}">
                  <a16:creationId xmlns:a16="http://schemas.microsoft.com/office/drawing/2014/main" id="{2606F237-8F67-A366-DE17-D376E93EB1EC}"/>
                </a:ext>
              </a:extLst>
            </p:cNvPr>
            <p:cNvPicPr>
              <a:picLocks noChangeAspect="1"/>
            </p:cNvPicPr>
            <p:nvPr/>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2344307" y="1331620"/>
              <a:ext cx="7909785" cy="7605486"/>
            </a:xfrm>
            <a:prstGeom prst="rect">
              <a:avLst/>
            </a:prstGeom>
          </p:spPr>
        </p:pic>
        <p:pic>
          <p:nvPicPr>
            <p:cNvPr id="15" name="Picture 14">
              <a:extLst>
                <a:ext uri="{FF2B5EF4-FFF2-40B4-BE49-F238E27FC236}">
                  <a16:creationId xmlns:a16="http://schemas.microsoft.com/office/drawing/2014/main" id="{9A520052-8293-688B-0C96-6C7442DE5780}"/>
                </a:ext>
              </a:extLst>
            </p:cNvPr>
            <p:cNvPicPr>
              <a:picLocks noChangeAspect="1"/>
            </p:cNvPicPr>
            <p:nvPr/>
          </p:nvPicPr>
          <p:blipFill>
            <a:blip r:embed="rId5"/>
            <a:stretch>
              <a:fillRect/>
            </a:stretch>
          </p:blipFill>
          <p:spPr>
            <a:xfrm>
              <a:off x="3252060" y="1810138"/>
              <a:ext cx="6096000" cy="6648450"/>
            </a:xfrm>
            <a:prstGeom prst="rect">
              <a:avLst/>
            </a:prstGeom>
          </p:spPr>
        </p:pic>
      </p:grpSp>
      <p:grpSp>
        <p:nvGrpSpPr>
          <p:cNvPr id="16" name="Group 15">
            <a:extLst>
              <a:ext uri="{FF2B5EF4-FFF2-40B4-BE49-F238E27FC236}">
                <a16:creationId xmlns:a16="http://schemas.microsoft.com/office/drawing/2014/main" id="{5A3FF9D6-624E-263D-58F9-5300AAE45F58}"/>
              </a:ext>
            </a:extLst>
          </p:cNvPr>
          <p:cNvGrpSpPr/>
          <p:nvPr/>
        </p:nvGrpSpPr>
        <p:grpSpPr>
          <a:xfrm>
            <a:off x="3756664" y="1729834"/>
            <a:ext cx="355768" cy="433254"/>
            <a:chOff x="-693848" y="2083611"/>
            <a:chExt cx="355768" cy="433254"/>
          </a:xfrm>
        </p:grpSpPr>
        <p:sp>
          <p:nvSpPr>
            <p:cNvPr id="23" name="Oval 22">
              <a:extLst>
                <a:ext uri="{FF2B5EF4-FFF2-40B4-BE49-F238E27FC236}">
                  <a16:creationId xmlns:a16="http://schemas.microsoft.com/office/drawing/2014/main" id="{74838D02-041A-F8FF-3B22-50FB40959880}"/>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F83B5A3-2D68-1207-83C8-A2896721226F}"/>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17" name="Group 16">
            <a:extLst>
              <a:ext uri="{FF2B5EF4-FFF2-40B4-BE49-F238E27FC236}">
                <a16:creationId xmlns:a16="http://schemas.microsoft.com/office/drawing/2014/main" id="{53415F81-E174-5C2B-0A62-8663433649EF}"/>
              </a:ext>
            </a:extLst>
          </p:cNvPr>
          <p:cNvGrpSpPr/>
          <p:nvPr/>
        </p:nvGrpSpPr>
        <p:grpSpPr>
          <a:xfrm>
            <a:off x="3179709" y="2876835"/>
            <a:ext cx="355768" cy="433254"/>
            <a:chOff x="-693848" y="2083611"/>
            <a:chExt cx="355768" cy="433254"/>
          </a:xfrm>
        </p:grpSpPr>
        <p:sp>
          <p:nvSpPr>
            <p:cNvPr id="21" name="Oval 20">
              <a:extLst>
                <a:ext uri="{FF2B5EF4-FFF2-40B4-BE49-F238E27FC236}">
                  <a16:creationId xmlns:a16="http://schemas.microsoft.com/office/drawing/2014/main" id="{0CEC1AB5-FF01-0453-E263-A7128B17D9B2}"/>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F9FF61B-1B13-7366-73BA-70D4B14BC6D2}"/>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18" name="Group 17">
            <a:extLst>
              <a:ext uri="{FF2B5EF4-FFF2-40B4-BE49-F238E27FC236}">
                <a16:creationId xmlns:a16="http://schemas.microsoft.com/office/drawing/2014/main" id="{7C463A4C-0974-9A49-A09D-5E3B3CEB03B5}"/>
              </a:ext>
            </a:extLst>
          </p:cNvPr>
          <p:cNvGrpSpPr/>
          <p:nvPr/>
        </p:nvGrpSpPr>
        <p:grpSpPr>
          <a:xfrm>
            <a:off x="3133080" y="3873053"/>
            <a:ext cx="355768" cy="433254"/>
            <a:chOff x="-693848" y="2083611"/>
            <a:chExt cx="355768" cy="433254"/>
          </a:xfrm>
        </p:grpSpPr>
        <p:sp>
          <p:nvSpPr>
            <p:cNvPr id="19" name="Oval 18">
              <a:extLst>
                <a:ext uri="{FF2B5EF4-FFF2-40B4-BE49-F238E27FC236}">
                  <a16:creationId xmlns:a16="http://schemas.microsoft.com/office/drawing/2014/main" id="{D1385EAE-0BAA-0263-B7D5-BDAF25568463}"/>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12A339E-9DC6-0DBD-6503-1886F56FF0EA}"/>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pic>
        <p:nvPicPr>
          <p:cNvPr id="35" name="Graphic 34" descr="Scissors with solid fill">
            <a:extLst>
              <a:ext uri="{FF2B5EF4-FFF2-40B4-BE49-F238E27FC236}">
                <a16:creationId xmlns:a16="http://schemas.microsoft.com/office/drawing/2014/main" id="{E3CC7830-B117-7287-95B5-31A39FCD94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226339" y="3490912"/>
            <a:ext cx="283453" cy="283453"/>
          </a:xfrm>
          <a:prstGeom prst="rect">
            <a:avLst/>
          </a:prstGeom>
        </p:spPr>
      </p:pic>
      <p:sp>
        <p:nvSpPr>
          <p:cNvPr id="36" name="Freeform: Shape 35">
            <a:extLst>
              <a:ext uri="{FF2B5EF4-FFF2-40B4-BE49-F238E27FC236}">
                <a16:creationId xmlns:a16="http://schemas.microsoft.com/office/drawing/2014/main" id="{D9BD5876-1D88-9ED8-1BDB-2A9C571AF6D0}"/>
              </a:ext>
            </a:extLst>
          </p:cNvPr>
          <p:cNvSpPr/>
          <p:nvPr/>
        </p:nvSpPr>
        <p:spPr>
          <a:xfrm rot="172027">
            <a:off x="3596224" y="2143203"/>
            <a:ext cx="2620415" cy="386235"/>
          </a:xfrm>
          <a:custGeom>
            <a:avLst/>
            <a:gdLst>
              <a:gd name="connsiteX0" fmla="*/ 0 w 1943100"/>
              <a:gd name="connsiteY0" fmla="*/ 866775 h 1047750"/>
              <a:gd name="connsiteX1" fmla="*/ 209550 w 1943100"/>
              <a:gd name="connsiteY1" fmla="*/ 628650 h 1047750"/>
              <a:gd name="connsiteX2" fmla="*/ 257175 w 1943100"/>
              <a:gd name="connsiteY2" fmla="*/ 542925 h 1047750"/>
              <a:gd name="connsiteX3" fmla="*/ 295275 w 1943100"/>
              <a:gd name="connsiteY3" fmla="*/ 38100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638175 w 1943100"/>
              <a:gd name="connsiteY6" fmla="*/ 57150 h 1047750"/>
              <a:gd name="connsiteX7" fmla="*/ 666750 w 1943100"/>
              <a:gd name="connsiteY7" fmla="*/ 38100 h 1047750"/>
              <a:gd name="connsiteX8" fmla="*/ 781050 w 1943100"/>
              <a:gd name="connsiteY8" fmla="*/ 0 h 1047750"/>
              <a:gd name="connsiteX9" fmla="*/ 1276350 w 1943100"/>
              <a:gd name="connsiteY9" fmla="*/ 57150 h 1047750"/>
              <a:gd name="connsiteX10" fmla="*/ 1323975 w 1943100"/>
              <a:gd name="connsiteY10" fmla="*/ 95250 h 1047750"/>
              <a:gd name="connsiteX11" fmla="*/ 1352550 w 1943100"/>
              <a:gd name="connsiteY11" fmla="*/ 114300 h 1047750"/>
              <a:gd name="connsiteX12" fmla="*/ 1409700 w 1943100"/>
              <a:gd name="connsiteY12" fmla="*/ 200025 h 1047750"/>
              <a:gd name="connsiteX13" fmla="*/ 1457325 w 1943100"/>
              <a:gd name="connsiteY13" fmla="*/ 257175 h 1047750"/>
              <a:gd name="connsiteX14" fmla="*/ 1495425 w 1943100"/>
              <a:gd name="connsiteY14" fmla="*/ 323850 h 1047750"/>
              <a:gd name="connsiteX15" fmla="*/ 1638300 w 1943100"/>
              <a:gd name="connsiteY15" fmla="*/ 504825 h 1047750"/>
              <a:gd name="connsiteX16" fmla="*/ 1704975 w 1943100"/>
              <a:gd name="connsiteY16" fmla="*/ 647700 h 1047750"/>
              <a:gd name="connsiteX17" fmla="*/ 1743075 w 1943100"/>
              <a:gd name="connsiteY17" fmla="*/ 733425 h 1047750"/>
              <a:gd name="connsiteX18" fmla="*/ 1857375 w 1943100"/>
              <a:gd name="connsiteY18" fmla="*/ 933450 h 1047750"/>
              <a:gd name="connsiteX19" fmla="*/ 1905000 w 1943100"/>
              <a:gd name="connsiteY19" fmla="*/ 1019175 h 1047750"/>
              <a:gd name="connsiteX20" fmla="*/ 1943100 w 1943100"/>
              <a:gd name="connsiteY20"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638175 w 1943100"/>
              <a:gd name="connsiteY5" fmla="*/ 57150 h 1047750"/>
              <a:gd name="connsiteX6" fmla="*/ 666750 w 1943100"/>
              <a:gd name="connsiteY6" fmla="*/ 38100 h 1047750"/>
              <a:gd name="connsiteX7" fmla="*/ 781050 w 1943100"/>
              <a:gd name="connsiteY7" fmla="*/ 0 h 1047750"/>
              <a:gd name="connsiteX8" fmla="*/ 1276350 w 1943100"/>
              <a:gd name="connsiteY8" fmla="*/ 57150 h 1047750"/>
              <a:gd name="connsiteX9" fmla="*/ 1323975 w 1943100"/>
              <a:gd name="connsiteY9" fmla="*/ 95250 h 1047750"/>
              <a:gd name="connsiteX10" fmla="*/ 1352550 w 1943100"/>
              <a:gd name="connsiteY10" fmla="*/ 114300 h 1047750"/>
              <a:gd name="connsiteX11" fmla="*/ 1409700 w 1943100"/>
              <a:gd name="connsiteY11" fmla="*/ 200025 h 1047750"/>
              <a:gd name="connsiteX12" fmla="*/ 1457325 w 1943100"/>
              <a:gd name="connsiteY12" fmla="*/ 257175 h 1047750"/>
              <a:gd name="connsiteX13" fmla="*/ 1495425 w 1943100"/>
              <a:gd name="connsiteY13" fmla="*/ 323850 h 1047750"/>
              <a:gd name="connsiteX14" fmla="*/ 1638300 w 1943100"/>
              <a:gd name="connsiteY14" fmla="*/ 504825 h 1047750"/>
              <a:gd name="connsiteX15" fmla="*/ 1704975 w 1943100"/>
              <a:gd name="connsiteY15" fmla="*/ 647700 h 1047750"/>
              <a:gd name="connsiteX16" fmla="*/ 1743075 w 1943100"/>
              <a:gd name="connsiteY16" fmla="*/ 733425 h 1047750"/>
              <a:gd name="connsiteX17" fmla="*/ 1857375 w 1943100"/>
              <a:gd name="connsiteY17" fmla="*/ 933450 h 1047750"/>
              <a:gd name="connsiteX18" fmla="*/ 1905000 w 1943100"/>
              <a:gd name="connsiteY18" fmla="*/ 1019175 h 1047750"/>
              <a:gd name="connsiteX19" fmla="*/ 1943100 w 1943100"/>
              <a:gd name="connsiteY19"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638300 w 1943100"/>
              <a:gd name="connsiteY12" fmla="*/ 50482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43075 w 1943100"/>
              <a:gd name="connsiteY13" fmla="*/ 73342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35455 w 1943100"/>
              <a:gd name="connsiteY13" fmla="*/ 75628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2480310"/>
              <a:gd name="connsiteY0" fmla="*/ 6764 h 1205009"/>
              <a:gd name="connsiteX1" fmla="*/ 746760 w 2480310"/>
              <a:gd name="connsiteY1" fmla="*/ 785909 h 1205009"/>
              <a:gd name="connsiteX2" fmla="*/ 794385 w 2480310"/>
              <a:gd name="connsiteY2" fmla="*/ 700184 h 1205009"/>
              <a:gd name="connsiteX3" fmla="*/ 878205 w 2480310"/>
              <a:gd name="connsiteY3" fmla="*/ 549689 h 1205009"/>
              <a:gd name="connsiteX4" fmla="*/ 1064895 w 2480310"/>
              <a:gd name="connsiteY4" fmla="*/ 282989 h 1205009"/>
              <a:gd name="connsiteX5" fmla="*/ 1203960 w 2480310"/>
              <a:gd name="connsiteY5" fmla="*/ 195359 h 1205009"/>
              <a:gd name="connsiteX6" fmla="*/ 1318260 w 2480310"/>
              <a:gd name="connsiteY6" fmla="*/ 157259 h 1205009"/>
              <a:gd name="connsiteX7" fmla="*/ 1813560 w 2480310"/>
              <a:gd name="connsiteY7" fmla="*/ 214409 h 1205009"/>
              <a:gd name="connsiteX8" fmla="*/ 1861185 w 2480310"/>
              <a:gd name="connsiteY8" fmla="*/ 252509 h 1205009"/>
              <a:gd name="connsiteX9" fmla="*/ 1889760 w 2480310"/>
              <a:gd name="connsiteY9" fmla="*/ 271559 h 1205009"/>
              <a:gd name="connsiteX10" fmla="*/ 1946910 w 2480310"/>
              <a:gd name="connsiteY10" fmla="*/ 357284 h 1205009"/>
              <a:gd name="connsiteX11" fmla="*/ 1994535 w 2480310"/>
              <a:gd name="connsiteY11" fmla="*/ 414434 h 1205009"/>
              <a:gd name="connsiteX12" fmla="*/ 2114550 w 2480310"/>
              <a:gd name="connsiteY12" fmla="*/ 715424 h 1205009"/>
              <a:gd name="connsiteX13" fmla="*/ 2272665 w 2480310"/>
              <a:gd name="connsiteY13" fmla="*/ 913544 h 1205009"/>
              <a:gd name="connsiteX14" fmla="*/ 2394585 w 2480310"/>
              <a:gd name="connsiteY14" fmla="*/ 1090709 h 1205009"/>
              <a:gd name="connsiteX15" fmla="*/ 2442210 w 2480310"/>
              <a:gd name="connsiteY15" fmla="*/ 1176434 h 1205009"/>
              <a:gd name="connsiteX16" fmla="*/ 2480310 w 2480310"/>
              <a:gd name="connsiteY16" fmla="*/ 1205009 h 1205009"/>
              <a:gd name="connsiteX0" fmla="*/ 0 w 2480310"/>
              <a:gd name="connsiteY0" fmla="*/ 6167 h 1204412"/>
              <a:gd name="connsiteX1" fmla="*/ 746760 w 2480310"/>
              <a:gd name="connsiteY1" fmla="*/ 785312 h 1204412"/>
              <a:gd name="connsiteX2" fmla="*/ 501015 w 2480310"/>
              <a:gd name="connsiteY2" fmla="*/ 219527 h 1204412"/>
              <a:gd name="connsiteX3" fmla="*/ 878205 w 2480310"/>
              <a:gd name="connsiteY3" fmla="*/ 549092 h 1204412"/>
              <a:gd name="connsiteX4" fmla="*/ 1064895 w 2480310"/>
              <a:gd name="connsiteY4" fmla="*/ 282392 h 1204412"/>
              <a:gd name="connsiteX5" fmla="*/ 1203960 w 2480310"/>
              <a:gd name="connsiteY5" fmla="*/ 194762 h 1204412"/>
              <a:gd name="connsiteX6" fmla="*/ 1318260 w 2480310"/>
              <a:gd name="connsiteY6" fmla="*/ 156662 h 1204412"/>
              <a:gd name="connsiteX7" fmla="*/ 1813560 w 2480310"/>
              <a:gd name="connsiteY7" fmla="*/ 213812 h 1204412"/>
              <a:gd name="connsiteX8" fmla="*/ 1861185 w 2480310"/>
              <a:gd name="connsiteY8" fmla="*/ 251912 h 1204412"/>
              <a:gd name="connsiteX9" fmla="*/ 1889760 w 2480310"/>
              <a:gd name="connsiteY9" fmla="*/ 270962 h 1204412"/>
              <a:gd name="connsiteX10" fmla="*/ 1946910 w 2480310"/>
              <a:gd name="connsiteY10" fmla="*/ 356687 h 1204412"/>
              <a:gd name="connsiteX11" fmla="*/ 1994535 w 2480310"/>
              <a:gd name="connsiteY11" fmla="*/ 413837 h 1204412"/>
              <a:gd name="connsiteX12" fmla="*/ 2114550 w 2480310"/>
              <a:gd name="connsiteY12" fmla="*/ 714827 h 1204412"/>
              <a:gd name="connsiteX13" fmla="*/ 2272665 w 2480310"/>
              <a:gd name="connsiteY13" fmla="*/ 912947 h 1204412"/>
              <a:gd name="connsiteX14" fmla="*/ 2394585 w 2480310"/>
              <a:gd name="connsiteY14" fmla="*/ 1090112 h 1204412"/>
              <a:gd name="connsiteX15" fmla="*/ 2442210 w 2480310"/>
              <a:gd name="connsiteY15" fmla="*/ 1175837 h 1204412"/>
              <a:gd name="connsiteX16" fmla="*/ 2480310 w 2480310"/>
              <a:gd name="connsiteY16" fmla="*/ 1204412 h 1204412"/>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14550 w 2480310"/>
              <a:gd name="connsiteY11" fmla="*/ 70866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06930 w 2480310"/>
              <a:gd name="connsiteY11" fmla="*/ 53721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521903"/>
              <a:gd name="connsiteY0" fmla="*/ 0 h 1198245"/>
              <a:gd name="connsiteX1" fmla="*/ 501015 w 2521903"/>
              <a:gd name="connsiteY1" fmla="*/ 213360 h 1198245"/>
              <a:gd name="connsiteX2" fmla="*/ 878205 w 2521903"/>
              <a:gd name="connsiteY2" fmla="*/ 542925 h 1198245"/>
              <a:gd name="connsiteX3" fmla="*/ 1064895 w 2521903"/>
              <a:gd name="connsiteY3" fmla="*/ 276225 h 1198245"/>
              <a:gd name="connsiteX4" fmla="*/ 1203960 w 2521903"/>
              <a:gd name="connsiteY4" fmla="*/ 188595 h 1198245"/>
              <a:gd name="connsiteX5" fmla="*/ 1318260 w 2521903"/>
              <a:gd name="connsiteY5" fmla="*/ 150495 h 1198245"/>
              <a:gd name="connsiteX6" fmla="*/ 1813560 w 2521903"/>
              <a:gd name="connsiteY6" fmla="*/ 207645 h 1198245"/>
              <a:gd name="connsiteX7" fmla="*/ 1861185 w 2521903"/>
              <a:gd name="connsiteY7" fmla="*/ 245745 h 1198245"/>
              <a:gd name="connsiteX8" fmla="*/ 1889760 w 2521903"/>
              <a:gd name="connsiteY8" fmla="*/ 264795 h 1198245"/>
              <a:gd name="connsiteX9" fmla="*/ 1946910 w 2521903"/>
              <a:gd name="connsiteY9" fmla="*/ 350520 h 1198245"/>
              <a:gd name="connsiteX10" fmla="*/ 1994535 w 2521903"/>
              <a:gd name="connsiteY10" fmla="*/ 407670 h 1198245"/>
              <a:gd name="connsiteX11" fmla="*/ 2106930 w 2521903"/>
              <a:gd name="connsiteY11" fmla="*/ 537210 h 1198245"/>
              <a:gd name="connsiteX12" fmla="*/ 2512695 w 2521903"/>
              <a:gd name="connsiteY12" fmla="*/ 354330 h 1198245"/>
              <a:gd name="connsiteX13" fmla="*/ 2394585 w 2521903"/>
              <a:gd name="connsiteY13" fmla="*/ 1083945 h 1198245"/>
              <a:gd name="connsiteX14" fmla="*/ 2442210 w 2521903"/>
              <a:gd name="connsiteY14" fmla="*/ 1169670 h 1198245"/>
              <a:gd name="connsiteX15" fmla="*/ 2480310 w 2521903"/>
              <a:gd name="connsiteY15" fmla="*/ 1198245 h 1198245"/>
              <a:gd name="connsiteX0" fmla="*/ 0 w 3108960"/>
              <a:gd name="connsiteY0" fmla="*/ 5715 h 1176345"/>
              <a:gd name="connsiteX1" fmla="*/ 501015 w 3108960"/>
              <a:gd name="connsiteY1" fmla="*/ 219075 h 1176345"/>
              <a:gd name="connsiteX2" fmla="*/ 878205 w 3108960"/>
              <a:gd name="connsiteY2" fmla="*/ 548640 h 1176345"/>
              <a:gd name="connsiteX3" fmla="*/ 1064895 w 3108960"/>
              <a:gd name="connsiteY3" fmla="*/ 281940 h 1176345"/>
              <a:gd name="connsiteX4" fmla="*/ 1203960 w 3108960"/>
              <a:gd name="connsiteY4" fmla="*/ 194310 h 1176345"/>
              <a:gd name="connsiteX5" fmla="*/ 1318260 w 3108960"/>
              <a:gd name="connsiteY5" fmla="*/ 156210 h 1176345"/>
              <a:gd name="connsiteX6" fmla="*/ 1813560 w 3108960"/>
              <a:gd name="connsiteY6" fmla="*/ 213360 h 1176345"/>
              <a:gd name="connsiteX7" fmla="*/ 1861185 w 3108960"/>
              <a:gd name="connsiteY7" fmla="*/ 251460 h 1176345"/>
              <a:gd name="connsiteX8" fmla="*/ 1889760 w 3108960"/>
              <a:gd name="connsiteY8" fmla="*/ 270510 h 1176345"/>
              <a:gd name="connsiteX9" fmla="*/ 1946910 w 3108960"/>
              <a:gd name="connsiteY9" fmla="*/ 356235 h 1176345"/>
              <a:gd name="connsiteX10" fmla="*/ 1994535 w 3108960"/>
              <a:gd name="connsiteY10" fmla="*/ 413385 h 1176345"/>
              <a:gd name="connsiteX11" fmla="*/ 2106930 w 3108960"/>
              <a:gd name="connsiteY11" fmla="*/ 542925 h 1176345"/>
              <a:gd name="connsiteX12" fmla="*/ 2512695 w 3108960"/>
              <a:gd name="connsiteY12" fmla="*/ 360045 h 1176345"/>
              <a:gd name="connsiteX13" fmla="*/ 2394585 w 3108960"/>
              <a:gd name="connsiteY13" fmla="*/ 1089660 h 1176345"/>
              <a:gd name="connsiteX14" fmla="*/ 2442210 w 3108960"/>
              <a:gd name="connsiteY14" fmla="*/ 1175385 h 1176345"/>
              <a:gd name="connsiteX15" fmla="*/ 3108960 w 3108960"/>
              <a:gd name="connsiteY15" fmla="*/ 0 h 1176345"/>
              <a:gd name="connsiteX0" fmla="*/ 0 w 3108960"/>
              <a:gd name="connsiteY0" fmla="*/ 5715 h 1090590"/>
              <a:gd name="connsiteX1" fmla="*/ 501015 w 3108960"/>
              <a:gd name="connsiteY1" fmla="*/ 219075 h 1090590"/>
              <a:gd name="connsiteX2" fmla="*/ 878205 w 3108960"/>
              <a:gd name="connsiteY2" fmla="*/ 548640 h 1090590"/>
              <a:gd name="connsiteX3" fmla="*/ 1064895 w 3108960"/>
              <a:gd name="connsiteY3" fmla="*/ 281940 h 1090590"/>
              <a:gd name="connsiteX4" fmla="*/ 1203960 w 3108960"/>
              <a:gd name="connsiteY4" fmla="*/ 194310 h 1090590"/>
              <a:gd name="connsiteX5" fmla="*/ 1318260 w 3108960"/>
              <a:gd name="connsiteY5" fmla="*/ 156210 h 1090590"/>
              <a:gd name="connsiteX6" fmla="*/ 1813560 w 3108960"/>
              <a:gd name="connsiteY6" fmla="*/ 213360 h 1090590"/>
              <a:gd name="connsiteX7" fmla="*/ 1861185 w 3108960"/>
              <a:gd name="connsiteY7" fmla="*/ 251460 h 1090590"/>
              <a:gd name="connsiteX8" fmla="*/ 1889760 w 3108960"/>
              <a:gd name="connsiteY8" fmla="*/ 270510 h 1090590"/>
              <a:gd name="connsiteX9" fmla="*/ 1946910 w 3108960"/>
              <a:gd name="connsiteY9" fmla="*/ 356235 h 1090590"/>
              <a:gd name="connsiteX10" fmla="*/ 1994535 w 3108960"/>
              <a:gd name="connsiteY10" fmla="*/ 413385 h 1090590"/>
              <a:gd name="connsiteX11" fmla="*/ 2106930 w 3108960"/>
              <a:gd name="connsiteY11" fmla="*/ 542925 h 1090590"/>
              <a:gd name="connsiteX12" fmla="*/ 2512695 w 3108960"/>
              <a:gd name="connsiteY12" fmla="*/ 360045 h 1090590"/>
              <a:gd name="connsiteX13" fmla="*/ 2394585 w 3108960"/>
              <a:gd name="connsiteY13" fmla="*/ 1089660 h 1090590"/>
              <a:gd name="connsiteX14" fmla="*/ 2720340 w 3108960"/>
              <a:gd name="connsiteY14" fmla="*/ 184785 h 1090590"/>
              <a:gd name="connsiteX15" fmla="*/ 3108960 w 3108960"/>
              <a:gd name="connsiteY15" fmla="*/ 0 h 1090590"/>
              <a:gd name="connsiteX0" fmla="*/ 0 w 3108960"/>
              <a:gd name="connsiteY0" fmla="*/ 5715 h 549005"/>
              <a:gd name="connsiteX1" fmla="*/ 501015 w 3108960"/>
              <a:gd name="connsiteY1" fmla="*/ 219075 h 549005"/>
              <a:gd name="connsiteX2" fmla="*/ 878205 w 3108960"/>
              <a:gd name="connsiteY2" fmla="*/ 548640 h 549005"/>
              <a:gd name="connsiteX3" fmla="*/ 1064895 w 3108960"/>
              <a:gd name="connsiteY3" fmla="*/ 281940 h 549005"/>
              <a:gd name="connsiteX4" fmla="*/ 1203960 w 3108960"/>
              <a:gd name="connsiteY4" fmla="*/ 194310 h 549005"/>
              <a:gd name="connsiteX5" fmla="*/ 1318260 w 3108960"/>
              <a:gd name="connsiteY5" fmla="*/ 156210 h 549005"/>
              <a:gd name="connsiteX6" fmla="*/ 1813560 w 3108960"/>
              <a:gd name="connsiteY6" fmla="*/ 213360 h 549005"/>
              <a:gd name="connsiteX7" fmla="*/ 1861185 w 3108960"/>
              <a:gd name="connsiteY7" fmla="*/ 251460 h 549005"/>
              <a:gd name="connsiteX8" fmla="*/ 1889760 w 3108960"/>
              <a:gd name="connsiteY8" fmla="*/ 270510 h 549005"/>
              <a:gd name="connsiteX9" fmla="*/ 1946910 w 3108960"/>
              <a:gd name="connsiteY9" fmla="*/ 356235 h 549005"/>
              <a:gd name="connsiteX10" fmla="*/ 1994535 w 3108960"/>
              <a:gd name="connsiteY10" fmla="*/ 413385 h 549005"/>
              <a:gd name="connsiteX11" fmla="*/ 2106930 w 3108960"/>
              <a:gd name="connsiteY11" fmla="*/ 542925 h 549005"/>
              <a:gd name="connsiteX12" fmla="*/ 2512695 w 3108960"/>
              <a:gd name="connsiteY12" fmla="*/ 360045 h 549005"/>
              <a:gd name="connsiteX13" fmla="*/ 2720340 w 3108960"/>
              <a:gd name="connsiteY13" fmla="*/ 184785 h 549005"/>
              <a:gd name="connsiteX14" fmla="*/ 3108960 w 3108960"/>
              <a:gd name="connsiteY14" fmla="*/ 0 h 549005"/>
              <a:gd name="connsiteX0" fmla="*/ 0 w 3108960"/>
              <a:gd name="connsiteY0" fmla="*/ 5715 h 543446"/>
              <a:gd name="connsiteX1" fmla="*/ 501015 w 3108960"/>
              <a:gd name="connsiteY1" fmla="*/ 21907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08960"/>
              <a:gd name="connsiteY0" fmla="*/ 5715 h 543446"/>
              <a:gd name="connsiteX1" fmla="*/ 573405 w 3108960"/>
              <a:gd name="connsiteY1" fmla="*/ 4381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20390"/>
              <a:gd name="connsiteY0" fmla="*/ 0 h 610121"/>
              <a:gd name="connsiteX1" fmla="*/ 584835 w 3120390"/>
              <a:gd name="connsiteY1" fmla="*/ 110490 h 610121"/>
              <a:gd name="connsiteX2" fmla="*/ 885825 w 3120390"/>
              <a:gd name="connsiteY2" fmla="*/ 466725 h 610121"/>
              <a:gd name="connsiteX3" fmla="*/ 1076325 w 3120390"/>
              <a:gd name="connsiteY3" fmla="*/ 348615 h 610121"/>
              <a:gd name="connsiteX4" fmla="*/ 1215390 w 3120390"/>
              <a:gd name="connsiteY4" fmla="*/ 260985 h 610121"/>
              <a:gd name="connsiteX5" fmla="*/ 1329690 w 3120390"/>
              <a:gd name="connsiteY5" fmla="*/ 222885 h 610121"/>
              <a:gd name="connsiteX6" fmla="*/ 1824990 w 3120390"/>
              <a:gd name="connsiteY6" fmla="*/ 280035 h 610121"/>
              <a:gd name="connsiteX7" fmla="*/ 1872615 w 3120390"/>
              <a:gd name="connsiteY7" fmla="*/ 318135 h 610121"/>
              <a:gd name="connsiteX8" fmla="*/ 1901190 w 3120390"/>
              <a:gd name="connsiteY8" fmla="*/ 337185 h 610121"/>
              <a:gd name="connsiteX9" fmla="*/ 1958340 w 3120390"/>
              <a:gd name="connsiteY9" fmla="*/ 422910 h 610121"/>
              <a:gd name="connsiteX10" fmla="*/ 2005965 w 3120390"/>
              <a:gd name="connsiteY10" fmla="*/ 480060 h 610121"/>
              <a:gd name="connsiteX11" fmla="*/ 2118360 w 3120390"/>
              <a:gd name="connsiteY11" fmla="*/ 609600 h 610121"/>
              <a:gd name="connsiteX12" fmla="*/ 2524125 w 3120390"/>
              <a:gd name="connsiteY12" fmla="*/ 426720 h 610121"/>
              <a:gd name="connsiteX13" fmla="*/ 2731770 w 3120390"/>
              <a:gd name="connsiteY13" fmla="*/ 251460 h 610121"/>
              <a:gd name="connsiteX14" fmla="*/ 3120390 w 3120390"/>
              <a:gd name="connsiteY14" fmla="*/ 66675 h 610121"/>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524125 w 3120390"/>
              <a:gd name="connsiteY12" fmla="*/ 42672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27960 w 3120390"/>
              <a:gd name="connsiteY13" fmla="*/ 34290 h 483942"/>
              <a:gd name="connsiteX14" fmla="*/ 3120390 w 3120390"/>
              <a:gd name="connsiteY14" fmla="*/ 66675 h 483942"/>
              <a:gd name="connsiteX0" fmla="*/ 0 w 3120390"/>
              <a:gd name="connsiteY0" fmla="*/ 0 h 474496"/>
              <a:gd name="connsiteX1" fmla="*/ 584835 w 3120390"/>
              <a:gd name="connsiteY1" fmla="*/ 110490 h 474496"/>
              <a:gd name="connsiteX2" fmla="*/ 885825 w 3120390"/>
              <a:gd name="connsiteY2" fmla="*/ 466725 h 474496"/>
              <a:gd name="connsiteX3" fmla="*/ 1076325 w 3120390"/>
              <a:gd name="connsiteY3" fmla="*/ 348615 h 474496"/>
              <a:gd name="connsiteX4" fmla="*/ 1215390 w 3120390"/>
              <a:gd name="connsiteY4" fmla="*/ 260985 h 474496"/>
              <a:gd name="connsiteX5" fmla="*/ 1329690 w 3120390"/>
              <a:gd name="connsiteY5" fmla="*/ 222885 h 474496"/>
              <a:gd name="connsiteX6" fmla="*/ 1824990 w 3120390"/>
              <a:gd name="connsiteY6" fmla="*/ 280035 h 474496"/>
              <a:gd name="connsiteX7" fmla="*/ 1872615 w 3120390"/>
              <a:gd name="connsiteY7" fmla="*/ 318135 h 474496"/>
              <a:gd name="connsiteX8" fmla="*/ 1901190 w 3120390"/>
              <a:gd name="connsiteY8" fmla="*/ 337185 h 474496"/>
              <a:gd name="connsiteX9" fmla="*/ 1958340 w 3120390"/>
              <a:gd name="connsiteY9" fmla="*/ 422910 h 474496"/>
              <a:gd name="connsiteX10" fmla="*/ 2032635 w 3120390"/>
              <a:gd name="connsiteY10" fmla="*/ 403860 h 474496"/>
              <a:gd name="connsiteX11" fmla="*/ 2179320 w 3120390"/>
              <a:gd name="connsiteY11" fmla="*/ 308610 h 474496"/>
              <a:gd name="connsiteX12" fmla="*/ 2474595 w 3120390"/>
              <a:gd name="connsiteY12" fmla="*/ 118110 h 474496"/>
              <a:gd name="connsiteX13" fmla="*/ 2727960 w 3120390"/>
              <a:gd name="connsiteY13" fmla="*/ 34290 h 474496"/>
              <a:gd name="connsiteX14" fmla="*/ 3120390 w 3120390"/>
              <a:gd name="connsiteY14" fmla="*/ 66675 h 474496"/>
              <a:gd name="connsiteX0" fmla="*/ 0 w 2535555"/>
              <a:gd name="connsiteY0" fmla="*/ 76200 h 440206"/>
              <a:gd name="connsiteX1" fmla="*/ 300990 w 2535555"/>
              <a:gd name="connsiteY1" fmla="*/ 432435 h 440206"/>
              <a:gd name="connsiteX2" fmla="*/ 491490 w 2535555"/>
              <a:gd name="connsiteY2" fmla="*/ 314325 h 440206"/>
              <a:gd name="connsiteX3" fmla="*/ 630555 w 2535555"/>
              <a:gd name="connsiteY3" fmla="*/ 226695 h 440206"/>
              <a:gd name="connsiteX4" fmla="*/ 744855 w 2535555"/>
              <a:gd name="connsiteY4" fmla="*/ 188595 h 440206"/>
              <a:gd name="connsiteX5" fmla="*/ 1240155 w 2535555"/>
              <a:gd name="connsiteY5" fmla="*/ 245745 h 440206"/>
              <a:gd name="connsiteX6" fmla="*/ 1287780 w 2535555"/>
              <a:gd name="connsiteY6" fmla="*/ 283845 h 440206"/>
              <a:gd name="connsiteX7" fmla="*/ 1316355 w 2535555"/>
              <a:gd name="connsiteY7" fmla="*/ 302895 h 440206"/>
              <a:gd name="connsiteX8" fmla="*/ 1373505 w 2535555"/>
              <a:gd name="connsiteY8" fmla="*/ 388620 h 440206"/>
              <a:gd name="connsiteX9" fmla="*/ 1447800 w 2535555"/>
              <a:gd name="connsiteY9" fmla="*/ 369570 h 440206"/>
              <a:gd name="connsiteX10" fmla="*/ 1594485 w 2535555"/>
              <a:gd name="connsiteY10" fmla="*/ 274320 h 440206"/>
              <a:gd name="connsiteX11" fmla="*/ 1889760 w 2535555"/>
              <a:gd name="connsiteY11" fmla="*/ 83820 h 440206"/>
              <a:gd name="connsiteX12" fmla="*/ 2143125 w 2535555"/>
              <a:gd name="connsiteY12" fmla="*/ 0 h 440206"/>
              <a:gd name="connsiteX13" fmla="*/ 2535555 w 2535555"/>
              <a:gd name="connsiteY13" fmla="*/ 32385 h 440206"/>
              <a:gd name="connsiteX0" fmla="*/ 0 w 2535555"/>
              <a:gd name="connsiteY0" fmla="*/ 43815 h 407821"/>
              <a:gd name="connsiteX1" fmla="*/ 300990 w 2535555"/>
              <a:gd name="connsiteY1" fmla="*/ 400050 h 407821"/>
              <a:gd name="connsiteX2" fmla="*/ 491490 w 2535555"/>
              <a:gd name="connsiteY2" fmla="*/ 281940 h 407821"/>
              <a:gd name="connsiteX3" fmla="*/ 630555 w 2535555"/>
              <a:gd name="connsiteY3" fmla="*/ 194310 h 407821"/>
              <a:gd name="connsiteX4" fmla="*/ 744855 w 2535555"/>
              <a:gd name="connsiteY4" fmla="*/ 156210 h 407821"/>
              <a:gd name="connsiteX5" fmla="*/ 1240155 w 2535555"/>
              <a:gd name="connsiteY5" fmla="*/ 213360 h 407821"/>
              <a:gd name="connsiteX6" fmla="*/ 1287780 w 2535555"/>
              <a:gd name="connsiteY6" fmla="*/ 251460 h 407821"/>
              <a:gd name="connsiteX7" fmla="*/ 1316355 w 2535555"/>
              <a:gd name="connsiteY7" fmla="*/ 270510 h 407821"/>
              <a:gd name="connsiteX8" fmla="*/ 1373505 w 2535555"/>
              <a:gd name="connsiteY8" fmla="*/ 356235 h 407821"/>
              <a:gd name="connsiteX9" fmla="*/ 1447800 w 2535555"/>
              <a:gd name="connsiteY9" fmla="*/ 337185 h 407821"/>
              <a:gd name="connsiteX10" fmla="*/ 1594485 w 2535555"/>
              <a:gd name="connsiteY10" fmla="*/ 241935 h 407821"/>
              <a:gd name="connsiteX11" fmla="*/ 1889760 w 2535555"/>
              <a:gd name="connsiteY11" fmla="*/ 51435 h 407821"/>
              <a:gd name="connsiteX12" fmla="*/ 2535555 w 2535555"/>
              <a:gd name="connsiteY12" fmla="*/ 0 h 407821"/>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73505 w 1889760"/>
              <a:gd name="connsiteY8" fmla="*/ 312420 h 364006"/>
              <a:gd name="connsiteX9" fmla="*/ 1447800 w 1889760"/>
              <a:gd name="connsiteY9" fmla="*/ 293370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402726 w 1889760"/>
              <a:gd name="connsiteY8" fmla="*/ 273425 h 364006"/>
              <a:gd name="connsiteX9" fmla="*/ 1447800 w 1889760"/>
              <a:gd name="connsiteY9" fmla="*/ 293370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402726 w 1889760"/>
              <a:gd name="connsiteY8" fmla="*/ 273425 h 364006"/>
              <a:gd name="connsiteX9" fmla="*/ 1476440 w 1889760"/>
              <a:gd name="connsiteY9" fmla="*/ 241054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97168 w 1889760"/>
              <a:gd name="connsiteY8" fmla="*/ 255035 h 364006"/>
              <a:gd name="connsiteX9" fmla="*/ 1476440 w 1889760"/>
              <a:gd name="connsiteY9" fmla="*/ 241054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97168 w 1889760"/>
              <a:gd name="connsiteY8" fmla="*/ 255035 h 364006"/>
              <a:gd name="connsiteX9" fmla="*/ 1476440 w 1889760"/>
              <a:gd name="connsiteY9" fmla="*/ 241054 h 364006"/>
              <a:gd name="connsiteX10" fmla="*/ 1594137 w 1889760"/>
              <a:gd name="connsiteY10" fmla="*/ 190126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97168 w 1889760"/>
              <a:gd name="connsiteY8" fmla="*/ 255035 h 364006"/>
              <a:gd name="connsiteX9" fmla="*/ 1476440 w 1889760"/>
              <a:gd name="connsiteY9" fmla="*/ 241054 h 364006"/>
              <a:gd name="connsiteX10" fmla="*/ 1594137 w 1889760"/>
              <a:gd name="connsiteY10" fmla="*/ 190126 h 364006"/>
              <a:gd name="connsiteX11" fmla="*/ 1889760 w 1889760"/>
              <a:gd name="connsiteY11" fmla="*/ 7620 h 364006"/>
              <a:gd name="connsiteX0" fmla="*/ 0 w 1889760"/>
              <a:gd name="connsiteY0" fmla="*/ 0 h 338383"/>
              <a:gd name="connsiteX1" fmla="*/ 257005 w 1889760"/>
              <a:gd name="connsiteY1" fmla="*/ 329273 h 338383"/>
              <a:gd name="connsiteX2" fmla="*/ 491490 w 1889760"/>
              <a:gd name="connsiteY2" fmla="*/ 238125 h 338383"/>
              <a:gd name="connsiteX3" fmla="*/ 630555 w 1889760"/>
              <a:gd name="connsiteY3" fmla="*/ 150495 h 338383"/>
              <a:gd name="connsiteX4" fmla="*/ 744855 w 1889760"/>
              <a:gd name="connsiteY4" fmla="*/ 112395 h 338383"/>
              <a:gd name="connsiteX5" fmla="*/ 1240155 w 1889760"/>
              <a:gd name="connsiteY5" fmla="*/ 169545 h 338383"/>
              <a:gd name="connsiteX6" fmla="*/ 1287780 w 1889760"/>
              <a:gd name="connsiteY6" fmla="*/ 207645 h 338383"/>
              <a:gd name="connsiteX7" fmla="*/ 1316355 w 1889760"/>
              <a:gd name="connsiteY7" fmla="*/ 226695 h 338383"/>
              <a:gd name="connsiteX8" fmla="*/ 1397168 w 1889760"/>
              <a:gd name="connsiteY8" fmla="*/ 255035 h 338383"/>
              <a:gd name="connsiteX9" fmla="*/ 1476440 w 1889760"/>
              <a:gd name="connsiteY9" fmla="*/ 241054 h 338383"/>
              <a:gd name="connsiteX10" fmla="*/ 1594137 w 1889760"/>
              <a:gd name="connsiteY10" fmla="*/ 190126 h 338383"/>
              <a:gd name="connsiteX11" fmla="*/ 1889760 w 1889760"/>
              <a:gd name="connsiteY11" fmla="*/ 7620 h 338383"/>
              <a:gd name="connsiteX0" fmla="*/ 0 w 1960580"/>
              <a:gd name="connsiteY0" fmla="*/ 113782 h 324640"/>
              <a:gd name="connsiteX1" fmla="*/ 327825 w 1960580"/>
              <a:gd name="connsiteY1" fmla="*/ 321653 h 324640"/>
              <a:gd name="connsiteX2" fmla="*/ 562310 w 1960580"/>
              <a:gd name="connsiteY2" fmla="*/ 230505 h 324640"/>
              <a:gd name="connsiteX3" fmla="*/ 701375 w 1960580"/>
              <a:gd name="connsiteY3" fmla="*/ 142875 h 324640"/>
              <a:gd name="connsiteX4" fmla="*/ 815675 w 1960580"/>
              <a:gd name="connsiteY4" fmla="*/ 104775 h 324640"/>
              <a:gd name="connsiteX5" fmla="*/ 1310975 w 1960580"/>
              <a:gd name="connsiteY5" fmla="*/ 161925 h 324640"/>
              <a:gd name="connsiteX6" fmla="*/ 1358600 w 1960580"/>
              <a:gd name="connsiteY6" fmla="*/ 200025 h 324640"/>
              <a:gd name="connsiteX7" fmla="*/ 1387175 w 1960580"/>
              <a:gd name="connsiteY7" fmla="*/ 219075 h 324640"/>
              <a:gd name="connsiteX8" fmla="*/ 1467988 w 1960580"/>
              <a:gd name="connsiteY8" fmla="*/ 247415 h 324640"/>
              <a:gd name="connsiteX9" fmla="*/ 1547260 w 1960580"/>
              <a:gd name="connsiteY9" fmla="*/ 233434 h 324640"/>
              <a:gd name="connsiteX10" fmla="*/ 1664957 w 1960580"/>
              <a:gd name="connsiteY10" fmla="*/ 182506 h 324640"/>
              <a:gd name="connsiteX11" fmla="*/ 1960580 w 1960580"/>
              <a:gd name="connsiteY11" fmla="*/ 0 h 324640"/>
              <a:gd name="connsiteX0" fmla="*/ 0 w 1960580"/>
              <a:gd name="connsiteY0" fmla="*/ 113782 h 324613"/>
              <a:gd name="connsiteX1" fmla="*/ 327825 w 1960580"/>
              <a:gd name="connsiteY1" fmla="*/ 321653 h 324613"/>
              <a:gd name="connsiteX2" fmla="*/ 562310 w 1960580"/>
              <a:gd name="connsiteY2" fmla="*/ 230505 h 324613"/>
              <a:gd name="connsiteX3" fmla="*/ 699234 w 1960580"/>
              <a:gd name="connsiteY3" fmla="*/ 148333 h 324613"/>
              <a:gd name="connsiteX4" fmla="*/ 815675 w 1960580"/>
              <a:gd name="connsiteY4" fmla="*/ 104775 h 324613"/>
              <a:gd name="connsiteX5" fmla="*/ 1310975 w 1960580"/>
              <a:gd name="connsiteY5" fmla="*/ 161925 h 324613"/>
              <a:gd name="connsiteX6" fmla="*/ 1358600 w 1960580"/>
              <a:gd name="connsiteY6" fmla="*/ 200025 h 324613"/>
              <a:gd name="connsiteX7" fmla="*/ 1387175 w 1960580"/>
              <a:gd name="connsiteY7" fmla="*/ 219075 h 324613"/>
              <a:gd name="connsiteX8" fmla="*/ 1467988 w 1960580"/>
              <a:gd name="connsiteY8" fmla="*/ 247415 h 324613"/>
              <a:gd name="connsiteX9" fmla="*/ 1547260 w 1960580"/>
              <a:gd name="connsiteY9" fmla="*/ 233434 h 324613"/>
              <a:gd name="connsiteX10" fmla="*/ 1664957 w 1960580"/>
              <a:gd name="connsiteY10" fmla="*/ 182506 h 324613"/>
              <a:gd name="connsiteX11" fmla="*/ 1960580 w 1960580"/>
              <a:gd name="connsiteY11" fmla="*/ 0 h 324613"/>
              <a:gd name="connsiteX0" fmla="*/ 0 w 1960580"/>
              <a:gd name="connsiteY0" fmla="*/ 113782 h 324613"/>
              <a:gd name="connsiteX1" fmla="*/ 327825 w 1960580"/>
              <a:gd name="connsiteY1" fmla="*/ 321653 h 324613"/>
              <a:gd name="connsiteX2" fmla="*/ 562310 w 1960580"/>
              <a:gd name="connsiteY2" fmla="*/ 230505 h 324613"/>
              <a:gd name="connsiteX3" fmla="*/ 699234 w 1960580"/>
              <a:gd name="connsiteY3" fmla="*/ 148333 h 324613"/>
              <a:gd name="connsiteX4" fmla="*/ 844844 w 1960580"/>
              <a:gd name="connsiteY4" fmla="*/ 119197 h 324613"/>
              <a:gd name="connsiteX5" fmla="*/ 1310975 w 1960580"/>
              <a:gd name="connsiteY5" fmla="*/ 161925 h 324613"/>
              <a:gd name="connsiteX6" fmla="*/ 1358600 w 1960580"/>
              <a:gd name="connsiteY6" fmla="*/ 200025 h 324613"/>
              <a:gd name="connsiteX7" fmla="*/ 1387175 w 1960580"/>
              <a:gd name="connsiteY7" fmla="*/ 219075 h 324613"/>
              <a:gd name="connsiteX8" fmla="*/ 1467988 w 1960580"/>
              <a:gd name="connsiteY8" fmla="*/ 247415 h 324613"/>
              <a:gd name="connsiteX9" fmla="*/ 1547260 w 1960580"/>
              <a:gd name="connsiteY9" fmla="*/ 233434 h 324613"/>
              <a:gd name="connsiteX10" fmla="*/ 1664957 w 1960580"/>
              <a:gd name="connsiteY10" fmla="*/ 182506 h 324613"/>
              <a:gd name="connsiteX11" fmla="*/ 1960580 w 1960580"/>
              <a:gd name="connsiteY11" fmla="*/ 0 h 324613"/>
              <a:gd name="connsiteX0" fmla="*/ 0 w 1960580"/>
              <a:gd name="connsiteY0" fmla="*/ 113782 h 324502"/>
              <a:gd name="connsiteX1" fmla="*/ 327825 w 1960580"/>
              <a:gd name="connsiteY1" fmla="*/ 321653 h 324502"/>
              <a:gd name="connsiteX2" fmla="*/ 562310 w 1960580"/>
              <a:gd name="connsiteY2" fmla="*/ 230505 h 324502"/>
              <a:gd name="connsiteX3" fmla="*/ 709769 w 1960580"/>
              <a:gd name="connsiteY3" fmla="*/ 171791 h 324502"/>
              <a:gd name="connsiteX4" fmla="*/ 844844 w 1960580"/>
              <a:gd name="connsiteY4" fmla="*/ 119197 h 324502"/>
              <a:gd name="connsiteX5" fmla="*/ 1310975 w 1960580"/>
              <a:gd name="connsiteY5" fmla="*/ 161925 h 324502"/>
              <a:gd name="connsiteX6" fmla="*/ 1358600 w 1960580"/>
              <a:gd name="connsiteY6" fmla="*/ 200025 h 324502"/>
              <a:gd name="connsiteX7" fmla="*/ 1387175 w 1960580"/>
              <a:gd name="connsiteY7" fmla="*/ 219075 h 324502"/>
              <a:gd name="connsiteX8" fmla="*/ 1467988 w 1960580"/>
              <a:gd name="connsiteY8" fmla="*/ 247415 h 324502"/>
              <a:gd name="connsiteX9" fmla="*/ 1547260 w 1960580"/>
              <a:gd name="connsiteY9" fmla="*/ 233434 h 324502"/>
              <a:gd name="connsiteX10" fmla="*/ 1664957 w 1960580"/>
              <a:gd name="connsiteY10" fmla="*/ 182506 h 324502"/>
              <a:gd name="connsiteX11" fmla="*/ 1960580 w 1960580"/>
              <a:gd name="connsiteY11" fmla="*/ 0 h 324502"/>
              <a:gd name="connsiteX0" fmla="*/ 0 w 1960580"/>
              <a:gd name="connsiteY0" fmla="*/ 113782 h 324502"/>
              <a:gd name="connsiteX1" fmla="*/ 327825 w 1960580"/>
              <a:gd name="connsiteY1" fmla="*/ 321653 h 324502"/>
              <a:gd name="connsiteX2" fmla="*/ 562310 w 1960580"/>
              <a:gd name="connsiteY2" fmla="*/ 230505 h 324502"/>
              <a:gd name="connsiteX3" fmla="*/ 709769 w 1960580"/>
              <a:gd name="connsiteY3" fmla="*/ 171791 h 324502"/>
              <a:gd name="connsiteX4" fmla="*/ 844844 w 1960580"/>
              <a:gd name="connsiteY4" fmla="*/ 119197 h 324502"/>
              <a:gd name="connsiteX5" fmla="*/ 1120080 w 1960580"/>
              <a:gd name="connsiteY5" fmla="*/ 113581 h 324502"/>
              <a:gd name="connsiteX6" fmla="*/ 1310975 w 1960580"/>
              <a:gd name="connsiteY6" fmla="*/ 161925 h 324502"/>
              <a:gd name="connsiteX7" fmla="*/ 1358600 w 1960580"/>
              <a:gd name="connsiteY7" fmla="*/ 200025 h 324502"/>
              <a:gd name="connsiteX8" fmla="*/ 1387175 w 1960580"/>
              <a:gd name="connsiteY8" fmla="*/ 219075 h 324502"/>
              <a:gd name="connsiteX9" fmla="*/ 1467988 w 1960580"/>
              <a:gd name="connsiteY9" fmla="*/ 247415 h 324502"/>
              <a:gd name="connsiteX10" fmla="*/ 1547260 w 1960580"/>
              <a:gd name="connsiteY10" fmla="*/ 233434 h 324502"/>
              <a:gd name="connsiteX11" fmla="*/ 1664957 w 1960580"/>
              <a:gd name="connsiteY11" fmla="*/ 182506 h 324502"/>
              <a:gd name="connsiteX12" fmla="*/ 1960580 w 1960580"/>
              <a:gd name="connsiteY12" fmla="*/ 0 h 3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580" h="324502">
                <a:moveTo>
                  <a:pt x="0" y="113782"/>
                </a:moveTo>
                <a:cubicBezTo>
                  <a:pt x="146367" y="204269"/>
                  <a:pt x="234107" y="302199"/>
                  <a:pt x="327825" y="321653"/>
                </a:cubicBezTo>
                <a:cubicBezTo>
                  <a:pt x="421543" y="341107"/>
                  <a:pt x="498653" y="255482"/>
                  <a:pt x="562310" y="230505"/>
                </a:cubicBezTo>
                <a:lnTo>
                  <a:pt x="709769" y="171791"/>
                </a:lnTo>
                <a:cubicBezTo>
                  <a:pt x="756858" y="153240"/>
                  <a:pt x="805314" y="130491"/>
                  <a:pt x="844844" y="119197"/>
                </a:cubicBezTo>
                <a:cubicBezTo>
                  <a:pt x="912593" y="113091"/>
                  <a:pt x="1042392" y="106460"/>
                  <a:pt x="1120080" y="113581"/>
                </a:cubicBezTo>
                <a:cubicBezTo>
                  <a:pt x="1197769" y="120702"/>
                  <a:pt x="1271222" y="147518"/>
                  <a:pt x="1310975" y="161925"/>
                </a:cubicBezTo>
                <a:cubicBezTo>
                  <a:pt x="1350728" y="176332"/>
                  <a:pt x="1342336" y="187827"/>
                  <a:pt x="1358600" y="200025"/>
                </a:cubicBezTo>
                <a:cubicBezTo>
                  <a:pt x="1367758" y="206894"/>
                  <a:pt x="1377650" y="212725"/>
                  <a:pt x="1387175" y="219075"/>
                </a:cubicBezTo>
                <a:cubicBezTo>
                  <a:pt x="1406225" y="247650"/>
                  <a:pt x="1441307" y="245022"/>
                  <a:pt x="1467988" y="247415"/>
                </a:cubicBezTo>
                <a:cubicBezTo>
                  <a:pt x="1494669" y="249808"/>
                  <a:pt x="1514432" y="244252"/>
                  <a:pt x="1547260" y="233434"/>
                </a:cubicBezTo>
                <a:cubicBezTo>
                  <a:pt x="1580088" y="222616"/>
                  <a:pt x="1596070" y="221412"/>
                  <a:pt x="1664957" y="182506"/>
                </a:cubicBezTo>
                <a:cubicBezTo>
                  <a:pt x="1733844" y="143600"/>
                  <a:pt x="1839157" y="89119"/>
                  <a:pt x="1960580" y="0"/>
                </a:cubicBezTo>
              </a:path>
            </a:pathLst>
          </a:custGeom>
          <a:noFill/>
          <a:ln w="19050">
            <a:solidFill>
              <a:srgbClr val="A5579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Shape 36">
            <a:extLst>
              <a:ext uri="{FF2B5EF4-FFF2-40B4-BE49-F238E27FC236}">
                <a16:creationId xmlns:a16="http://schemas.microsoft.com/office/drawing/2014/main" id="{3A476CA2-CF10-0636-7111-729EB3E530B4}"/>
              </a:ext>
            </a:extLst>
          </p:cNvPr>
          <p:cNvSpPr/>
          <p:nvPr/>
        </p:nvSpPr>
        <p:spPr>
          <a:xfrm rot="11094194">
            <a:off x="3501007" y="3297811"/>
            <a:ext cx="2868865" cy="407334"/>
          </a:xfrm>
          <a:custGeom>
            <a:avLst/>
            <a:gdLst>
              <a:gd name="connsiteX0" fmla="*/ 0 w 1943100"/>
              <a:gd name="connsiteY0" fmla="*/ 866775 h 1047750"/>
              <a:gd name="connsiteX1" fmla="*/ 209550 w 1943100"/>
              <a:gd name="connsiteY1" fmla="*/ 628650 h 1047750"/>
              <a:gd name="connsiteX2" fmla="*/ 257175 w 1943100"/>
              <a:gd name="connsiteY2" fmla="*/ 542925 h 1047750"/>
              <a:gd name="connsiteX3" fmla="*/ 295275 w 1943100"/>
              <a:gd name="connsiteY3" fmla="*/ 38100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638175 w 1943100"/>
              <a:gd name="connsiteY6" fmla="*/ 57150 h 1047750"/>
              <a:gd name="connsiteX7" fmla="*/ 666750 w 1943100"/>
              <a:gd name="connsiteY7" fmla="*/ 38100 h 1047750"/>
              <a:gd name="connsiteX8" fmla="*/ 781050 w 1943100"/>
              <a:gd name="connsiteY8" fmla="*/ 0 h 1047750"/>
              <a:gd name="connsiteX9" fmla="*/ 1276350 w 1943100"/>
              <a:gd name="connsiteY9" fmla="*/ 57150 h 1047750"/>
              <a:gd name="connsiteX10" fmla="*/ 1323975 w 1943100"/>
              <a:gd name="connsiteY10" fmla="*/ 95250 h 1047750"/>
              <a:gd name="connsiteX11" fmla="*/ 1352550 w 1943100"/>
              <a:gd name="connsiteY11" fmla="*/ 114300 h 1047750"/>
              <a:gd name="connsiteX12" fmla="*/ 1409700 w 1943100"/>
              <a:gd name="connsiteY12" fmla="*/ 200025 h 1047750"/>
              <a:gd name="connsiteX13" fmla="*/ 1457325 w 1943100"/>
              <a:gd name="connsiteY13" fmla="*/ 257175 h 1047750"/>
              <a:gd name="connsiteX14" fmla="*/ 1495425 w 1943100"/>
              <a:gd name="connsiteY14" fmla="*/ 323850 h 1047750"/>
              <a:gd name="connsiteX15" fmla="*/ 1638300 w 1943100"/>
              <a:gd name="connsiteY15" fmla="*/ 504825 h 1047750"/>
              <a:gd name="connsiteX16" fmla="*/ 1704975 w 1943100"/>
              <a:gd name="connsiteY16" fmla="*/ 647700 h 1047750"/>
              <a:gd name="connsiteX17" fmla="*/ 1743075 w 1943100"/>
              <a:gd name="connsiteY17" fmla="*/ 733425 h 1047750"/>
              <a:gd name="connsiteX18" fmla="*/ 1857375 w 1943100"/>
              <a:gd name="connsiteY18" fmla="*/ 933450 h 1047750"/>
              <a:gd name="connsiteX19" fmla="*/ 1905000 w 1943100"/>
              <a:gd name="connsiteY19" fmla="*/ 1019175 h 1047750"/>
              <a:gd name="connsiteX20" fmla="*/ 1943100 w 1943100"/>
              <a:gd name="connsiteY20"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638175 w 1943100"/>
              <a:gd name="connsiteY5" fmla="*/ 57150 h 1047750"/>
              <a:gd name="connsiteX6" fmla="*/ 666750 w 1943100"/>
              <a:gd name="connsiteY6" fmla="*/ 38100 h 1047750"/>
              <a:gd name="connsiteX7" fmla="*/ 781050 w 1943100"/>
              <a:gd name="connsiteY7" fmla="*/ 0 h 1047750"/>
              <a:gd name="connsiteX8" fmla="*/ 1276350 w 1943100"/>
              <a:gd name="connsiteY8" fmla="*/ 57150 h 1047750"/>
              <a:gd name="connsiteX9" fmla="*/ 1323975 w 1943100"/>
              <a:gd name="connsiteY9" fmla="*/ 95250 h 1047750"/>
              <a:gd name="connsiteX10" fmla="*/ 1352550 w 1943100"/>
              <a:gd name="connsiteY10" fmla="*/ 114300 h 1047750"/>
              <a:gd name="connsiteX11" fmla="*/ 1409700 w 1943100"/>
              <a:gd name="connsiteY11" fmla="*/ 200025 h 1047750"/>
              <a:gd name="connsiteX12" fmla="*/ 1457325 w 1943100"/>
              <a:gd name="connsiteY12" fmla="*/ 257175 h 1047750"/>
              <a:gd name="connsiteX13" fmla="*/ 1495425 w 1943100"/>
              <a:gd name="connsiteY13" fmla="*/ 323850 h 1047750"/>
              <a:gd name="connsiteX14" fmla="*/ 1638300 w 1943100"/>
              <a:gd name="connsiteY14" fmla="*/ 504825 h 1047750"/>
              <a:gd name="connsiteX15" fmla="*/ 1704975 w 1943100"/>
              <a:gd name="connsiteY15" fmla="*/ 647700 h 1047750"/>
              <a:gd name="connsiteX16" fmla="*/ 1743075 w 1943100"/>
              <a:gd name="connsiteY16" fmla="*/ 733425 h 1047750"/>
              <a:gd name="connsiteX17" fmla="*/ 1857375 w 1943100"/>
              <a:gd name="connsiteY17" fmla="*/ 933450 h 1047750"/>
              <a:gd name="connsiteX18" fmla="*/ 1905000 w 1943100"/>
              <a:gd name="connsiteY18" fmla="*/ 1019175 h 1047750"/>
              <a:gd name="connsiteX19" fmla="*/ 1943100 w 1943100"/>
              <a:gd name="connsiteY19"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638300 w 1943100"/>
              <a:gd name="connsiteY12" fmla="*/ 50482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43075 w 1943100"/>
              <a:gd name="connsiteY13" fmla="*/ 73342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35455 w 1943100"/>
              <a:gd name="connsiteY13" fmla="*/ 75628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2480310"/>
              <a:gd name="connsiteY0" fmla="*/ 6764 h 1205009"/>
              <a:gd name="connsiteX1" fmla="*/ 746760 w 2480310"/>
              <a:gd name="connsiteY1" fmla="*/ 785909 h 1205009"/>
              <a:gd name="connsiteX2" fmla="*/ 794385 w 2480310"/>
              <a:gd name="connsiteY2" fmla="*/ 700184 h 1205009"/>
              <a:gd name="connsiteX3" fmla="*/ 878205 w 2480310"/>
              <a:gd name="connsiteY3" fmla="*/ 549689 h 1205009"/>
              <a:gd name="connsiteX4" fmla="*/ 1064895 w 2480310"/>
              <a:gd name="connsiteY4" fmla="*/ 282989 h 1205009"/>
              <a:gd name="connsiteX5" fmla="*/ 1203960 w 2480310"/>
              <a:gd name="connsiteY5" fmla="*/ 195359 h 1205009"/>
              <a:gd name="connsiteX6" fmla="*/ 1318260 w 2480310"/>
              <a:gd name="connsiteY6" fmla="*/ 157259 h 1205009"/>
              <a:gd name="connsiteX7" fmla="*/ 1813560 w 2480310"/>
              <a:gd name="connsiteY7" fmla="*/ 214409 h 1205009"/>
              <a:gd name="connsiteX8" fmla="*/ 1861185 w 2480310"/>
              <a:gd name="connsiteY8" fmla="*/ 252509 h 1205009"/>
              <a:gd name="connsiteX9" fmla="*/ 1889760 w 2480310"/>
              <a:gd name="connsiteY9" fmla="*/ 271559 h 1205009"/>
              <a:gd name="connsiteX10" fmla="*/ 1946910 w 2480310"/>
              <a:gd name="connsiteY10" fmla="*/ 357284 h 1205009"/>
              <a:gd name="connsiteX11" fmla="*/ 1994535 w 2480310"/>
              <a:gd name="connsiteY11" fmla="*/ 414434 h 1205009"/>
              <a:gd name="connsiteX12" fmla="*/ 2114550 w 2480310"/>
              <a:gd name="connsiteY12" fmla="*/ 715424 h 1205009"/>
              <a:gd name="connsiteX13" fmla="*/ 2272665 w 2480310"/>
              <a:gd name="connsiteY13" fmla="*/ 913544 h 1205009"/>
              <a:gd name="connsiteX14" fmla="*/ 2394585 w 2480310"/>
              <a:gd name="connsiteY14" fmla="*/ 1090709 h 1205009"/>
              <a:gd name="connsiteX15" fmla="*/ 2442210 w 2480310"/>
              <a:gd name="connsiteY15" fmla="*/ 1176434 h 1205009"/>
              <a:gd name="connsiteX16" fmla="*/ 2480310 w 2480310"/>
              <a:gd name="connsiteY16" fmla="*/ 1205009 h 1205009"/>
              <a:gd name="connsiteX0" fmla="*/ 0 w 2480310"/>
              <a:gd name="connsiteY0" fmla="*/ 6167 h 1204412"/>
              <a:gd name="connsiteX1" fmla="*/ 746760 w 2480310"/>
              <a:gd name="connsiteY1" fmla="*/ 785312 h 1204412"/>
              <a:gd name="connsiteX2" fmla="*/ 501015 w 2480310"/>
              <a:gd name="connsiteY2" fmla="*/ 219527 h 1204412"/>
              <a:gd name="connsiteX3" fmla="*/ 878205 w 2480310"/>
              <a:gd name="connsiteY3" fmla="*/ 549092 h 1204412"/>
              <a:gd name="connsiteX4" fmla="*/ 1064895 w 2480310"/>
              <a:gd name="connsiteY4" fmla="*/ 282392 h 1204412"/>
              <a:gd name="connsiteX5" fmla="*/ 1203960 w 2480310"/>
              <a:gd name="connsiteY5" fmla="*/ 194762 h 1204412"/>
              <a:gd name="connsiteX6" fmla="*/ 1318260 w 2480310"/>
              <a:gd name="connsiteY6" fmla="*/ 156662 h 1204412"/>
              <a:gd name="connsiteX7" fmla="*/ 1813560 w 2480310"/>
              <a:gd name="connsiteY7" fmla="*/ 213812 h 1204412"/>
              <a:gd name="connsiteX8" fmla="*/ 1861185 w 2480310"/>
              <a:gd name="connsiteY8" fmla="*/ 251912 h 1204412"/>
              <a:gd name="connsiteX9" fmla="*/ 1889760 w 2480310"/>
              <a:gd name="connsiteY9" fmla="*/ 270962 h 1204412"/>
              <a:gd name="connsiteX10" fmla="*/ 1946910 w 2480310"/>
              <a:gd name="connsiteY10" fmla="*/ 356687 h 1204412"/>
              <a:gd name="connsiteX11" fmla="*/ 1994535 w 2480310"/>
              <a:gd name="connsiteY11" fmla="*/ 413837 h 1204412"/>
              <a:gd name="connsiteX12" fmla="*/ 2114550 w 2480310"/>
              <a:gd name="connsiteY12" fmla="*/ 714827 h 1204412"/>
              <a:gd name="connsiteX13" fmla="*/ 2272665 w 2480310"/>
              <a:gd name="connsiteY13" fmla="*/ 912947 h 1204412"/>
              <a:gd name="connsiteX14" fmla="*/ 2394585 w 2480310"/>
              <a:gd name="connsiteY14" fmla="*/ 1090112 h 1204412"/>
              <a:gd name="connsiteX15" fmla="*/ 2442210 w 2480310"/>
              <a:gd name="connsiteY15" fmla="*/ 1175837 h 1204412"/>
              <a:gd name="connsiteX16" fmla="*/ 2480310 w 2480310"/>
              <a:gd name="connsiteY16" fmla="*/ 1204412 h 1204412"/>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14550 w 2480310"/>
              <a:gd name="connsiteY11" fmla="*/ 70866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06930 w 2480310"/>
              <a:gd name="connsiteY11" fmla="*/ 53721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521903"/>
              <a:gd name="connsiteY0" fmla="*/ 0 h 1198245"/>
              <a:gd name="connsiteX1" fmla="*/ 501015 w 2521903"/>
              <a:gd name="connsiteY1" fmla="*/ 213360 h 1198245"/>
              <a:gd name="connsiteX2" fmla="*/ 878205 w 2521903"/>
              <a:gd name="connsiteY2" fmla="*/ 542925 h 1198245"/>
              <a:gd name="connsiteX3" fmla="*/ 1064895 w 2521903"/>
              <a:gd name="connsiteY3" fmla="*/ 276225 h 1198245"/>
              <a:gd name="connsiteX4" fmla="*/ 1203960 w 2521903"/>
              <a:gd name="connsiteY4" fmla="*/ 188595 h 1198245"/>
              <a:gd name="connsiteX5" fmla="*/ 1318260 w 2521903"/>
              <a:gd name="connsiteY5" fmla="*/ 150495 h 1198245"/>
              <a:gd name="connsiteX6" fmla="*/ 1813560 w 2521903"/>
              <a:gd name="connsiteY6" fmla="*/ 207645 h 1198245"/>
              <a:gd name="connsiteX7" fmla="*/ 1861185 w 2521903"/>
              <a:gd name="connsiteY7" fmla="*/ 245745 h 1198245"/>
              <a:gd name="connsiteX8" fmla="*/ 1889760 w 2521903"/>
              <a:gd name="connsiteY8" fmla="*/ 264795 h 1198245"/>
              <a:gd name="connsiteX9" fmla="*/ 1946910 w 2521903"/>
              <a:gd name="connsiteY9" fmla="*/ 350520 h 1198245"/>
              <a:gd name="connsiteX10" fmla="*/ 1994535 w 2521903"/>
              <a:gd name="connsiteY10" fmla="*/ 407670 h 1198245"/>
              <a:gd name="connsiteX11" fmla="*/ 2106930 w 2521903"/>
              <a:gd name="connsiteY11" fmla="*/ 537210 h 1198245"/>
              <a:gd name="connsiteX12" fmla="*/ 2512695 w 2521903"/>
              <a:gd name="connsiteY12" fmla="*/ 354330 h 1198245"/>
              <a:gd name="connsiteX13" fmla="*/ 2394585 w 2521903"/>
              <a:gd name="connsiteY13" fmla="*/ 1083945 h 1198245"/>
              <a:gd name="connsiteX14" fmla="*/ 2442210 w 2521903"/>
              <a:gd name="connsiteY14" fmla="*/ 1169670 h 1198245"/>
              <a:gd name="connsiteX15" fmla="*/ 2480310 w 2521903"/>
              <a:gd name="connsiteY15" fmla="*/ 1198245 h 1198245"/>
              <a:gd name="connsiteX0" fmla="*/ 0 w 3108960"/>
              <a:gd name="connsiteY0" fmla="*/ 5715 h 1176345"/>
              <a:gd name="connsiteX1" fmla="*/ 501015 w 3108960"/>
              <a:gd name="connsiteY1" fmla="*/ 219075 h 1176345"/>
              <a:gd name="connsiteX2" fmla="*/ 878205 w 3108960"/>
              <a:gd name="connsiteY2" fmla="*/ 548640 h 1176345"/>
              <a:gd name="connsiteX3" fmla="*/ 1064895 w 3108960"/>
              <a:gd name="connsiteY3" fmla="*/ 281940 h 1176345"/>
              <a:gd name="connsiteX4" fmla="*/ 1203960 w 3108960"/>
              <a:gd name="connsiteY4" fmla="*/ 194310 h 1176345"/>
              <a:gd name="connsiteX5" fmla="*/ 1318260 w 3108960"/>
              <a:gd name="connsiteY5" fmla="*/ 156210 h 1176345"/>
              <a:gd name="connsiteX6" fmla="*/ 1813560 w 3108960"/>
              <a:gd name="connsiteY6" fmla="*/ 213360 h 1176345"/>
              <a:gd name="connsiteX7" fmla="*/ 1861185 w 3108960"/>
              <a:gd name="connsiteY7" fmla="*/ 251460 h 1176345"/>
              <a:gd name="connsiteX8" fmla="*/ 1889760 w 3108960"/>
              <a:gd name="connsiteY8" fmla="*/ 270510 h 1176345"/>
              <a:gd name="connsiteX9" fmla="*/ 1946910 w 3108960"/>
              <a:gd name="connsiteY9" fmla="*/ 356235 h 1176345"/>
              <a:gd name="connsiteX10" fmla="*/ 1994535 w 3108960"/>
              <a:gd name="connsiteY10" fmla="*/ 413385 h 1176345"/>
              <a:gd name="connsiteX11" fmla="*/ 2106930 w 3108960"/>
              <a:gd name="connsiteY11" fmla="*/ 542925 h 1176345"/>
              <a:gd name="connsiteX12" fmla="*/ 2512695 w 3108960"/>
              <a:gd name="connsiteY12" fmla="*/ 360045 h 1176345"/>
              <a:gd name="connsiteX13" fmla="*/ 2394585 w 3108960"/>
              <a:gd name="connsiteY13" fmla="*/ 1089660 h 1176345"/>
              <a:gd name="connsiteX14" fmla="*/ 2442210 w 3108960"/>
              <a:gd name="connsiteY14" fmla="*/ 1175385 h 1176345"/>
              <a:gd name="connsiteX15" fmla="*/ 3108960 w 3108960"/>
              <a:gd name="connsiteY15" fmla="*/ 0 h 1176345"/>
              <a:gd name="connsiteX0" fmla="*/ 0 w 3108960"/>
              <a:gd name="connsiteY0" fmla="*/ 5715 h 1090590"/>
              <a:gd name="connsiteX1" fmla="*/ 501015 w 3108960"/>
              <a:gd name="connsiteY1" fmla="*/ 219075 h 1090590"/>
              <a:gd name="connsiteX2" fmla="*/ 878205 w 3108960"/>
              <a:gd name="connsiteY2" fmla="*/ 548640 h 1090590"/>
              <a:gd name="connsiteX3" fmla="*/ 1064895 w 3108960"/>
              <a:gd name="connsiteY3" fmla="*/ 281940 h 1090590"/>
              <a:gd name="connsiteX4" fmla="*/ 1203960 w 3108960"/>
              <a:gd name="connsiteY4" fmla="*/ 194310 h 1090590"/>
              <a:gd name="connsiteX5" fmla="*/ 1318260 w 3108960"/>
              <a:gd name="connsiteY5" fmla="*/ 156210 h 1090590"/>
              <a:gd name="connsiteX6" fmla="*/ 1813560 w 3108960"/>
              <a:gd name="connsiteY6" fmla="*/ 213360 h 1090590"/>
              <a:gd name="connsiteX7" fmla="*/ 1861185 w 3108960"/>
              <a:gd name="connsiteY7" fmla="*/ 251460 h 1090590"/>
              <a:gd name="connsiteX8" fmla="*/ 1889760 w 3108960"/>
              <a:gd name="connsiteY8" fmla="*/ 270510 h 1090590"/>
              <a:gd name="connsiteX9" fmla="*/ 1946910 w 3108960"/>
              <a:gd name="connsiteY9" fmla="*/ 356235 h 1090590"/>
              <a:gd name="connsiteX10" fmla="*/ 1994535 w 3108960"/>
              <a:gd name="connsiteY10" fmla="*/ 413385 h 1090590"/>
              <a:gd name="connsiteX11" fmla="*/ 2106930 w 3108960"/>
              <a:gd name="connsiteY11" fmla="*/ 542925 h 1090590"/>
              <a:gd name="connsiteX12" fmla="*/ 2512695 w 3108960"/>
              <a:gd name="connsiteY12" fmla="*/ 360045 h 1090590"/>
              <a:gd name="connsiteX13" fmla="*/ 2394585 w 3108960"/>
              <a:gd name="connsiteY13" fmla="*/ 1089660 h 1090590"/>
              <a:gd name="connsiteX14" fmla="*/ 2720340 w 3108960"/>
              <a:gd name="connsiteY14" fmla="*/ 184785 h 1090590"/>
              <a:gd name="connsiteX15" fmla="*/ 3108960 w 3108960"/>
              <a:gd name="connsiteY15" fmla="*/ 0 h 1090590"/>
              <a:gd name="connsiteX0" fmla="*/ 0 w 3108960"/>
              <a:gd name="connsiteY0" fmla="*/ 5715 h 549005"/>
              <a:gd name="connsiteX1" fmla="*/ 501015 w 3108960"/>
              <a:gd name="connsiteY1" fmla="*/ 219075 h 549005"/>
              <a:gd name="connsiteX2" fmla="*/ 878205 w 3108960"/>
              <a:gd name="connsiteY2" fmla="*/ 548640 h 549005"/>
              <a:gd name="connsiteX3" fmla="*/ 1064895 w 3108960"/>
              <a:gd name="connsiteY3" fmla="*/ 281940 h 549005"/>
              <a:gd name="connsiteX4" fmla="*/ 1203960 w 3108960"/>
              <a:gd name="connsiteY4" fmla="*/ 194310 h 549005"/>
              <a:gd name="connsiteX5" fmla="*/ 1318260 w 3108960"/>
              <a:gd name="connsiteY5" fmla="*/ 156210 h 549005"/>
              <a:gd name="connsiteX6" fmla="*/ 1813560 w 3108960"/>
              <a:gd name="connsiteY6" fmla="*/ 213360 h 549005"/>
              <a:gd name="connsiteX7" fmla="*/ 1861185 w 3108960"/>
              <a:gd name="connsiteY7" fmla="*/ 251460 h 549005"/>
              <a:gd name="connsiteX8" fmla="*/ 1889760 w 3108960"/>
              <a:gd name="connsiteY8" fmla="*/ 270510 h 549005"/>
              <a:gd name="connsiteX9" fmla="*/ 1946910 w 3108960"/>
              <a:gd name="connsiteY9" fmla="*/ 356235 h 549005"/>
              <a:gd name="connsiteX10" fmla="*/ 1994535 w 3108960"/>
              <a:gd name="connsiteY10" fmla="*/ 413385 h 549005"/>
              <a:gd name="connsiteX11" fmla="*/ 2106930 w 3108960"/>
              <a:gd name="connsiteY11" fmla="*/ 542925 h 549005"/>
              <a:gd name="connsiteX12" fmla="*/ 2512695 w 3108960"/>
              <a:gd name="connsiteY12" fmla="*/ 360045 h 549005"/>
              <a:gd name="connsiteX13" fmla="*/ 2720340 w 3108960"/>
              <a:gd name="connsiteY13" fmla="*/ 184785 h 549005"/>
              <a:gd name="connsiteX14" fmla="*/ 3108960 w 3108960"/>
              <a:gd name="connsiteY14" fmla="*/ 0 h 549005"/>
              <a:gd name="connsiteX0" fmla="*/ 0 w 3108960"/>
              <a:gd name="connsiteY0" fmla="*/ 5715 h 543446"/>
              <a:gd name="connsiteX1" fmla="*/ 501015 w 3108960"/>
              <a:gd name="connsiteY1" fmla="*/ 21907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08960"/>
              <a:gd name="connsiteY0" fmla="*/ 5715 h 543446"/>
              <a:gd name="connsiteX1" fmla="*/ 573405 w 3108960"/>
              <a:gd name="connsiteY1" fmla="*/ 4381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20390"/>
              <a:gd name="connsiteY0" fmla="*/ 0 h 610121"/>
              <a:gd name="connsiteX1" fmla="*/ 584835 w 3120390"/>
              <a:gd name="connsiteY1" fmla="*/ 110490 h 610121"/>
              <a:gd name="connsiteX2" fmla="*/ 885825 w 3120390"/>
              <a:gd name="connsiteY2" fmla="*/ 466725 h 610121"/>
              <a:gd name="connsiteX3" fmla="*/ 1076325 w 3120390"/>
              <a:gd name="connsiteY3" fmla="*/ 348615 h 610121"/>
              <a:gd name="connsiteX4" fmla="*/ 1215390 w 3120390"/>
              <a:gd name="connsiteY4" fmla="*/ 260985 h 610121"/>
              <a:gd name="connsiteX5" fmla="*/ 1329690 w 3120390"/>
              <a:gd name="connsiteY5" fmla="*/ 222885 h 610121"/>
              <a:gd name="connsiteX6" fmla="*/ 1824990 w 3120390"/>
              <a:gd name="connsiteY6" fmla="*/ 280035 h 610121"/>
              <a:gd name="connsiteX7" fmla="*/ 1872615 w 3120390"/>
              <a:gd name="connsiteY7" fmla="*/ 318135 h 610121"/>
              <a:gd name="connsiteX8" fmla="*/ 1901190 w 3120390"/>
              <a:gd name="connsiteY8" fmla="*/ 337185 h 610121"/>
              <a:gd name="connsiteX9" fmla="*/ 1958340 w 3120390"/>
              <a:gd name="connsiteY9" fmla="*/ 422910 h 610121"/>
              <a:gd name="connsiteX10" fmla="*/ 2005965 w 3120390"/>
              <a:gd name="connsiteY10" fmla="*/ 480060 h 610121"/>
              <a:gd name="connsiteX11" fmla="*/ 2118360 w 3120390"/>
              <a:gd name="connsiteY11" fmla="*/ 609600 h 610121"/>
              <a:gd name="connsiteX12" fmla="*/ 2524125 w 3120390"/>
              <a:gd name="connsiteY12" fmla="*/ 426720 h 610121"/>
              <a:gd name="connsiteX13" fmla="*/ 2731770 w 3120390"/>
              <a:gd name="connsiteY13" fmla="*/ 251460 h 610121"/>
              <a:gd name="connsiteX14" fmla="*/ 3120390 w 3120390"/>
              <a:gd name="connsiteY14" fmla="*/ 66675 h 610121"/>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524125 w 3120390"/>
              <a:gd name="connsiteY12" fmla="*/ 42672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27960 w 3120390"/>
              <a:gd name="connsiteY13" fmla="*/ 34290 h 483942"/>
              <a:gd name="connsiteX14" fmla="*/ 3120390 w 3120390"/>
              <a:gd name="connsiteY14" fmla="*/ 66675 h 483942"/>
              <a:gd name="connsiteX0" fmla="*/ 0 w 3120390"/>
              <a:gd name="connsiteY0" fmla="*/ 0 h 474496"/>
              <a:gd name="connsiteX1" fmla="*/ 584835 w 3120390"/>
              <a:gd name="connsiteY1" fmla="*/ 110490 h 474496"/>
              <a:gd name="connsiteX2" fmla="*/ 885825 w 3120390"/>
              <a:gd name="connsiteY2" fmla="*/ 466725 h 474496"/>
              <a:gd name="connsiteX3" fmla="*/ 1076325 w 3120390"/>
              <a:gd name="connsiteY3" fmla="*/ 348615 h 474496"/>
              <a:gd name="connsiteX4" fmla="*/ 1215390 w 3120390"/>
              <a:gd name="connsiteY4" fmla="*/ 260985 h 474496"/>
              <a:gd name="connsiteX5" fmla="*/ 1329690 w 3120390"/>
              <a:gd name="connsiteY5" fmla="*/ 222885 h 474496"/>
              <a:gd name="connsiteX6" fmla="*/ 1824990 w 3120390"/>
              <a:gd name="connsiteY6" fmla="*/ 280035 h 474496"/>
              <a:gd name="connsiteX7" fmla="*/ 1872615 w 3120390"/>
              <a:gd name="connsiteY7" fmla="*/ 318135 h 474496"/>
              <a:gd name="connsiteX8" fmla="*/ 1901190 w 3120390"/>
              <a:gd name="connsiteY8" fmla="*/ 337185 h 474496"/>
              <a:gd name="connsiteX9" fmla="*/ 1958340 w 3120390"/>
              <a:gd name="connsiteY9" fmla="*/ 422910 h 474496"/>
              <a:gd name="connsiteX10" fmla="*/ 2032635 w 3120390"/>
              <a:gd name="connsiteY10" fmla="*/ 403860 h 474496"/>
              <a:gd name="connsiteX11" fmla="*/ 2179320 w 3120390"/>
              <a:gd name="connsiteY11" fmla="*/ 308610 h 474496"/>
              <a:gd name="connsiteX12" fmla="*/ 2474595 w 3120390"/>
              <a:gd name="connsiteY12" fmla="*/ 118110 h 474496"/>
              <a:gd name="connsiteX13" fmla="*/ 2727960 w 3120390"/>
              <a:gd name="connsiteY13" fmla="*/ 34290 h 474496"/>
              <a:gd name="connsiteX14" fmla="*/ 3120390 w 3120390"/>
              <a:gd name="connsiteY14" fmla="*/ 66675 h 474496"/>
              <a:gd name="connsiteX0" fmla="*/ 0 w 2535555"/>
              <a:gd name="connsiteY0" fmla="*/ 76200 h 440206"/>
              <a:gd name="connsiteX1" fmla="*/ 300990 w 2535555"/>
              <a:gd name="connsiteY1" fmla="*/ 432435 h 440206"/>
              <a:gd name="connsiteX2" fmla="*/ 491490 w 2535555"/>
              <a:gd name="connsiteY2" fmla="*/ 314325 h 440206"/>
              <a:gd name="connsiteX3" fmla="*/ 630555 w 2535555"/>
              <a:gd name="connsiteY3" fmla="*/ 226695 h 440206"/>
              <a:gd name="connsiteX4" fmla="*/ 744855 w 2535555"/>
              <a:gd name="connsiteY4" fmla="*/ 188595 h 440206"/>
              <a:gd name="connsiteX5" fmla="*/ 1240155 w 2535555"/>
              <a:gd name="connsiteY5" fmla="*/ 245745 h 440206"/>
              <a:gd name="connsiteX6" fmla="*/ 1287780 w 2535555"/>
              <a:gd name="connsiteY6" fmla="*/ 283845 h 440206"/>
              <a:gd name="connsiteX7" fmla="*/ 1316355 w 2535555"/>
              <a:gd name="connsiteY7" fmla="*/ 302895 h 440206"/>
              <a:gd name="connsiteX8" fmla="*/ 1373505 w 2535555"/>
              <a:gd name="connsiteY8" fmla="*/ 388620 h 440206"/>
              <a:gd name="connsiteX9" fmla="*/ 1447800 w 2535555"/>
              <a:gd name="connsiteY9" fmla="*/ 369570 h 440206"/>
              <a:gd name="connsiteX10" fmla="*/ 1594485 w 2535555"/>
              <a:gd name="connsiteY10" fmla="*/ 274320 h 440206"/>
              <a:gd name="connsiteX11" fmla="*/ 1889760 w 2535555"/>
              <a:gd name="connsiteY11" fmla="*/ 83820 h 440206"/>
              <a:gd name="connsiteX12" fmla="*/ 2143125 w 2535555"/>
              <a:gd name="connsiteY12" fmla="*/ 0 h 440206"/>
              <a:gd name="connsiteX13" fmla="*/ 2535555 w 2535555"/>
              <a:gd name="connsiteY13" fmla="*/ 32385 h 440206"/>
              <a:gd name="connsiteX0" fmla="*/ 0 w 2535555"/>
              <a:gd name="connsiteY0" fmla="*/ 43815 h 407821"/>
              <a:gd name="connsiteX1" fmla="*/ 300990 w 2535555"/>
              <a:gd name="connsiteY1" fmla="*/ 400050 h 407821"/>
              <a:gd name="connsiteX2" fmla="*/ 491490 w 2535555"/>
              <a:gd name="connsiteY2" fmla="*/ 281940 h 407821"/>
              <a:gd name="connsiteX3" fmla="*/ 630555 w 2535555"/>
              <a:gd name="connsiteY3" fmla="*/ 194310 h 407821"/>
              <a:gd name="connsiteX4" fmla="*/ 744855 w 2535555"/>
              <a:gd name="connsiteY4" fmla="*/ 156210 h 407821"/>
              <a:gd name="connsiteX5" fmla="*/ 1240155 w 2535555"/>
              <a:gd name="connsiteY5" fmla="*/ 213360 h 407821"/>
              <a:gd name="connsiteX6" fmla="*/ 1287780 w 2535555"/>
              <a:gd name="connsiteY6" fmla="*/ 251460 h 407821"/>
              <a:gd name="connsiteX7" fmla="*/ 1316355 w 2535555"/>
              <a:gd name="connsiteY7" fmla="*/ 270510 h 407821"/>
              <a:gd name="connsiteX8" fmla="*/ 1373505 w 2535555"/>
              <a:gd name="connsiteY8" fmla="*/ 356235 h 407821"/>
              <a:gd name="connsiteX9" fmla="*/ 1447800 w 2535555"/>
              <a:gd name="connsiteY9" fmla="*/ 337185 h 407821"/>
              <a:gd name="connsiteX10" fmla="*/ 1594485 w 2535555"/>
              <a:gd name="connsiteY10" fmla="*/ 241935 h 407821"/>
              <a:gd name="connsiteX11" fmla="*/ 1889760 w 2535555"/>
              <a:gd name="connsiteY11" fmla="*/ 51435 h 407821"/>
              <a:gd name="connsiteX12" fmla="*/ 2535555 w 2535555"/>
              <a:gd name="connsiteY12" fmla="*/ 0 h 407821"/>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73505 w 1889760"/>
              <a:gd name="connsiteY8" fmla="*/ 312420 h 364006"/>
              <a:gd name="connsiteX9" fmla="*/ 1447800 w 1889760"/>
              <a:gd name="connsiteY9" fmla="*/ 293370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402726 w 1889760"/>
              <a:gd name="connsiteY8" fmla="*/ 273425 h 364006"/>
              <a:gd name="connsiteX9" fmla="*/ 1447800 w 1889760"/>
              <a:gd name="connsiteY9" fmla="*/ 293370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402726 w 1889760"/>
              <a:gd name="connsiteY8" fmla="*/ 273425 h 364006"/>
              <a:gd name="connsiteX9" fmla="*/ 1476440 w 1889760"/>
              <a:gd name="connsiteY9" fmla="*/ 241054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97168 w 1889760"/>
              <a:gd name="connsiteY8" fmla="*/ 255035 h 364006"/>
              <a:gd name="connsiteX9" fmla="*/ 1476440 w 1889760"/>
              <a:gd name="connsiteY9" fmla="*/ 241054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97168 w 1889760"/>
              <a:gd name="connsiteY8" fmla="*/ 255035 h 364006"/>
              <a:gd name="connsiteX9" fmla="*/ 1476440 w 1889760"/>
              <a:gd name="connsiteY9" fmla="*/ 241054 h 364006"/>
              <a:gd name="connsiteX10" fmla="*/ 1594137 w 1889760"/>
              <a:gd name="connsiteY10" fmla="*/ 190126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97168 w 1889760"/>
              <a:gd name="connsiteY8" fmla="*/ 255035 h 364006"/>
              <a:gd name="connsiteX9" fmla="*/ 1476440 w 1889760"/>
              <a:gd name="connsiteY9" fmla="*/ 241054 h 364006"/>
              <a:gd name="connsiteX10" fmla="*/ 1594137 w 1889760"/>
              <a:gd name="connsiteY10" fmla="*/ 190126 h 364006"/>
              <a:gd name="connsiteX11" fmla="*/ 1889760 w 1889760"/>
              <a:gd name="connsiteY11" fmla="*/ 7620 h 364006"/>
              <a:gd name="connsiteX0" fmla="*/ 0 w 1889760"/>
              <a:gd name="connsiteY0" fmla="*/ 0 h 338383"/>
              <a:gd name="connsiteX1" fmla="*/ 257005 w 1889760"/>
              <a:gd name="connsiteY1" fmla="*/ 329273 h 338383"/>
              <a:gd name="connsiteX2" fmla="*/ 491490 w 1889760"/>
              <a:gd name="connsiteY2" fmla="*/ 238125 h 338383"/>
              <a:gd name="connsiteX3" fmla="*/ 630555 w 1889760"/>
              <a:gd name="connsiteY3" fmla="*/ 150495 h 338383"/>
              <a:gd name="connsiteX4" fmla="*/ 744855 w 1889760"/>
              <a:gd name="connsiteY4" fmla="*/ 112395 h 338383"/>
              <a:gd name="connsiteX5" fmla="*/ 1240155 w 1889760"/>
              <a:gd name="connsiteY5" fmla="*/ 169545 h 338383"/>
              <a:gd name="connsiteX6" fmla="*/ 1287780 w 1889760"/>
              <a:gd name="connsiteY6" fmla="*/ 207645 h 338383"/>
              <a:gd name="connsiteX7" fmla="*/ 1316355 w 1889760"/>
              <a:gd name="connsiteY7" fmla="*/ 226695 h 338383"/>
              <a:gd name="connsiteX8" fmla="*/ 1397168 w 1889760"/>
              <a:gd name="connsiteY8" fmla="*/ 255035 h 338383"/>
              <a:gd name="connsiteX9" fmla="*/ 1476440 w 1889760"/>
              <a:gd name="connsiteY9" fmla="*/ 241054 h 338383"/>
              <a:gd name="connsiteX10" fmla="*/ 1594137 w 1889760"/>
              <a:gd name="connsiteY10" fmla="*/ 190126 h 338383"/>
              <a:gd name="connsiteX11" fmla="*/ 1889760 w 1889760"/>
              <a:gd name="connsiteY11" fmla="*/ 7620 h 338383"/>
              <a:gd name="connsiteX0" fmla="*/ 0 w 1960580"/>
              <a:gd name="connsiteY0" fmla="*/ 113782 h 324640"/>
              <a:gd name="connsiteX1" fmla="*/ 327825 w 1960580"/>
              <a:gd name="connsiteY1" fmla="*/ 321653 h 324640"/>
              <a:gd name="connsiteX2" fmla="*/ 562310 w 1960580"/>
              <a:gd name="connsiteY2" fmla="*/ 230505 h 324640"/>
              <a:gd name="connsiteX3" fmla="*/ 701375 w 1960580"/>
              <a:gd name="connsiteY3" fmla="*/ 142875 h 324640"/>
              <a:gd name="connsiteX4" fmla="*/ 815675 w 1960580"/>
              <a:gd name="connsiteY4" fmla="*/ 104775 h 324640"/>
              <a:gd name="connsiteX5" fmla="*/ 1310975 w 1960580"/>
              <a:gd name="connsiteY5" fmla="*/ 161925 h 324640"/>
              <a:gd name="connsiteX6" fmla="*/ 1358600 w 1960580"/>
              <a:gd name="connsiteY6" fmla="*/ 200025 h 324640"/>
              <a:gd name="connsiteX7" fmla="*/ 1387175 w 1960580"/>
              <a:gd name="connsiteY7" fmla="*/ 219075 h 324640"/>
              <a:gd name="connsiteX8" fmla="*/ 1467988 w 1960580"/>
              <a:gd name="connsiteY8" fmla="*/ 247415 h 324640"/>
              <a:gd name="connsiteX9" fmla="*/ 1547260 w 1960580"/>
              <a:gd name="connsiteY9" fmla="*/ 233434 h 324640"/>
              <a:gd name="connsiteX10" fmla="*/ 1664957 w 1960580"/>
              <a:gd name="connsiteY10" fmla="*/ 182506 h 324640"/>
              <a:gd name="connsiteX11" fmla="*/ 1960580 w 1960580"/>
              <a:gd name="connsiteY11" fmla="*/ 0 h 324640"/>
              <a:gd name="connsiteX0" fmla="*/ 0 w 1960580"/>
              <a:gd name="connsiteY0" fmla="*/ 113782 h 324613"/>
              <a:gd name="connsiteX1" fmla="*/ 327825 w 1960580"/>
              <a:gd name="connsiteY1" fmla="*/ 321653 h 324613"/>
              <a:gd name="connsiteX2" fmla="*/ 562310 w 1960580"/>
              <a:gd name="connsiteY2" fmla="*/ 230505 h 324613"/>
              <a:gd name="connsiteX3" fmla="*/ 699234 w 1960580"/>
              <a:gd name="connsiteY3" fmla="*/ 148333 h 324613"/>
              <a:gd name="connsiteX4" fmla="*/ 815675 w 1960580"/>
              <a:gd name="connsiteY4" fmla="*/ 104775 h 324613"/>
              <a:gd name="connsiteX5" fmla="*/ 1310975 w 1960580"/>
              <a:gd name="connsiteY5" fmla="*/ 161925 h 324613"/>
              <a:gd name="connsiteX6" fmla="*/ 1358600 w 1960580"/>
              <a:gd name="connsiteY6" fmla="*/ 200025 h 324613"/>
              <a:gd name="connsiteX7" fmla="*/ 1387175 w 1960580"/>
              <a:gd name="connsiteY7" fmla="*/ 219075 h 324613"/>
              <a:gd name="connsiteX8" fmla="*/ 1467988 w 1960580"/>
              <a:gd name="connsiteY8" fmla="*/ 247415 h 324613"/>
              <a:gd name="connsiteX9" fmla="*/ 1547260 w 1960580"/>
              <a:gd name="connsiteY9" fmla="*/ 233434 h 324613"/>
              <a:gd name="connsiteX10" fmla="*/ 1664957 w 1960580"/>
              <a:gd name="connsiteY10" fmla="*/ 182506 h 324613"/>
              <a:gd name="connsiteX11" fmla="*/ 1960580 w 1960580"/>
              <a:gd name="connsiteY11" fmla="*/ 0 h 324613"/>
              <a:gd name="connsiteX0" fmla="*/ 0 w 1960580"/>
              <a:gd name="connsiteY0" fmla="*/ 113782 h 324613"/>
              <a:gd name="connsiteX1" fmla="*/ 327825 w 1960580"/>
              <a:gd name="connsiteY1" fmla="*/ 321653 h 324613"/>
              <a:gd name="connsiteX2" fmla="*/ 562310 w 1960580"/>
              <a:gd name="connsiteY2" fmla="*/ 230505 h 324613"/>
              <a:gd name="connsiteX3" fmla="*/ 699234 w 1960580"/>
              <a:gd name="connsiteY3" fmla="*/ 148333 h 324613"/>
              <a:gd name="connsiteX4" fmla="*/ 844844 w 1960580"/>
              <a:gd name="connsiteY4" fmla="*/ 119197 h 324613"/>
              <a:gd name="connsiteX5" fmla="*/ 1310975 w 1960580"/>
              <a:gd name="connsiteY5" fmla="*/ 161925 h 324613"/>
              <a:gd name="connsiteX6" fmla="*/ 1358600 w 1960580"/>
              <a:gd name="connsiteY6" fmla="*/ 200025 h 324613"/>
              <a:gd name="connsiteX7" fmla="*/ 1387175 w 1960580"/>
              <a:gd name="connsiteY7" fmla="*/ 219075 h 324613"/>
              <a:gd name="connsiteX8" fmla="*/ 1467988 w 1960580"/>
              <a:gd name="connsiteY8" fmla="*/ 247415 h 324613"/>
              <a:gd name="connsiteX9" fmla="*/ 1547260 w 1960580"/>
              <a:gd name="connsiteY9" fmla="*/ 233434 h 324613"/>
              <a:gd name="connsiteX10" fmla="*/ 1664957 w 1960580"/>
              <a:gd name="connsiteY10" fmla="*/ 182506 h 324613"/>
              <a:gd name="connsiteX11" fmla="*/ 1960580 w 1960580"/>
              <a:gd name="connsiteY11" fmla="*/ 0 h 324613"/>
              <a:gd name="connsiteX0" fmla="*/ 0 w 1960580"/>
              <a:gd name="connsiteY0" fmla="*/ 113782 h 324502"/>
              <a:gd name="connsiteX1" fmla="*/ 327825 w 1960580"/>
              <a:gd name="connsiteY1" fmla="*/ 321653 h 324502"/>
              <a:gd name="connsiteX2" fmla="*/ 562310 w 1960580"/>
              <a:gd name="connsiteY2" fmla="*/ 230505 h 324502"/>
              <a:gd name="connsiteX3" fmla="*/ 709769 w 1960580"/>
              <a:gd name="connsiteY3" fmla="*/ 171791 h 324502"/>
              <a:gd name="connsiteX4" fmla="*/ 844844 w 1960580"/>
              <a:gd name="connsiteY4" fmla="*/ 119197 h 324502"/>
              <a:gd name="connsiteX5" fmla="*/ 1310975 w 1960580"/>
              <a:gd name="connsiteY5" fmla="*/ 161925 h 324502"/>
              <a:gd name="connsiteX6" fmla="*/ 1358600 w 1960580"/>
              <a:gd name="connsiteY6" fmla="*/ 200025 h 324502"/>
              <a:gd name="connsiteX7" fmla="*/ 1387175 w 1960580"/>
              <a:gd name="connsiteY7" fmla="*/ 219075 h 324502"/>
              <a:gd name="connsiteX8" fmla="*/ 1467988 w 1960580"/>
              <a:gd name="connsiteY8" fmla="*/ 247415 h 324502"/>
              <a:gd name="connsiteX9" fmla="*/ 1547260 w 1960580"/>
              <a:gd name="connsiteY9" fmla="*/ 233434 h 324502"/>
              <a:gd name="connsiteX10" fmla="*/ 1664957 w 1960580"/>
              <a:gd name="connsiteY10" fmla="*/ 182506 h 324502"/>
              <a:gd name="connsiteX11" fmla="*/ 1960580 w 1960580"/>
              <a:gd name="connsiteY11" fmla="*/ 0 h 324502"/>
              <a:gd name="connsiteX0" fmla="*/ 0 w 1960580"/>
              <a:gd name="connsiteY0" fmla="*/ 113782 h 324502"/>
              <a:gd name="connsiteX1" fmla="*/ 327825 w 1960580"/>
              <a:gd name="connsiteY1" fmla="*/ 321653 h 324502"/>
              <a:gd name="connsiteX2" fmla="*/ 562310 w 1960580"/>
              <a:gd name="connsiteY2" fmla="*/ 230505 h 324502"/>
              <a:gd name="connsiteX3" fmla="*/ 709769 w 1960580"/>
              <a:gd name="connsiteY3" fmla="*/ 171791 h 324502"/>
              <a:gd name="connsiteX4" fmla="*/ 844844 w 1960580"/>
              <a:gd name="connsiteY4" fmla="*/ 119197 h 324502"/>
              <a:gd name="connsiteX5" fmla="*/ 1120080 w 1960580"/>
              <a:gd name="connsiteY5" fmla="*/ 113581 h 324502"/>
              <a:gd name="connsiteX6" fmla="*/ 1310975 w 1960580"/>
              <a:gd name="connsiteY6" fmla="*/ 161925 h 324502"/>
              <a:gd name="connsiteX7" fmla="*/ 1358600 w 1960580"/>
              <a:gd name="connsiteY7" fmla="*/ 200025 h 324502"/>
              <a:gd name="connsiteX8" fmla="*/ 1387175 w 1960580"/>
              <a:gd name="connsiteY8" fmla="*/ 219075 h 324502"/>
              <a:gd name="connsiteX9" fmla="*/ 1467988 w 1960580"/>
              <a:gd name="connsiteY9" fmla="*/ 247415 h 324502"/>
              <a:gd name="connsiteX10" fmla="*/ 1547260 w 1960580"/>
              <a:gd name="connsiteY10" fmla="*/ 233434 h 324502"/>
              <a:gd name="connsiteX11" fmla="*/ 1664957 w 1960580"/>
              <a:gd name="connsiteY11" fmla="*/ 182506 h 324502"/>
              <a:gd name="connsiteX12" fmla="*/ 1960580 w 1960580"/>
              <a:gd name="connsiteY12" fmla="*/ 0 h 324502"/>
              <a:gd name="connsiteX0" fmla="*/ 0 w 1960580"/>
              <a:gd name="connsiteY0" fmla="*/ 113782 h 420054"/>
              <a:gd name="connsiteX1" fmla="*/ 239853 w 1960580"/>
              <a:gd name="connsiteY1" fmla="*/ 418479 h 420054"/>
              <a:gd name="connsiteX2" fmla="*/ 562310 w 1960580"/>
              <a:gd name="connsiteY2" fmla="*/ 230505 h 420054"/>
              <a:gd name="connsiteX3" fmla="*/ 709769 w 1960580"/>
              <a:gd name="connsiteY3" fmla="*/ 171791 h 420054"/>
              <a:gd name="connsiteX4" fmla="*/ 844844 w 1960580"/>
              <a:gd name="connsiteY4" fmla="*/ 119197 h 420054"/>
              <a:gd name="connsiteX5" fmla="*/ 1120080 w 1960580"/>
              <a:gd name="connsiteY5" fmla="*/ 113581 h 420054"/>
              <a:gd name="connsiteX6" fmla="*/ 1310975 w 1960580"/>
              <a:gd name="connsiteY6" fmla="*/ 161925 h 420054"/>
              <a:gd name="connsiteX7" fmla="*/ 1358600 w 1960580"/>
              <a:gd name="connsiteY7" fmla="*/ 200025 h 420054"/>
              <a:gd name="connsiteX8" fmla="*/ 1387175 w 1960580"/>
              <a:gd name="connsiteY8" fmla="*/ 219075 h 420054"/>
              <a:gd name="connsiteX9" fmla="*/ 1467988 w 1960580"/>
              <a:gd name="connsiteY9" fmla="*/ 247415 h 420054"/>
              <a:gd name="connsiteX10" fmla="*/ 1547260 w 1960580"/>
              <a:gd name="connsiteY10" fmla="*/ 233434 h 420054"/>
              <a:gd name="connsiteX11" fmla="*/ 1664957 w 1960580"/>
              <a:gd name="connsiteY11" fmla="*/ 182506 h 420054"/>
              <a:gd name="connsiteX12" fmla="*/ 1960580 w 1960580"/>
              <a:gd name="connsiteY12" fmla="*/ 0 h 420054"/>
              <a:gd name="connsiteX0" fmla="*/ 0 w 2068961"/>
              <a:gd name="connsiteY0" fmla="*/ 442825 h 484600"/>
              <a:gd name="connsiteX1" fmla="*/ 348234 w 2068961"/>
              <a:gd name="connsiteY1" fmla="*/ 418479 h 484600"/>
              <a:gd name="connsiteX2" fmla="*/ 670691 w 2068961"/>
              <a:gd name="connsiteY2" fmla="*/ 230505 h 484600"/>
              <a:gd name="connsiteX3" fmla="*/ 818150 w 2068961"/>
              <a:gd name="connsiteY3" fmla="*/ 171791 h 484600"/>
              <a:gd name="connsiteX4" fmla="*/ 953225 w 2068961"/>
              <a:gd name="connsiteY4" fmla="*/ 119197 h 484600"/>
              <a:gd name="connsiteX5" fmla="*/ 1228461 w 2068961"/>
              <a:gd name="connsiteY5" fmla="*/ 113581 h 484600"/>
              <a:gd name="connsiteX6" fmla="*/ 1419356 w 2068961"/>
              <a:gd name="connsiteY6" fmla="*/ 161925 h 484600"/>
              <a:gd name="connsiteX7" fmla="*/ 1466981 w 2068961"/>
              <a:gd name="connsiteY7" fmla="*/ 200025 h 484600"/>
              <a:gd name="connsiteX8" fmla="*/ 1495556 w 2068961"/>
              <a:gd name="connsiteY8" fmla="*/ 219075 h 484600"/>
              <a:gd name="connsiteX9" fmla="*/ 1576369 w 2068961"/>
              <a:gd name="connsiteY9" fmla="*/ 247415 h 484600"/>
              <a:gd name="connsiteX10" fmla="*/ 1655641 w 2068961"/>
              <a:gd name="connsiteY10" fmla="*/ 233434 h 484600"/>
              <a:gd name="connsiteX11" fmla="*/ 1773338 w 2068961"/>
              <a:gd name="connsiteY11" fmla="*/ 182506 h 484600"/>
              <a:gd name="connsiteX12" fmla="*/ 2068961 w 2068961"/>
              <a:gd name="connsiteY12" fmla="*/ 0 h 484600"/>
              <a:gd name="connsiteX0" fmla="*/ 0 w 2068961"/>
              <a:gd name="connsiteY0" fmla="*/ 442825 h 452726"/>
              <a:gd name="connsiteX1" fmla="*/ 348234 w 2068961"/>
              <a:gd name="connsiteY1" fmla="*/ 418479 h 452726"/>
              <a:gd name="connsiteX2" fmla="*/ 670691 w 2068961"/>
              <a:gd name="connsiteY2" fmla="*/ 230505 h 452726"/>
              <a:gd name="connsiteX3" fmla="*/ 818150 w 2068961"/>
              <a:gd name="connsiteY3" fmla="*/ 171791 h 452726"/>
              <a:gd name="connsiteX4" fmla="*/ 953225 w 2068961"/>
              <a:gd name="connsiteY4" fmla="*/ 119197 h 452726"/>
              <a:gd name="connsiteX5" fmla="*/ 1228461 w 2068961"/>
              <a:gd name="connsiteY5" fmla="*/ 113581 h 452726"/>
              <a:gd name="connsiteX6" fmla="*/ 1419356 w 2068961"/>
              <a:gd name="connsiteY6" fmla="*/ 161925 h 452726"/>
              <a:gd name="connsiteX7" fmla="*/ 1466981 w 2068961"/>
              <a:gd name="connsiteY7" fmla="*/ 200025 h 452726"/>
              <a:gd name="connsiteX8" fmla="*/ 1495556 w 2068961"/>
              <a:gd name="connsiteY8" fmla="*/ 219075 h 452726"/>
              <a:gd name="connsiteX9" fmla="*/ 1576369 w 2068961"/>
              <a:gd name="connsiteY9" fmla="*/ 247415 h 452726"/>
              <a:gd name="connsiteX10" fmla="*/ 1655641 w 2068961"/>
              <a:gd name="connsiteY10" fmla="*/ 233434 h 452726"/>
              <a:gd name="connsiteX11" fmla="*/ 1773338 w 2068961"/>
              <a:gd name="connsiteY11" fmla="*/ 182506 h 452726"/>
              <a:gd name="connsiteX12" fmla="*/ 2068961 w 2068961"/>
              <a:gd name="connsiteY12" fmla="*/ 0 h 452726"/>
              <a:gd name="connsiteX0" fmla="*/ 0 w 2131589"/>
              <a:gd name="connsiteY0" fmla="*/ 332328 h 342229"/>
              <a:gd name="connsiteX1" fmla="*/ 348234 w 2131589"/>
              <a:gd name="connsiteY1" fmla="*/ 307982 h 342229"/>
              <a:gd name="connsiteX2" fmla="*/ 670691 w 2131589"/>
              <a:gd name="connsiteY2" fmla="*/ 120008 h 342229"/>
              <a:gd name="connsiteX3" fmla="*/ 818150 w 2131589"/>
              <a:gd name="connsiteY3" fmla="*/ 61294 h 342229"/>
              <a:gd name="connsiteX4" fmla="*/ 953225 w 2131589"/>
              <a:gd name="connsiteY4" fmla="*/ 8700 h 342229"/>
              <a:gd name="connsiteX5" fmla="*/ 1228461 w 2131589"/>
              <a:gd name="connsiteY5" fmla="*/ 3084 h 342229"/>
              <a:gd name="connsiteX6" fmla="*/ 1419356 w 2131589"/>
              <a:gd name="connsiteY6" fmla="*/ 51428 h 342229"/>
              <a:gd name="connsiteX7" fmla="*/ 1466981 w 2131589"/>
              <a:gd name="connsiteY7" fmla="*/ 89528 h 342229"/>
              <a:gd name="connsiteX8" fmla="*/ 1495556 w 2131589"/>
              <a:gd name="connsiteY8" fmla="*/ 108578 h 342229"/>
              <a:gd name="connsiteX9" fmla="*/ 1576369 w 2131589"/>
              <a:gd name="connsiteY9" fmla="*/ 136918 h 342229"/>
              <a:gd name="connsiteX10" fmla="*/ 1655641 w 2131589"/>
              <a:gd name="connsiteY10" fmla="*/ 122937 h 342229"/>
              <a:gd name="connsiteX11" fmla="*/ 1773338 w 2131589"/>
              <a:gd name="connsiteY11" fmla="*/ 72009 h 342229"/>
              <a:gd name="connsiteX12" fmla="*/ 2131589 w 2131589"/>
              <a:gd name="connsiteY12" fmla="*/ 22691 h 342229"/>
              <a:gd name="connsiteX0" fmla="*/ 0 w 2131589"/>
              <a:gd name="connsiteY0" fmla="*/ 332328 h 342229"/>
              <a:gd name="connsiteX1" fmla="*/ 348234 w 2131589"/>
              <a:gd name="connsiteY1" fmla="*/ 307982 h 342229"/>
              <a:gd name="connsiteX2" fmla="*/ 670691 w 2131589"/>
              <a:gd name="connsiteY2" fmla="*/ 120008 h 342229"/>
              <a:gd name="connsiteX3" fmla="*/ 818150 w 2131589"/>
              <a:gd name="connsiteY3" fmla="*/ 61294 h 342229"/>
              <a:gd name="connsiteX4" fmla="*/ 953225 w 2131589"/>
              <a:gd name="connsiteY4" fmla="*/ 8700 h 342229"/>
              <a:gd name="connsiteX5" fmla="*/ 1228461 w 2131589"/>
              <a:gd name="connsiteY5" fmla="*/ 3084 h 342229"/>
              <a:gd name="connsiteX6" fmla="*/ 1419356 w 2131589"/>
              <a:gd name="connsiteY6" fmla="*/ 51428 h 342229"/>
              <a:gd name="connsiteX7" fmla="*/ 1466981 w 2131589"/>
              <a:gd name="connsiteY7" fmla="*/ 89528 h 342229"/>
              <a:gd name="connsiteX8" fmla="*/ 1495556 w 2131589"/>
              <a:gd name="connsiteY8" fmla="*/ 108578 h 342229"/>
              <a:gd name="connsiteX9" fmla="*/ 1576369 w 2131589"/>
              <a:gd name="connsiteY9" fmla="*/ 136918 h 342229"/>
              <a:gd name="connsiteX10" fmla="*/ 1655641 w 2131589"/>
              <a:gd name="connsiteY10" fmla="*/ 122937 h 342229"/>
              <a:gd name="connsiteX11" fmla="*/ 1773338 w 2131589"/>
              <a:gd name="connsiteY11" fmla="*/ 72009 h 342229"/>
              <a:gd name="connsiteX12" fmla="*/ 2131589 w 2131589"/>
              <a:gd name="connsiteY12" fmla="*/ 22691 h 342229"/>
              <a:gd name="connsiteX0" fmla="*/ 0 w 2146468"/>
              <a:gd name="connsiteY0" fmla="*/ 332328 h 342229"/>
              <a:gd name="connsiteX1" fmla="*/ 348234 w 2146468"/>
              <a:gd name="connsiteY1" fmla="*/ 307982 h 342229"/>
              <a:gd name="connsiteX2" fmla="*/ 670691 w 2146468"/>
              <a:gd name="connsiteY2" fmla="*/ 120008 h 342229"/>
              <a:gd name="connsiteX3" fmla="*/ 818150 w 2146468"/>
              <a:gd name="connsiteY3" fmla="*/ 61294 h 342229"/>
              <a:gd name="connsiteX4" fmla="*/ 953225 w 2146468"/>
              <a:gd name="connsiteY4" fmla="*/ 8700 h 342229"/>
              <a:gd name="connsiteX5" fmla="*/ 1228461 w 2146468"/>
              <a:gd name="connsiteY5" fmla="*/ 3084 h 342229"/>
              <a:gd name="connsiteX6" fmla="*/ 1419356 w 2146468"/>
              <a:gd name="connsiteY6" fmla="*/ 51428 h 342229"/>
              <a:gd name="connsiteX7" fmla="*/ 1466981 w 2146468"/>
              <a:gd name="connsiteY7" fmla="*/ 89528 h 342229"/>
              <a:gd name="connsiteX8" fmla="*/ 1495556 w 2146468"/>
              <a:gd name="connsiteY8" fmla="*/ 108578 h 342229"/>
              <a:gd name="connsiteX9" fmla="*/ 1576369 w 2146468"/>
              <a:gd name="connsiteY9" fmla="*/ 136918 h 342229"/>
              <a:gd name="connsiteX10" fmla="*/ 1655641 w 2146468"/>
              <a:gd name="connsiteY10" fmla="*/ 122937 h 342229"/>
              <a:gd name="connsiteX11" fmla="*/ 1773338 w 2146468"/>
              <a:gd name="connsiteY11" fmla="*/ 72009 h 342229"/>
              <a:gd name="connsiteX12" fmla="*/ 2146468 w 2146468"/>
              <a:gd name="connsiteY12" fmla="*/ 61418 h 342229"/>
              <a:gd name="connsiteX0" fmla="*/ 0 w 2146468"/>
              <a:gd name="connsiteY0" fmla="*/ 332328 h 342229"/>
              <a:gd name="connsiteX1" fmla="*/ 348234 w 2146468"/>
              <a:gd name="connsiteY1" fmla="*/ 307982 h 342229"/>
              <a:gd name="connsiteX2" fmla="*/ 670691 w 2146468"/>
              <a:gd name="connsiteY2" fmla="*/ 120008 h 342229"/>
              <a:gd name="connsiteX3" fmla="*/ 818150 w 2146468"/>
              <a:gd name="connsiteY3" fmla="*/ 61294 h 342229"/>
              <a:gd name="connsiteX4" fmla="*/ 953225 w 2146468"/>
              <a:gd name="connsiteY4" fmla="*/ 8700 h 342229"/>
              <a:gd name="connsiteX5" fmla="*/ 1228461 w 2146468"/>
              <a:gd name="connsiteY5" fmla="*/ 3084 h 342229"/>
              <a:gd name="connsiteX6" fmla="*/ 1419356 w 2146468"/>
              <a:gd name="connsiteY6" fmla="*/ 51428 h 342229"/>
              <a:gd name="connsiteX7" fmla="*/ 1466981 w 2146468"/>
              <a:gd name="connsiteY7" fmla="*/ 89528 h 342229"/>
              <a:gd name="connsiteX8" fmla="*/ 1495556 w 2146468"/>
              <a:gd name="connsiteY8" fmla="*/ 108578 h 342229"/>
              <a:gd name="connsiteX9" fmla="*/ 1576369 w 2146468"/>
              <a:gd name="connsiteY9" fmla="*/ 136918 h 342229"/>
              <a:gd name="connsiteX10" fmla="*/ 1655641 w 2146468"/>
              <a:gd name="connsiteY10" fmla="*/ 122937 h 342229"/>
              <a:gd name="connsiteX11" fmla="*/ 1773338 w 2146468"/>
              <a:gd name="connsiteY11" fmla="*/ 72009 h 342229"/>
              <a:gd name="connsiteX12" fmla="*/ 2146468 w 2146468"/>
              <a:gd name="connsiteY12" fmla="*/ 61418 h 342229"/>
              <a:gd name="connsiteX0" fmla="*/ 0 w 2146468"/>
              <a:gd name="connsiteY0" fmla="*/ 332328 h 342229"/>
              <a:gd name="connsiteX1" fmla="*/ 348234 w 2146468"/>
              <a:gd name="connsiteY1" fmla="*/ 307982 h 342229"/>
              <a:gd name="connsiteX2" fmla="*/ 670691 w 2146468"/>
              <a:gd name="connsiteY2" fmla="*/ 120008 h 342229"/>
              <a:gd name="connsiteX3" fmla="*/ 818150 w 2146468"/>
              <a:gd name="connsiteY3" fmla="*/ 61294 h 342229"/>
              <a:gd name="connsiteX4" fmla="*/ 953225 w 2146468"/>
              <a:gd name="connsiteY4" fmla="*/ 8700 h 342229"/>
              <a:gd name="connsiteX5" fmla="*/ 1228461 w 2146468"/>
              <a:gd name="connsiteY5" fmla="*/ 3084 h 342229"/>
              <a:gd name="connsiteX6" fmla="*/ 1419356 w 2146468"/>
              <a:gd name="connsiteY6" fmla="*/ 51428 h 342229"/>
              <a:gd name="connsiteX7" fmla="*/ 1466981 w 2146468"/>
              <a:gd name="connsiteY7" fmla="*/ 89528 h 342229"/>
              <a:gd name="connsiteX8" fmla="*/ 1495556 w 2146468"/>
              <a:gd name="connsiteY8" fmla="*/ 108578 h 342229"/>
              <a:gd name="connsiteX9" fmla="*/ 1576369 w 2146468"/>
              <a:gd name="connsiteY9" fmla="*/ 136918 h 342229"/>
              <a:gd name="connsiteX10" fmla="*/ 1655641 w 2146468"/>
              <a:gd name="connsiteY10" fmla="*/ 122937 h 342229"/>
              <a:gd name="connsiteX11" fmla="*/ 1787000 w 2146468"/>
              <a:gd name="connsiteY11" fmla="*/ 94789 h 342229"/>
              <a:gd name="connsiteX12" fmla="*/ 2146468 w 2146468"/>
              <a:gd name="connsiteY12" fmla="*/ 61418 h 342229"/>
              <a:gd name="connsiteX0" fmla="*/ 0 w 2146468"/>
              <a:gd name="connsiteY0" fmla="*/ 332328 h 342229"/>
              <a:gd name="connsiteX1" fmla="*/ 348234 w 2146468"/>
              <a:gd name="connsiteY1" fmla="*/ 307982 h 342229"/>
              <a:gd name="connsiteX2" fmla="*/ 670691 w 2146468"/>
              <a:gd name="connsiteY2" fmla="*/ 120008 h 342229"/>
              <a:gd name="connsiteX3" fmla="*/ 818150 w 2146468"/>
              <a:gd name="connsiteY3" fmla="*/ 61294 h 342229"/>
              <a:gd name="connsiteX4" fmla="*/ 953225 w 2146468"/>
              <a:gd name="connsiteY4" fmla="*/ 8700 h 342229"/>
              <a:gd name="connsiteX5" fmla="*/ 1228461 w 2146468"/>
              <a:gd name="connsiteY5" fmla="*/ 3084 h 342229"/>
              <a:gd name="connsiteX6" fmla="*/ 1419356 w 2146468"/>
              <a:gd name="connsiteY6" fmla="*/ 51428 h 342229"/>
              <a:gd name="connsiteX7" fmla="*/ 1466981 w 2146468"/>
              <a:gd name="connsiteY7" fmla="*/ 89528 h 342229"/>
              <a:gd name="connsiteX8" fmla="*/ 1495556 w 2146468"/>
              <a:gd name="connsiteY8" fmla="*/ 108578 h 342229"/>
              <a:gd name="connsiteX9" fmla="*/ 1576369 w 2146468"/>
              <a:gd name="connsiteY9" fmla="*/ 136918 h 342229"/>
              <a:gd name="connsiteX10" fmla="*/ 1673428 w 2146468"/>
              <a:gd name="connsiteY10" fmla="*/ 137287 h 342229"/>
              <a:gd name="connsiteX11" fmla="*/ 1787000 w 2146468"/>
              <a:gd name="connsiteY11" fmla="*/ 94789 h 342229"/>
              <a:gd name="connsiteX12" fmla="*/ 2146468 w 2146468"/>
              <a:gd name="connsiteY12" fmla="*/ 61418 h 342229"/>
              <a:gd name="connsiteX0" fmla="*/ 0 w 2146468"/>
              <a:gd name="connsiteY0" fmla="*/ 332328 h 342229"/>
              <a:gd name="connsiteX1" fmla="*/ 348234 w 2146468"/>
              <a:gd name="connsiteY1" fmla="*/ 307982 h 342229"/>
              <a:gd name="connsiteX2" fmla="*/ 670691 w 2146468"/>
              <a:gd name="connsiteY2" fmla="*/ 120008 h 342229"/>
              <a:gd name="connsiteX3" fmla="*/ 818150 w 2146468"/>
              <a:gd name="connsiteY3" fmla="*/ 61294 h 342229"/>
              <a:gd name="connsiteX4" fmla="*/ 953225 w 2146468"/>
              <a:gd name="connsiteY4" fmla="*/ 8700 h 342229"/>
              <a:gd name="connsiteX5" fmla="*/ 1228461 w 2146468"/>
              <a:gd name="connsiteY5" fmla="*/ 3084 h 342229"/>
              <a:gd name="connsiteX6" fmla="*/ 1419356 w 2146468"/>
              <a:gd name="connsiteY6" fmla="*/ 51428 h 342229"/>
              <a:gd name="connsiteX7" fmla="*/ 1466981 w 2146468"/>
              <a:gd name="connsiteY7" fmla="*/ 89528 h 342229"/>
              <a:gd name="connsiteX8" fmla="*/ 1495556 w 2146468"/>
              <a:gd name="connsiteY8" fmla="*/ 108578 h 342229"/>
              <a:gd name="connsiteX9" fmla="*/ 1576369 w 2146468"/>
              <a:gd name="connsiteY9" fmla="*/ 136918 h 342229"/>
              <a:gd name="connsiteX10" fmla="*/ 1673428 w 2146468"/>
              <a:gd name="connsiteY10" fmla="*/ 137287 h 342229"/>
              <a:gd name="connsiteX11" fmla="*/ 1809926 w 2146468"/>
              <a:gd name="connsiteY11" fmla="*/ 113999 h 342229"/>
              <a:gd name="connsiteX12" fmla="*/ 2146468 w 2146468"/>
              <a:gd name="connsiteY12" fmla="*/ 61418 h 342229"/>
              <a:gd name="connsiteX0" fmla="*/ 0 w 2146468"/>
              <a:gd name="connsiteY0" fmla="*/ 332328 h 342229"/>
              <a:gd name="connsiteX1" fmla="*/ 348234 w 2146468"/>
              <a:gd name="connsiteY1" fmla="*/ 307982 h 342229"/>
              <a:gd name="connsiteX2" fmla="*/ 670691 w 2146468"/>
              <a:gd name="connsiteY2" fmla="*/ 120008 h 342229"/>
              <a:gd name="connsiteX3" fmla="*/ 818150 w 2146468"/>
              <a:gd name="connsiteY3" fmla="*/ 61294 h 342229"/>
              <a:gd name="connsiteX4" fmla="*/ 953225 w 2146468"/>
              <a:gd name="connsiteY4" fmla="*/ 8700 h 342229"/>
              <a:gd name="connsiteX5" fmla="*/ 1228461 w 2146468"/>
              <a:gd name="connsiteY5" fmla="*/ 3084 h 342229"/>
              <a:gd name="connsiteX6" fmla="*/ 1419356 w 2146468"/>
              <a:gd name="connsiteY6" fmla="*/ 51428 h 342229"/>
              <a:gd name="connsiteX7" fmla="*/ 1466981 w 2146468"/>
              <a:gd name="connsiteY7" fmla="*/ 89528 h 342229"/>
              <a:gd name="connsiteX8" fmla="*/ 1576369 w 2146468"/>
              <a:gd name="connsiteY8" fmla="*/ 136918 h 342229"/>
              <a:gd name="connsiteX9" fmla="*/ 1673428 w 2146468"/>
              <a:gd name="connsiteY9" fmla="*/ 137287 h 342229"/>
              <a:gd name="connsiteX10" fmla="*/ 1809926 w 2146468"/>
              <a:gd name="connsiteY10" fmla="*/ 113999 h 342229"/>
              <a:gd name="connsiteX11" fmla="*/ 2146468 w 2146468"/>
              <a:gd name="connsiteY11" fmla="*/ 61418 h 342229"/>
              <a:gd name="connsiteX0" fmla="*/ 0 w 2146468"/>
              <a:gd name="connsiteY0" fmla="*/ 332328 h 342229"/>
              <a:gd name="connsiteX1" fmla="*/ 348234 w 2146468"/>
              <a:gd name="connsiteY1" fmla="*/ 307982 h 342229"/>
              <a:gd name="connsiteX2" fmla="*/ 670691 w 2146468"/>
              <a:gd name="connsiteY2" fmla="*/ 120008 h 342229"/>
              <a:gd name="connsiteX3" fmla="*/ 818150 w 2146468"/>
              <a:gd name="connsiteY3" fmla="*/ 61294 h 342229"/>
              <a:gd name="connsiteX4" fmla="*/ 953225 w 2146468"/>
              <a:gd name="connsiteY4" fmla="*/ 8700 h 342229"/>
              <a:gd name="connsiteX5" fmla="*/ 1228461 w 2146468"/>
              <a:gd name="connsiteY5" fmla="*/ 3084 h 342229"/>
              <a:gd name="connsiteX6" fmla="*/ 1419356 w 2146468"/>
              <a:gd name="connsiteY6" fmla="*/ 51428 h 342229"/>
              <a:gd name="connsiteX7" fmla="*/ 1576369 w 2146468"/>
              <a:gd name="connsiteY7" fmla="*/ 136918 h 342229"/>
              <a:gd name="connsiteX8" fmla="*/ 1673428 w 2146468"/>
              <a:gd name="connsiteY8" fmla="*/ 137287 h 342229"/>
              <a:gd name="connsiteX9" fmla="*/ 1809926 w 2146468"/>
              <a:gd name="connsiteY9" fmla="*/ 113999 h 342229"/>
              <a:gd name="connsiteX10" fmla="*/ 2146468 w 2146468"/>
              <a:gd name="connsiteY10" fmla="*/ 61418 h 34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468" h="342229">
                <a:moveTo>
                  <a:pt x="0" y="332328"/>
                </a:moveTo>
                <a:cubicBezTo>
                  <a:pt x="140885" y="351055"/>
                  <a:pt x="236452" y="343369"/>
                  <a:pt x="348234" y="307982"/>
                </a:cubicBezTo>
                <a:cubicBezTo>
                  <a:pt x="460016" y="272595"/>
                  <a:pt x="592372" y="161123"/>
                  <a:pt x="670691" y="120008"/>
                </a:cubicBezTo>
                <a:cubicBezTo>
                  <a:pt x="749010" y="78893"/>
                  <a:pt x="768997" y="80865"/>
                  <a:pt x="818150" y="61294"/>
                </a:cubicBezTo>
                <a:cubicBezTo>
                  <a:pt x="865239" y="42743"/>
                  <a:pt x="913695" y="19994"/>
                  <a:pt x="953225" y="8700"/>
                </a:cubicBezTo>
                <a:cubicBezTo>
                  <a:pt x="1020974" y="2594"/>
                  <a:pt x="1150773" y="-4037"/>
                  <a:pt x="1228461" y="3084"/>
                </a:cubicBezTo>
                <a:cubicBezTo>
                  <a:pt x="1306150" y="10205"/>
                  <a:pt x="1361371" y="29122"/>
                  <a:pt x="1419356" y="51428"/>
                </a:cubicBezTo>
                <a:cubicBezTo>
                  <a:pt x="1477341" y="73734"/>
                  <a:pt x="1534024" y="122608"/>
                  <a:pt x="1576369" y="136918"/>
                </a:cubicBezTo>
                <a:cubicBezTo>
                  <a:pt x="1618714" y="151228"/>
                  <a:pt x="1634502" y="141107"/>
                  <a:pt x="1673428" y="137287"/>
                </a:cubicBezTo>
                <a:cubicBezTo>
                  <a:pt x="1712354" y="133467"/>
                  <a:pt x="1731086" y="126644"/>
                  <a:pt x="1809926" y="113999"/>
                </a:cubicBezTo>
                <a:cubicBezTo>
                  <a:pt x="1888766" y="101354"/>
                  <a:pt x="1920225" y="120474"/>
                  <a:pt x="2146468" y="61418"/>
                </a:cubicBezTo>
              </a:path>
            </a:pathLst>
          </a:custGeom>
          <a:noFill/>
          <a:ln w="19050">
            <a:solidFill>
              <a:srgbClr val="A5579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a:extLst>
              <a:ext uri="{FF2B5EF4-FFF2-40B4-BE49-F238E27FC236}">
                <a16:creationId xmlns:a16="http://schemas.microsoft.com/office/drawing/2014/main" id="{93E46A10-9608-0FEB-5F68-9C9B0A39C902}"/>
              </a:ext>
            </a:extLst>
          </p:cNvPr>
          <p:cNvGrpSpPr/>
          <p:nvPr/>
        </p:nvGrpSpPr>
        <p:grpSpPr>
          <a:xfrm>
            <a:off x="7189598" y="391948"/>
            <a:ext cx="2639723" cy="885403"/>
            <a:chOff x="455449" y="3271905"/>
            <a:chExt cx="2639723" cy="885403"/>
          </a:xfrm>
        </p:grpSpPr>
        <p:pic>
          <p:nvPicPr>
            <p:cNvPr id="39" name="Picture 38" descr="A white rectangle with black border&#10;&#10;Description automatically generated">
              <a:extLst>
                <a:ext uri="{FF2B5EF4-FFF2-40B4-BE49-F238E27FC236}">
                  <a16:creationId xmlns:a16="http://schemas.microsoft.com/office/drawing/2014/main" id="{99D78F79-331D-C99B-FF03-BF6F5F6DFBB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4718" y="3271905"/>
              <a:ext cx="1772758" cy="885403"/>
            </a:xfrm>
            <a:prstGeom prst="rect">
              <a:avLst/>
            </a:prstGeom>
          </p:spPr>
        </p:pic>
        <p:sp>
          <p:nvSpPr>
            <p:cNvPr id="40" name="TextBox 39">
              <a:extLst>
                <a:ext uri="{FF2B5EF4-FFF2-40B4-BE49-F238E27FC236}">
                  <a16:creationId xmlns:a16="http://schemas.microsoft.com/office/drawing/2014/main" id="{091D56C7-5765-0D54-A076-D4D2E17F6C7C}"/>
                </a:ext>
              </a:extLst>
            </p:cNvPr>
            <p:cNvSpPr txBox="1"/>
            <p:nvPr/>
          </p:nvSpPr>
          <p:spPr>
            <a:xfrm>
              <a:off x="455449" y="3339985"/>
              <a:ext cx="2639723" cy="810478"/>
            </a:xfrm>
            <a:prstGeom prst="rect">
              <a:avLst/>
            </a:prstGeom>
            <a:noFill/>
          </p:spPr>
          <p:txBody>
            <a:bodyPr wrap="square" rtlCol="0">
              <a:spAutoFit/>
            </a:bodyPr>
            <a:lstStyle/>
            <a:p>
              <a:pPr algn="ctr">
                <a:lnSpc>
                  <a:spcPts val="2800"/>
                </a:lnSpc>
              </a:pPr>
              <a:r>
                <a:rPr lang="en-GB" sz="3000">
                  <a:solidFill>
                    <a:srgbClr val="A5579E"/>
                  </a:solidFill>
                  <a:latin typeface="New Beginnings" panose="02000000000000000000" pitchFamily="50" charset="0"/>
                </a:rPr>
                <a:t>CUT-OUT</a:t>
              </a:r>
            </a:p>
            <a:p>
              <a:pPr algn="ctr">
                <a:lnSpc>
                  <a:spcPts val="2800"/>
                </a:lnSpc>
              </a:pPr>
              <a:r>
                <a:rPr lang="en-GB" sz="3000">
                  <a:solidFill>
                    <a:srgbClr val="A5579E"/>
                  </a:solidFill>
                  <a:latin typeface="New Beginnings" panose="02000000000000000000" pitchFamily="50" charset="0"/>
                </a:rPr>
                <a:t>PAGE</a:t>
              </a:r>
            </a:p>
          </p:txBody>
        </p:sp>
      </p:grpSp>
    </p:spTree>
    <p:extLst>
      <p:ext uri="{BB962C8B-B14F-4D97-AF65-F5344CB8AC3E}">
        <p14:creationId xmlns:p14="http://schemas.microsoft.com/office/powerpoint/2010/main" val="292278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yellow pattern&#10;&#10;Description automatically generated with medium confidence">
            <a:extLst>
              <a:ext uri="{FF2B5EF4-FFF2-40B4-BE49-F238E27FC236}">
                <a16:creationId xmlns:a16="http://schemas.microsoft.com/office/drawing/2014/main" id="{71F64BDC-68E8-613F-B0E9-3C211C57F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522" r="68178"/>
          <a:stretch/>
        </p:blipFill>
        <p:spPr bwMode="auto">
          <a:xfrm rot="10800000">
            <a:off x="-4052" y="0"/>
            <a:ext cx="9910051" cy="6858000"/>
          </a:xfrm>
          <a:prstGeom prst="rect">
            <a:avLst/>
          </a:prstGeom>
          <a:noFill/>
          <a:ln>
            <a:noFill/>
          </a:ln>
        </p:spPr>
      </p:pic>
      <p:pic>
        <p:nvPicPr>
          <p:cNvPr id="2" name="Picture 1" descr="A yellow background with a yellow pattern&#10;&#10;Description automatically generated with medium confidence">
            <a:extLst>
              <a:ext uri="{FF2B5EF4-FFF2-40B4-BE49-F238E27FC236}">
                <a16:creationId xmlns:a16="http://schemas.microsoft.com/office/drawing/2014/main" id="{6DB17E5D-2824-480E-8150-EE6D0318A72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13" y="0"/>
            <a:ext cx="5116286" cy="3537587"/>
          </a:xfrm>
          <a:prstGeom prst="rect">
            <a:avLst/>
          </a:prstGeom>
          <a:noFill/>
          <a:ln>
            <a:noFill/>
          </a:ln>
        </p:spPr>
      </p:pic>
      <p:sp>
        <p:nvSpPr>
          <p:cNvPr id="5" name="TextBox 4">
            <a:extLst>
              <a:ext uri="{FF2B5EF4-FFF2-40B4-BE49-F238E27FC236}">
                <a16:creationId xmlns:a16="http://schemas.microsoft.com/office/drawing/2014/main" id="{C68CF9BE-7697-58C3-5037-FE8DC6C9313A}"/>
              </a:ext>
            </a:extLst>
          </p:cNvPr>
          <p:cNvSpPr txBox="1"/>
          <p:nvPr/>
        </p:nvSpPr>
        <p:spPr>
          <a:xfrm rot="21402339">
            <a:off x="-331376" y="519528"/>
            <a:ext cx="5256537" cy="698525"/>
          </a:xfrm>
          <a:prstGeom prst="rect">
            <a:avLst/>
          </a:prstGeom>
          <a:noFill/>
        </p:spPr>
        <p:txBody>
          <a:bodyPr wrap="square" rtlCol="0">
            <a:spAutoFit/>
          </a:bodyPr>
          <a:lstStyle/>
          <a:p>
            <a:pPr algn="ctr" defTabSz="326578">
              <a:lnSpc>
                <a:spcPts val="4569"/>
              </a:lnSpc>
            </a:pPr>
            <a:r>
              <a:rPr lang="en-GB" sz="5714">
                <a:solidFill>
                  <a:prstClr val="white"/>
                </a:solidFill>
                <a:latin typeface="New Beginnings" panose="02000000000000000000" pitchFamily="50" charset="0"/>
              </a:rPr>
              <a:t>MINING BEE</a:t>
            </a:r>
            <a:endParaRPr lang="en-GB" sz="6857">
              <a:solidFill>
                <a:prstClr val="white"/>
              </a:solidFill>
              <a:latin typeface="New Beginnings" panose="02000000000000000000" pitchFamily="50" charset="0"/>
            </a:endParaRPr>
          </a:p>
        </p:txBody>
      </p:sp>
      <p:pic>
        <p:nvPicPr>
          <p:cNvPr id="14" name="Picture 13" descr="A yellow background with a yellow pattern&#10;&#10;Description automatically generated with medium confidence">
            <a:extLst>
              <a:ext uri="{FF2B5EF4-FFF2-40B4-BE49-F238E27FC236}">
                <a16:creationId xmlns:a16="http://schemas.microsoft.com/office/drawing/2014/main" id="{602DF826-A283-E0FA-420A-1995E37732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4049" y="3331950"/>
            <a:ext cx="5116286" cy="3537587"/>
          </a:xfrm>
          <a:prstGeom prst="rect">
            <a:avLst/>
          </a:prstGeom>
          <a:noFill/>
          <a:ln>
            <a:noFill/>
          </a:ln>
        </p:spPr>
      </p:pic>
      <p:pic>
        <p:nvPicPr>
          <p:cNvPr id="6" name="Picture 5" descr="A black and white logo with white text&#10;&#10;Description automatically generated">
            <a:extLst>
              <a:ext uri="{FF2B5EF4-FFF2-40B4-BE49-F238E27FC236}">
                <a16:creationId xmlns:a16="http://schemas.microsoft.com/office/drawing/2014/main" id="{726D2562-B728-EAAB-87D4-E0B87D4C15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121" y="6390252"/>
            <a:ext cx="842564" cy="282863"/>
          </a:xfrm>
          <a:prstGeom prst="rect">
            <a:avLst/>
          </a:prstGeom>
        </p:spPr>
      </p:pic>
      <p:sp>
        <p:nvSpPr>
          <p:cNvPr id="9" name="Rectangle: Rounded Corners 8">
            <a:extLst>
              <a:ext uri="{FF2B5EF4-FFF2-40B4-BE49-F238E27FC236}">
                <a16:creationId xmlns:a16="http://schemas.microsoft.com/office/drawing/2014/main" id="{9F02FC38-8931-C44D-E703-A1590FE2F10C}"/>
              </a:ext>
            </a:extLst>
          </p:cNvPr>
          <p:cNvSpPr/>
          <p:nvPr/>
        </p:nvSpPr>
        <p:spPr>
          <a:xfrm>
            <a:off x="392143" y="3030998"/>
            <a:ext cx="3511445" cy="856959"/>
          </a:xfrm>
          <a:custGeom>
            <a:avLst/>
            <a:gdLst>
              <a:gd name="connsiteX0" fmla="*/ 0 w 3511445"/>
              <a:gd name="connsiteY0" fmla="*/ 142829 h 856959"/>
              <a:gd name="connsiteX1" fmla="*/ 142829 w 3511445"/>
              <a:gd name="connsiteY1" fmla="*/ 0 h 856959"/>
              <a:gd name="connsiteX2" fmla="*/ 3368616 w 3511445"/>
              <a:gd name="connsiteY2" fmla="*/ 0 h 856959"/>
              <a:gd name="connsiteX3" fmla="*/ 3511445 w 3511445"/>
              <a:gd name="connsiteY3" fmla="*/ 142829 h 856959"/>
              <a:gd name="connsiteX4" fmla="*/ 3511445 w 3511445"/>
              <a:gd name="connsiteY4" fmla="*/ 714130 h 856959"/>
              <a:gd name="connsiteX5" fmla="*/ 3368616 w 3511445"/>
              <a:gd name="connsiteY5" fmla="*/ 856959 h 856959"/>
              <a:gd name="connsiteX6" fmla="*/ 142829 w 3511445"/>
              <a:gd name="connsiteY6" fmla="*/ 856959 h 856959"/>
              <a:gd name="connsiteX7" fmla="*/ 0 w 3511445"/>
              <a:gd name="connsiteY7" fmla="*/ 714130 h 856959"/>
              <a:gd name="connsiteX8" fmla="*/ 0 w 3511445"/>
              <a:gd name="connsiteY8" fmla="*/ 142829 h 8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445" h="856959" fill="none" extrusionOk="0">
                <a:moveTo>
                  <a:pt x="0" y="142829"/>
                </a:moveTo>
                <a:cubicBezTo>
                  <a:pt x="-10718" y="62504"/>
                  <a:pt x="49611" y="-3317"/>
                  <a:pt x="142829" y="0"/>
                </a:cubicBezTo>
                <a:cubicBezTo>
                  <a:pt x="822167" y="72197"/>
                  <a:pt x="2354177" y="-85756"/>
                  <a:pt x="3368616" y="0"/>
                </a:cubicBezTo>
                <a:cubicBezTo>
                  <a:pt x="3452148" y="-1885"/>
                  <a:pt x="3515580" y="79063"/>
                  <a:pt x="3511445" y="142829"/>
                </a:cubicBezTo>
                <a:cubicBezTo>
                  <a:pt x="3526127" y="277802"/>
                  <a:pt x="3523458" y="601891"/>
                  <a:pt x="3511445" y="714130"/>
                </a:cubicBezTo>
                <a:cubicBezTo>
                  <a:pt x="3507290" y="791106"/>
                  <a:pt x="3445708" y="855016"/>
                  <a:pt x="3368616" y="856959"/>
                </a:cubicBezTo>
                <a:cubicBezTo>
                  <a:pt x="2636935" y="862283"/>
                  <a:pt x="791284" y="742609"/>
                  <a:pt x="142829" y="856959"/>
                </a:cubicBezTo>
                <a:cubicBezTo>
                  <a:pt x="72072" y="869753"/>
                  <a:pt x="770" y="794401"/>
                  <a:pt x="0" y="714130"/>
                </a:cubicBezTo>
                <a:cubicBezTo>
                  <a:pt x="36571" y="448170"/>
                  <a:pt x="39058" y="228138"/>
                  <a:pt x="0" y="142829"/>
                </a:cubicBezTo>
                <a:close/>
              </a:path>
              <a:path w="3511445" h="856959" stroke="0" extrusionOk="0">
                <a:moveTo>
                  <a:pt x="0" y="142829"/>
                </a:moveTo>
                <a:cubicBezTo>
                  <a:pt x="4319" y="65637"/>
                  <a:pt x="58543" y="304"/>
                  <a:pt x="142829" y="0"/>
                </a:cubicBezTo>
                <a:cubicBezTo>
                  <a:pt x="790541" y="2905"/>
                  <a:pt x="1932611" y="-150087"/>
                  <a:pt x="3368616" y="0"/>
                </a:cubicBezTo>
                <a:cubicBezTo>
                  <a:pt x="3452306" y="-6506"/>
                  <a:pt x="3504812" y="50507"/>
                  <a:pt x="3511445" y="142829"/>
                </a:cubicBezTo>
                <a:cubicBezTo>
                  <a:pt x="3555919" y="336191"/>
                  <a:pt x="3470521" y="448042"/>
                  <a:pt x="3511445" y="714130"/>
                </a:cubicBezTo>
                <a:cubicBezTo>
                  <a:pt x="3520835" y="784354"/>
                  <a:pt x="3439715" y="859414"/>
                  <a:pt x="3368616" y="856959"/>
                </a:cubicBezTo>
                <a:cubicBezTo>
                  <a:pt x="2291128" y="779301"/>
                  <a:pt x="1551353" y="846126"/>
                  <a:pt x="142829" y="856959"/>
                </a:cubicBezTo>
                <a:cubicBezTo>
                  <a:pt x="62760" y="855102"/>
                  <a:pt x="-6810" y="806120"/>
                  <a:pt x="0" y="714130"/>
                </a:cubicBezTo>
                <a:cubicBezTo>
                  <a:pt x="39907" y="470664"/>
                  <a:pt x="-29735" y="215835"/>
                  <a:pt x="0" y="142829"/>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76FEE853-4E65-A5A7-F237-86427DDB5E6F}"/>
              </a:ext>
            </a:extLst>
          </p:cNvPr>
          <p:cNvSpPr/>
          <p:nvPr/>
        </p:nvSpPr>
        <p:spPr>
          <a:xfrm>
            <a:off x="392143" y="1696690"/>
            <a:ext cx="3439973" cy="856959"/>
          </a:xfrm>
          <a:custGeom>
            <a:avLst/>
            <a:gdLst>
              <a:gd name="connsiteX0" fmla="*/ 0 w 3439973"/>
              <a:gd name="connsiteY0" fmla="*/ 142829 h 856959"/>
              <a:gd name="connsiteX1" fmla="*/ 142829 w 3439973"/>
              <a:gd name="connsiteY1" fmla="*/ 0 h 856959"/>
              <a:gd name="connsiteX2" fmla="*/ 3297144 w 3439973"/>
              <a:gd name="connsiteY2" fmla="*/ 0 h 856959"/>
              <a:gd name="connsiteX3" fmla="*/ 3439973 w 3439973"/>
              <a:gd name="connsiteY3" fmla="*/ 142829 h 856959"/>
              <a:gd name="connsiteX4" fmla="*/ 3439973 w 3439973"/>
              <a:gd name="connsiteY4" fmla="*/ 714130 h 856959"/>
              <a:gd name="connsiteX5" fmla="*/ 3297144 w 3439973"/>
              <a:gd name="connsiteY5" fmla="*/ 856959 h 856959"/>
              <a:gd name="connsiteX6" fmla="*/ 142829 w 3439973"/>
              <a:gd name="connsiteY6" fmla="*/ 856959 h 856959"/>
              <a:gd name="connsiteX7" fmla="*/ 0 w 3439973"/>
              <a:gd name="connsiteY7" fmla="*/ 714130 h 856959"/>
              <a:gd name="connsiteX8" fmla="*/ 0 w 3439973"/>
              <a:gd name="connsiteY8" fmla="*/ 142829 h 8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9973" h="856959" fill="none" extrusionOk="0">
                <a:moveTo>
                  <a:pt x="0" y="142829"/>
                </a:moveTo>
                <a:cubicBezTo>
                  <a:pt x="-10718" y="62504"/>
                  <a:pt x="49611" y="-3317"/>
                  <a:pt x="142829" y="0"/>
                </a:cubicBezTo>
                <a:cubicBezTo>
                  <a:pt x="1582979" y="72197"/>
                  <a:pt x="2674578" y="-85756"/>
                  <a:pt x="3297144" y="0"/>
                </a:cubicBezTo>
                <a:cubicBezTo>
                  <a:pt x="3380676" y="-1885"/>
                  <a:pt x="3444108" y="79063"/>
                  <a:pt x="3439973" y="142829"/>
                </a:cubicBezTo>
                <a:cubicBezTo>
                  <a:pt x="3454655" y="277802"/>
                  <a:pt x="3451986" y="601891"/>
                  <a:pt x="3439973" y="714130"/>
                </a:cubicBezTo>
                <a:cubicBezTo>
                  <a:pt x="3435818" y="791106"/>
                  <a:pt x="3374236" y="855016"/>
                  <a:pt x="3297144" y="856959"/>
                </a:cubicBezTo>
                <a:cubicBezTo>
                  <a:pt x="2010921" y="862283"/>
                  <a:pt x="717828" y="742609"/>
                  <a:pt x="142829" y="856959"/>
                </a:cubicBezTo>
                <a:cubicBezTo>
                  <a:pt x="72072" y="869753"/>
                  <a:pt x="770" y="794401"/>
                  <a:pt x="0" y="714130"/>
                </a:cubicBezTo>
                <a:cubicBezTo>
                  <a:pt x="36571" y="448170"/>
                  <a:pt x="39058" y="228138"/>
                  <a:pt x="0" y="142829"/>
                </a:cubicBezTo>
                <a:close/>
              </a:path>
              <a:path w="3439973" h="856959" stroke="0" extrusionOk="0">
                <a:moveTo>
                  <a:pt x="0" y="142829"/>
                </a:moveTo>
                <a:cubicBezTo>
                  <a:pt x="4319" y="65637"/>
                  <a:pt x="58543" y="304"/>
                  <a:pt x="142829" y="0"/>
                </a:cubicBezTo>
                <a:cubicBezTo>
                  <a:pt x="986858" y="2905"/>
                  <a:pt x="2638095" y="-150087"/>
                  <a:pt x="3297144" y="0"/>
                </a:cubicBezTo>
                <a:cubicBezTo>
                  <a:pt x="3380834" y="-6506"/>
                  <a:pt x="3433340" y="50507"/>
                  <a:pt x="3439973" y="142829"/>
                </a:cubicBezTo>
                <a:cubicBezTo>
                  <a:pt x="3484447" y="336191"/>
                  <a:pt x="3399049" y="448042"/>
                  <a:pt x="3439973" y="714130"/>
                </a:cubicBezTo>
                <a:cubicBezTo>
                  <a:pt x="3449363" y="784354"/>
                  <a:pt x="3368243" y="859414"/>
                  <a:pt x="3297144" y="856959"/>
                </a:cubicBezTo>
                <a:cubicBezTo>
                  <a:pt x="1805611" y="779301"/>
                  <a:pt x="1266435" y="846126"/>
                  <a:pt x="142829" y="856959"/>
                </a:cubicBezTo>
                <a:cubicBezTo>
                  <a:pt x="62760" y="855102"/>
                  <a:pt x="-6810" y="806120"/>
                  <a:pt x="0" y="714130"/>
                </a:cubicBezTo>
                <a:cubicBezTo>
                  <a:pt x="39907" y="470664"/>
                  <a:pt x="-29735" y="215835"/>
                  <a:pt x="0" y="142829"/>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A07CE8F-C49E-F9DA-9DF8-813B521EE389}"/>
              </a:ext>
            </a:extLst>
          </p:cNvPr>
          <p:cNvSpPr/>
          <p:nvPr/>
        </p:nvSpPr>
        <p:spPr>
          <a:xfrm>
            <a:off x="376690" y="4499028"/>
            <a:ext cx="3500822" cy="856959"/>
          </a:xfrm>
          <a:custGeom>
            <a:avLst/>
            <a:gdLst>
              <a:gd name="connsiteX0" fmla="*/ 0 w 3500822"/>
              <a:gd name="connsiteY0" fmla="*/ 142829 h 856959"/>
              <a:gd name="connsiteX1" fmla="*/ 142829 w 3500822"/>
              <a:gd name="connsiteY1" fmla="*/ 0 h 856959"/>
              <a:gd name="connsiteX2" fmla="*/ 3357993 w 3500822"/>
              <a:gd name="connsiteY2" fmla="*/ 0 h 856959"/>
              <a:gd name="connsiteX3" fmla="*/ 3500822 w 3500822"/>
              <a:gd name="connsiteY3" fmla="*/ 142829 h 856959"/>
              <a:gd name="connsiteX4" fmla="*/ 3500822 w 3500822"/>
              <a:gd name="connsiteY4" fmla="*/ 714130 h 856959"/>
              <a:gd name="connsiteX5" fmla="*/ 3357993 w 3500822"/>
              <a:gd name="connsiteY5" fmla="*/ 856959 h 856959"/>
              <a:gd name="connsiteX6" fmla="*/ 142829 w 3500822"/>
              <a:gd name="connsiteY6" fmla="*/ 856959 h 856959"/>
              <a:gd name="connsiteX7" fmla="*/ 0 w 3500822"/>
              <a:gd name="connsiteY7" fmla="*/ 714130 h 856959"/>
              <a:gd name="connsiteX8" fmla="*/ 0 w 3500822"/>
              <a:gd name="connsiteY8" fmla="*/ 142829 h 8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0822" h="856959" fill="none" extrusionOk="0">
                <a:moveTo>
                  <a:pt x="0" y="142829"/>
                </a:moveTo>
                <a:cubicBezTo>
                  <a:pt x="-10718" y="62504"/>
                  <a:pt x="49611" y="-3317"/>
                  <a:pt x="142829" y="0"/>
                </a:cubicBezTo>
                <a:cubicBezTo>
                  <a:pt x="1363635" y="72197"/>
                  <a:pt x="2347572" y="-85756"/>
                  <a:pt x="3357993" y="0"/>
                </a:cubicBezTo>
                <a:cubicBezTo>
                  <a:pt x="3441525" y="-1885"/>
                  <a:pt x="3504957" y="79063"/>
                  <a:pt x="3500822" y="142829"/>
                </a:cubicBezTo>
                <a:cubicBezTo>
                  <a:pt x="3515504" y="277802"/>
                  <a:pt x="3512835" y="601891"/>
                  <a:pt x="3500822" y="714130"/>
                </a:cubicBezTo>
                <a:cubicBezTo>
                  <a:pt x="3496667" y="791106"/>
                  <a:pt x="3435085" y="855016"/>
                  <a:pt x="3357993" y="856959"/>
                </a:cubicBezTo>
                <a:cubicBezTo>
                  <a:pt x="2277277" y="862283"/>
                  <a:pt x="1692272" y="742609"/>
                  <a:pt x="142829" y="856959"/>
                </a:cubicBezTo>
                <a:cubicBezTo>
                  <a:pt x="72072" y="869753"/>
                  <a:pt x="770" y="794401"/>
                  <a:pt x="0" y="714130"/>
                </a:cubicBezTo>
                <a:cubicBezTo>
                  <a:pt x="36571" y="448170"/>
                  <a:pt x="39058" y="228138"/>
                  <a:pt x="0" y="142829"/>
                </a:cubicBezTo>
                <a:close/>
              </a:path>
              <a:path w="3500822" h="856959" stroke="0" extrusionOk="0">
                <a:moveTo>
                  <a:pt x="0" y="142829"/>
                </a:moveTo>
                <a:cubicBezTo>
                  <a:pt x="4319" y="65637"/>
                  <a:pt x="58543" y="304"/>
                  <a:pt x="142829" y="0"/>
                </a:cubicBezTo>
                <a:cubicBezTo>
                  <a:pt x="1595607" y="2905"/>
                  <a:pt x="2492517" y="-150087"/>
                  <a:pt x="3357993" y="0"/>
                </a:cubicBezTo>
                <a:cubicBezTo>
                  <a:pt x="3441683" y="-6506"/>
                  <a:pt x="3494189" y="50507"/>
                  <a:pt x="3500822" y="142829"/>
                </a:cubicBezTo>
                <a:cubicBezTo>
                  <a:pt x="3545296" y="336191"/>
                  <a:pt x="3459898" y="448042"/>
                  <a:pt x="3500822" y="714130"/>
                </a:cubicBezTo>
                <a:cubicBezTo>
                  <a:pt x="3510212" y="784354"/>
                  <a:pt x="3429092" y="859414"/>
                  <a:pt x="3357993" y="856959"/>
                </a:cubicBezTo>
                <a:cubicBezTo>
                  <a:pt x="1843899" y="779301"/>
                  <a:pt x="1456586" y="846126"/>
                  <a:pt x="142829" y="856959"/>
                </a:cubicBezTo>
                <a:cubicBezTo>
                  <a:pt x="62760" y="855102"/>
                  <a:pt x="-6810" y="806120"/>
                  <a:pt x="0" y="714130"/>
                </a:cubicBezTo>
                <a:cubicBezTo>
                  <a:pt x="39907" y="470664"/>
                  <a:pt x="-29735" y="215835"/>
                  <a:pt x="0" y="142829"/>
                </a:cubicBezTo>
                <a:close/>
              </a:path>
            </a:pathLst>
          </a:custGeom>
          <a:solidFill>
            <a:schemeClr val="bg1"/>
          </a:solidFill>
          <a:ln w="76200">
            <a:solidFill>
              <a:schemeClr val="bg1"/>
            </a:solidFill>
            <a:extLst>
              <a:ext uri="{C807C97D-BFC1-408E-A445-0C87EB9F89A2}">
                <ask:lineSketchStyleProps xmlns:ask="http://schemas.microsoft.com/office/drawing/2018/sketchyshapes" sd="343079456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15" name="TextBox 14">
            <a:extLst>
              <a:ext uri="{FF2B5EF4-FFF2-40B4-BE49-F238E27FC236}">
                <a16:creationId xmlns:a16="http://schemas.microsoft.com/office/drawing/2014/main" id="{97B29AC8-8B00-4891-E1CE-7B1F03B2C31E}"/>
              </a:ext>
            </a:extLst>
          </p:cNvPr>
          <p:cNvSpPr txBox="1"/>
          <p:nvPr/>
        </p:nvSpPr>
        <p:spPr>
          <a:xfrm>
            <a:off x="739763" y="3105814"/>
            <a:ext cx="3266976" cy="710253"/>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My body </a:t>
            </a:r>
            <a:r>
              <a:rPr lang="en-GB">
                <a:solidFill>
                  <a:prstClr val="black"/>
                </a:solidFill>
                <a:latin typeface="Museo Sans 300"/>
              </a:rPr>
              <a:t>(</a:t>
            </a:r>
            <a:r>
              <a:rPr lang="en-GB">
                <a:solidFill>
                  <a:prstClr val="black"/>
                </a:solidFill>
                <a:latin typeface="New Beginnings" panose="02000000000000000000" pitchFamily="50" charset="0"/>
              </a:rPr>
              <a:t>THORAX</a:t>
            </a:r>
            <a:r>
              <a:rPr lang="en-GB">
                <a:solidFill>
                  <a:prstClr val="black"/>
                </a:solidFill>
                <a:latin typeface="Museo Sans 300"/>
              </a:rPr>
              <a:t>) </a:t>
            </a:r>
            <a:r>
              <a:rPr lang="en-GB" sz="2100">
                <a:solidFill>
                  <a:prstClr val="black"/>
                </a:solidFill>
                <a:latin typeface="Museo Sans 300"/>
              </a:rPr>
              <a:t>is </a:t>
            </a:r>
            <a:r>
              <a:rPr lang="en-GB" sz="2100" err="1">
                <a:solidFill>
                  <a:srgbClr val="A5579E"/>
                </a:solidFill>
                <a:latin typeface="New Beginnings" panose="02000000000000000000" pitchFamily="50" charset="0"/>
              </a:rPr>
              <a:t>sMALL</a:t>
            </a:r>
            <a:r>
              <a:rPr lang="en-GB" sz="2100">
                <a:solidFill>
                  <a:prstClr val="black"/>
                </a:solidFill>
                <a:latin typeface="Museo Sans 300"/>
              </a:rPr>
              <a:t>, </a:t>
            </a:r>
            <a:r>
              <a:rPr lang="en-GB" sz="2100">
                <a:solidFill>
                  <a:srgbClr val="A5579E"/>
                </a:solidFill>
                <a:latin typeface="New Beginnings" panose="02000000000000000000" pitchFamily="50" charset="0"/>
              </a:rPr>
              <a:t>ROUND </a:t>
            </a:r>
            <a:r>
              <a:rPr lang="en-GB" sz="2100">
                <a:solidFill>
                  <a:prstClr val="black"/>
                </a:solidFill>
                <a:latin typeface="Museo Sans 300"/>
              </a:rPr>
              <a:t>&amp; </a:t>
            </a:r>
            <a:r>
              <a:rPr lang="en-GB" sz="2100">
                <a:solidFill>
                  <a:srgbClr val="A5579E"/>
                </a:solidFill>
                <a:latin typeface="New Beginnings" panose="02000000000000000000" pitchFamily="50" charset="0"/>
              </a:rPr>
              <a:t>COPPER </a:t>
            </a:r>
            <a:r>
              <a:rPr lang="en-GB" sz="2100">
                <a:solidFill>
                  <a:prstClr val="black"/>
                </a:solidFill>
                <a:latin typeface="Museo Sans 300"/>
              </a:rPr>
              <a:t>colour  </a:t>
            </a:r>
            <a:endParaRPr lang="en-GB" sz="2100">
              <a:solidFill>
                <a:srgbClr val="A5579E"/>
              </a:solidFill>
              <a:latin typeface="New Beginnings" panose="02000000000000000000" pitchFamily="50" charset="0"/>
            </a:endParaRPr>
          </a:p>
        </p:txBody>
      </p:sp>
      <p:sp>
        <p:nvSpPr>
          <p:cNvPr id="17" name="TextBox 16">
            <a:extLst>
              <a:ext uri="{FF2B5EF4-FFF2-40B4-BE49-F238E27FC236}">
                <a16:creationId xmlns:a16="http://schemas.microsoft.com/office/drawing/2014/main" id="{B043FBAB-3021-BBFB-97DD-32770715C941}"/>
              </a:ext>
            </a:extLst>
          </p:cNvPr>
          <p:cNvSpPr txBox="1"/>
          <p:nvPr/>
        </p:nvSpPr>
        <p:spPr>
          <a:xfrm>
            <a:off x="733325" y="1734899"/>
            <a:ext cx="2921842" cy="710253"/>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My head is </a:t>
            </a:r>
            <a:r>
              <a:rPr lang="en-GB" sz="2100">
                <a:solidFill>
                  <a:srgbClr val="A5579E"/>
                </a:solidFill>
                <a:latin typeface="New Beginnings" panose="02000000000000000000" pitchFamily="50" charset="0"/>
              </a:rPr>
              <a:t>GREY</a:t>
            </a:r>
            <a:r>
              <a:rPr lang="en-GB" sz="2100">
                <a:solidFill>
                  <a:prstClr val="black"/>
                </a:solidFill>
                <a:latin typeface="Museo Sans 300"/>
              </a:rPr>
              <a:t> </a:t>
            </a:r>
            <a:br>
              <a:rPr lang="en-GB" sz="2100">
                <a:solidFill>
                  <a:prstClr val="black"/>
                </a:solidFill>
                <a:latin typeface="Museo Sans 300"/>
              </a:rPr>
            </a:br>
            <a:r>
              <a:rPr lang="en-GB" sz="2100">
                <a:solidFill>
                  <a:prstClr val="black"/>
                </a:solidFill>
                <a:latin typeface="Museo Sans 300"/>
              </a:rPr>
              <a:t>&amp; only slightly </a:t>
            </a:r>
            <a:r>
              <a:rPr lang="en-GB" sz="2100">
                <a:solidFill>
                  <a:srgbClr val="A5579E"/>
                </a:solidFill>
                <a:latin typeface="New Beginnings" panose="02000000000000000000" pitchFamily="50" charset="0"/>
              </a:rPr>
              <a:t>FUZZY</a:t>
            </a:r>
          </a:p>
        </p:txBody>
      </p:sp>
      <p:sp>
        <p:nvSpPr>
          <p:cNvPr id="18" name="TextBox 17">
            <a:extLst>
              <a:ext uri="{FF2B5EF4-FFF2-40B4-BE49-F238E27FC236}">
                <a16:creationId xmlns:a16="http://schemas.microsoft.com/office/drawing/2014/main" id="{BAD5D147-C84A-D94C-EBB5-EEB9CA64873B}"/>
              </a:ext>
            </a:extLst>
          </p:cNvPr>
          <p:cNvSpPr txBox="1"/>
          <p:nvPr/>
        </p:nvSpPr>
        <p:spPr>
          <a:xfrm>
            <a:off x="659918" y="4728678"/>
            <a:ext cx="3090103" cy="387088"/>
          </a:xfrm>
          <a:prstGeom prst="rect">
            <a:avLst/>
          </a:prstGeom>
          <a:noFill/>
        </p:spPr>
        <p:txBody>
          <a:bodyPr wrap="square" lIns="63304" tIns="31652" rIns="63304" bIns="31652" rtlCol="0" anchor="t">
            <a:spAutoFit/>
          </a:bodyPr>
          <a:lstStyle/>
          <a:p>
            <a:pPr algn="ctr" defTabSz="326578"/>
            <a:r>
              <a:rPr lang="en-GB" sz="2100">
                <a:solidFill>
                  <a:prstClr val="black"/>
                </a:solidFill>
                <a:latin typeface="Museo Sans 300"/>
              </a:rPr>
              <a:t>I have </a:t>
            </a:r>
            <a:r>
              <a:rPr lang="en-GB" sz="2100">
                <a:solidFill>
                  <a:srgbClr val="A5579E"/>
                </a:solidFill>
                <a:latin typeface="New Beginnings"/>
              </a:rPr>
              <a:t>NO STRIPES</a:t>
            </a:r>
            <a:endParaRPr lang="en-US" sz="2100">
              <a:solidFill>
                <a:prstClr val="black"/>
              </a:solidFill>
              <a:latin typeface="Calibri" panose="020F0502020204030204"/>
            </a:endParaRPr>
          </a:p>
        </p:txBody>
      </p:sp>
      <p:pic>
        <p:nvPicPr>
          <p:cNvPr id="20" name="Picture 19">
            <a:extLst>
              <a:ext uri="{FF2B5EF4-FFF2-40B4-BE49-F238E27FC236}">
                <a16:creationId xmlns:a16="http://schemas.microsoft.com/office/drawing/2014/main" id="{3D40EBBB-E4A7-B973-4957-D0D0D7C628BD}"/>
              </a:ext>
            </a:extLst>
          </p:cNvPr>
          <p:cNvPicPr>
            <a:picLocks noChangeAspect="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3861473" y="914785"/>
            <a:ext cx="5649846" cy="5432490"/>
          </a:xfrm>
          <a:prstGeom prst="rect">
            <a:avLst/>
          </a:prstGeom>
        </p:spPr>
      </p:pic>
      <p:pic>
        <p:nvPicPr>
          <p:cNvPr id="21" name="Picture 20">
            <a:extLst>
              <a:ext uri="{FF2B5EF4-FFF2-40B4-BE49-F238E27FC236}">
                <a16:creationId xmlns:a16="http://schemas.microsoft.com/office/drawing/2014/main" id="{03E31F11-D8AC-BF72-E178-2658FCC4A368}"/>
              </a:ext>
            </a:extLst>
          </p:cNvPr>
          <p:cNvPicPr>
            <a:picLocks noChangeAspect="1"/>
          </p:cNvPicPr>
          <p:nvPr/>
        </p:nvPicPr>
        <p:blipFill rotWithShape="1">
          <a:blip r:embed="rId6" cstate="print">
            <a:clrChange>
              <a:clrFrom>
                <a:srgbClr val="FFFFFF"/>
              </a:clrFrom>
              <a:clrTo>
                <a:srgbClr val="FFFFFF">
                  <a:alpha val="0"/>
                </a:srgbClr>
              </a:clrTo>
            </a:clrChange>
            <a:alphaModFix amt="10000"/>
            <a:extLst>
              <a:ext uri="{28A0092B-C50C-407E-A947-70E740481C1C}">
                <a14:useLocalDpi xmlns:a14="http://schemas.microsoft.com/office/drawing/2010/main"/>
              </a:ext>
            </a:extLst>
          </a:blip>
          <a:srcRect/>
          <a:stretch/>
        </p:blipFill>
        <p:spPr>
          <a:xfrm>
            <a:off x="4180694" y="2118593"/>
            <a:ext cx="4965111" cy="3428028"/>
          </a:xfrm>
          <a:prstGeom prst="rect">
            <a:avLst/>
          </a:prstGeom>
        </p:spPr>
      </p:pic>
      <p:sp>
        <p:nvSpPr>
          <p:cNvPr id="31" name="Oval 30">
            <a:extLst>
              <a:ext uri="{FF2B5EF4-FFF2-40B4-BE49-F238E27FC236}">
                <a16:creationId xmlns:a16="http://schemas.microsoft.com/office/drawing/2014/main" id="{001F611E-C633-BE44-A968-F0E945FA2E7B}"/>
              </a:ext>
            </a:extLst>
          </p:cNvPr>
          <p:cNvSpPr/>
          <p:nvPr/>
        </p:nvSpPr>
        <p:spPr>
          <a:xfrm rot="19273315">
            <a:off x="5599178" y="2041402"/>
            <a:ext cx="441959" cy="123247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sp>
        <p:nvSpPr>
          <p:cNvPr id="32" name="Oval 31">
            <a:extLst>
              <a:ext uri="{FF2B5EF4-FFF2-40B4-BE49-F238E27FC236}">
                <a16:creationId xmlns:a16="http://schemas.microsoft.com/office/drawing/2014/main" id="{ECAA7F76-FBCD-2187-A4B8-A4D370EBD634}"/>
              </a:ext>
            </a:extLst>
          </p:cNvPr>
          <p:cNvSpPr/>
          <p:nvPr/>
        </p:nvSpPr>
        <p:spPr>
          <a:xfrm rot="1854012">
            <a:off x="7245763" y="1986000"/>
            <a:ext cx="441959" cy="123247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en-GB" sz="1286">
              <a:solidFill>
                <a:prstClr val="white"/>
              </a:solidFill>
              <a:latin typeface="Calibri" panose="020F0502020204030204"/>
            </a:endParaRPr>
          </a:p>
        </p:txBody>
      </p:sp>
      <p:grpSp>
        <p:nvGrpSpPr>
          <p:cNvPr id="19" name="Group 18">
            <a:extLst>
              <a:ext uri="{FF2B5EF4-FFF2-40B4-BE49-F238E27FC236}">
                <a16:creationId xmlns:a16="http://schemas.microsoft.com/office/drawing/2014/main" id="{0CCCA769-2874-13E8-B67C-B5AF8F11CEC0}"/>
              </a:ext>
            </a:extLst>
          </p:cNvPr>
          <p:cNvGrpSpPr/>
          <p:nvPr/>
        </p:nvGrpSpPr>
        <p:grpSpPr>
          <a:xfrm>
            <a:off x="456843" y="1888320"/>
            <a:ext cx="355768" cy="433254"/>
            <a:chOff x="-693848" y="2083611"/>
            <a:chExt cx="355768" cy="433254"/>
          </a:xfrm>
        </p:grpSpPr>
        <p:sp>
          <p:nvSpPr>
            <p:cNvPr id="29" name="Oval 28">
              <a:extLst>
                <a:ext uri="{FF2B5EF4-FFF2-40B4-BE49-F238E27FC236}">
                  <a16:creationId xmlns:a16="http://schemas.microsoft.com/office/drawing/2014/main" id="{84D994E8-83D7-C508-3DDD-A45246B415D8}"/>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0C73AF9-E6F0-D820-3A7A-C963791AAC14}"/>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23" name="Group 22">
            <a:extLst>
              <a:ext uri="{FF2B5EF4-FFF2-40B4-BE49-F238E27FC236}">
                <a16:creationId xmlns:a16="http://schemas.microsoft.com/office/drawing/2014/main" id="{E5E14338-83C1-6F9C-5A66-4D83AEEAA698}"/>
              </a:ext>
            </a:extLst>
          </p:cNvPr>
          <p:cNvGrpSpPr/>
          <p:nvPr/>
        </p:nvGrpSpPr>
        <p:grpSpPr>
          <a:xfrm>
            <a:off x="461862" y="3187105"/>
            <a:ext cx="355768" cy="433254"/>
            <a:chOff x="-693848" y="2083611"/>
            <a:chExt cx="355768" cy="433254"/>
          </a:xfrm>
        </p:grpSpPr>
        <p:sp>
          <p:nvSpPr>
            <p:cNvPr id="27" name="Oval 26">
              <a:extLst>
                <a:ext uri="{FF2B5EF4-FFF2-40B4-BE49-F238E27FC236}">
                  <a16:creationId xmlns:a16="http://schemas.microsoft.com/office/drawing/2014/main" id="{393E7E0B-AB00-409E-93EE-037A1CEB59A0}"/>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03725D3C-8B18-037C-C650-FA025C6ED6D2}"/>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24" name="Group 23">
            <a:extLst>
              <a:ext uri="{FF2B5EF4-FFF2-40B4-BE49-F238E27FC236}">
                <a16:creationId xmlns:a16="http://schemas.microsoft.com/office/drawing/2014/main" id="{810824D7-A083-E7A2-A409-A5616020EAE7}"/>
              </a:ext>
            </a:extLst>
          </p:cNvPr>
          <p:cNvGrpSpPr/>
          <p:nvPr/>
        </p:nvGrpSpPr>
        <p:grpSpPr>
          <a:xfrm>
            <a:off x="461862" y="4696906"/>
            <a:ext cx="355768" cy="433254"/>
            <a:chOff x="-693848" y="2083611"/>
            <a:chExt cx="355768" cy="433254"/>
          </a:xfrm>
        </p:grpSpPr>
        <p:sp>
          <p:nvSpPr>
            <p:cNvPr id="25" name="Oval 24">
              <a:extLst>
                <a:ext uri="{FF2B5EF4-FFF2-40B4-BE49-F238E27FC236}">
                  <a16:creationId xmlns:a16="http://schemas.microsoft.com/office/drawing/2014/main" id="{6E2F0DB1-0BE7-5764-8396-BA68F2CE7486}"/>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FA4D3394-1298-3486-2838-2355F39BE960}"/>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grpSp>
        <p:nvGrpSpPr>
          <p:cNvPr id="34" name="Group 33">
            <a:extLst>
              <a:ext uri="{FF2B5EF4-FFF2-40B4-BE49-F238E27FC236}">
                <a16:creationId xmlns:a16="http://schemas.microsoft.com/office/drawing/2014/main" id="{50FA1C8A-D2F2-0F79-E4C9-F84C0A33FB7F}"/>
              </a:ext>
            </a:extLst>
          </p:cNvPr>
          <p:cNvGrpSpPr/>
          <p:nvPr/>
        </p:nvGrpSpPr>
        <p:grpSpPr>
          <a:xfrm>
            <a:off x="5469340" y="2596202"/>
            <a:ext cx="355768" cy="433254"/>
            <a:chOff x="-693848" y="2083611"/>
            <a:chExt cx="355768" cy="433254"/>
          </a:xfrm>
        </p:grpSpPr>
        <p:sp>
          <p:nvSpPr>
            <p:cNvPr id="41" name="Oval 40">
              <a:extLst>
                <a:ext uri="{FF2B5EF4-FFF2-40B4-BE49-F238E27FC236}">
                  <a16:creationId xmlns:a16="http://schemas.microsoft.com/office/drawing/2014/main" id="{2B04FBDD-8B06-67BA-BA43-2D82B2582534}"/>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387B93E1-FA5F-00A4-08BD-93EC9BB0769C}"/>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35" name="Group 34">
            <a:extLst>
              <a:ext uri="{FF2B5EF4-FFF2-40B4-BE49-F238E27FC236}">
                <a16:creationId xmlns:a16="http://schemas.microsoft.com/office/drawing/2014/main" id="{AB22C202-22BD-339D-C2B3-36645927C159}"/>
              </a:ext>
            </a:extLst>
          </p:cNvPr>
          <p:cNvGrpSpPr/>
          <p:nvPr/>
        </p:nvGrpSpPr>
        <p:grpSpPr>
          <a:xfrm>
            <a:off x="5500324" y="3321162"/>
            <a:ext cx="355768" cy="433254"/>
            <a:chOff x="-693848" y="2083611"/>
            <a:chExt cx="355768" cy="433254"/>
          </a:xfrm>
        </p:grpSpPr>
        <p:sp>
          <p:nvSpPr>
            <p:cNvPr id="39" name="Oval 38">
              <a:extLst>
                <a:ext uri="{FF2B5EF4-FFF2-40B4-BE49-F238E27FC236}">
                  <a16:creationId xmlns:a16="http://schemas.microsoft.com/office/drawing/2014/main" id="{E772BC81-7565-14AF-EE6D-86691BCEE41E}"/>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8CE95100-9567-4DA5-9C80-0107BDC5DF35}"/>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36" name="Group 35">
            <a:extLst>
              <a:ext uri="{FF2B5EF4-FFF2-40B4-BE49-F238E27FC236}">
                <a16:creationId xmlns:a16="http://schemas.microsoft.com/office/drawing/2014/main" id="{9D8CE08A-89DD-2278-D2E1-F2C181D82D33}"/>
              </a:ext>
            </a:extLst>
          </p:cNvPr>
          <p:cNvGrpSpPr/>
          <p:nvPr/>
        </p:nvGrpSpPr>
        <p:grpSpPr>
          <a:xfrm>
            <a:off x="5459857" y="4462880"/>
            <a:ext cx="355768" cy="433254"/>
            <a:chOff x="-693848" y="2083611"/>
            <a:chExt cx="355768" cy="433254"/>
          </a:xfrm>
        </p:grpSpPr>
        <p:sp>
          <p:nvSpPr>
            <p:cNvPr id="37" name="Oval 36">
              <a:extLst>
                <a:ext uri="{FF2B5EF4-FFF2-40B4-BE49-F238E27FC236}">
                  <a16:creationId xmlns:a16="http://schemas.microsoft.com/office/drawing/2014/main" id="{0AC7407A-5867-D4B7-C481-4E8C39F19B2C}"/>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5BCD283-9763-7626-1E7A-D9880D10197F}"/>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grpSp>
        <p:nvGrpSpPr>
          <p:cNvPr id="43" name="Group 42">
            <a:extLst>
              <a:ext uri="{FF2B5EF4-FFF2-40B4-BE49-F238E27FC236}">
                <a16:creationId xmlns:a16="http://schemas.microsoft.com/office/drawing/2014/main" id="{F3BAF80B-9CC9-B06F-06EA-7A5A5C29E38E}"/>
              </a:ext>
            </a:extLst>
          </p:cNvPr>
          <p:cNvGrpSpPr/>
          <p:nvPr/>
        </p:nvGrpSpPr>
        <p:grpSpPr>
          <a:xfrm flipV="1">
            <a:off x="3938910" y="3448840"/>
            <a:ext cx="1147394" cy="229732"/>
            <a:chOff x="3665220" y="2231993"/>
            <a:chExt cx="1356479" cy="301755"/>
          </a:xfrm>
        </p:grpSpPr>
        <p:grpSp>
          <p:nvGrpSpPr>
            <p:cNvPr id="44" name="Group 43">
              <a:extLst>
                <a:ext uri="{FF2B5EF4-FFF2-40B4-BE49-F238E27FC236}">
                  <a16:creationId xmlns:a16="http://schemas.microsoft.com/office/drawing/2014/main" id="{7AF330CB-587C-05C7-D522-2453076711EC}"/>
                </a:ext>
              </a:extLst>
            </p:cNvPr>
            <p:cNvGrpSpPr/>
            <p:nvPr/>
          </p:nvGrpSpPr>
          <p:grpSpPr>
            <a:xfrm rot="21203920">
              <a:off x="4844305" y="2367111"/>
              <a:ext cx="177394" cy="157399"/>
              <a:chOff x="4508087" y="1177522"/>
              <a:chExt cx="693672" cy="804496"/>
            </a:xfrm>
          </p:grpSpPr>
          <p:pic>
            <p:nvPicPr>
              <p:cNvPr id="46" name="Picture 45" descr="A white line on a black background&#10;&#10;Description automatically generated">
                <a:extLst>
                  <a:ext uri="{FF2B5EF4-FFF2-40B4-BE49-F238E27FC236}">
                    <a16:creationId xmlns:a16="http://schemas.microsoft.com/office/drawing/2014/main" id="{E97398F5-DD9B-D253-66BF-4D2FD93912DA}"/>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47" name="Isosceles Triangle 46">
                <a:extLst>
                  <a:ext uri="{FF2B5EF4-FFF2-40B4-BE49-F238E27FC236}">
                    <a16:creationId xmlns:a16="http://schemas.microsoft.com/office/drawing/2014/main" id="{90B06436-8F5A-7982-49A7-07514EE52022}"/>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Freeform: Shape 44">
              <a:extLst>
                <a:ext uri="{FF2B5EF4-FFF2-40B4-BE49-F238E27FC236}">
                  <a16:creationId xmlns:a16="http://schemas.microsoft.com/office/drawing/2014/main" id="{AEDAA75E-BFD3-3BFB-B3BE-BD6AADF058F6}"/>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2C46D399-BD60-598A-E8F1-DE738A65BC05}"/>
              </a:ext>
            </a:extLst>
          </p:cNvPr>
          <p:cNvGrpSpPr/>
          <p:nvPr/>
        </p:nvGrpSpPr>
        <p:grpSpPr>
          <a:xfrm rot="1138719">
            <a:off x="4023300" y="2501657"/>
            <a:ext cx="1222764" cy="317187"/>
            <a:chOff x="3665220" y="2231993"/>
            <a:chExt cx="1356479" cy="301755"/>
          </a:xfrm>
        </p:grpSpPr>
        <p:grpSp>
          <p:nvGrpSpPr>
            <p:cNvPr id="49" name="Group 48">
              <a:extLst>
                <a:ext uri="{FF2B5EF4-FFF2-40B4-BE49-F238E27FC236}">
                  <a16:creationId xmlns:a16="http://schemas.microsoft.com/office/drawing/2014/main" id="{5018A961-B67D-32B7-4520-6B6488038827}"/>
                </a:ext>
              </a:extLst>
            </p:cNvPr>
            <p:cNvGrpSpPr/>
            <p:nvPr/>
          </p:nvGrpSpPr>
          <p:grpSpPr>
            <a:xfrm rot="21203920">
              <a:off x="4844305" y="2367111"/>
              <a:ext cx="177394" cy="157399"/>
              <a:chOff x="4508087" y="1177522"/>
              <a:chExt cx="693672" cy="804496"/>
            </a:xfrm>
          </p:grpSpPr>
          <p:pic>
            <p:nvPicPr>
              <p:cNvPr id="51" name="Picture 50" descr="A white line on a black background&#10;&#10;Description automatically generated">
                <a:extLst>
                  <a:ext uri="{FF2B5EF4-FFF2-40B4-BE49-F238E27FC236}">
                    <a16:creationId xmlns:a16="http://schemas.microsoft.com/office/drawing/2014/main" id="{9DFB71E4-3C3A-EC84-9390-68C5EF1712C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52" name="Isosceles Triangle 51">
                <a:extLst>
                  <a:ext uri="{FF2B5EF4-FFF2-40B4-BE49-F238E27FC236}">
                    <a16:creationId xmlns:a16="http://schemas.microsoft.com/office/drawing/2014/main" id="{B4C0990B-DE35-76B4-95F7-402FC9B22B85}"/>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Freeform: Shape 49">
              <a:extLst>
                <a:ext uri="{FF2B5EF4-FFF2-40B4-BE49-F238E27FC236}">
                  <a16:creationId xmlns:a16="http://schemas.microsoft.com/office/drawing/2014/main" id="{4D2342B3-1210-F9E0-F366-698067250716}"/>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3B47196D-EFB0-257F-2D1B-207C8F749840}"/>
              </a:ext>
            </a:extLst>
          </p:cNvPr>
          <p:cNvGrpSpPr/>
          <p:nvPr/>
        </p:nvGrpSpPr>
        <p:grpSpPr>
          <a:xfrm rot="20973236" flipV="1">
            <a:off x="3923857" y="4776129"/>
            <a:ext cx="1251179" cy="361949"/>
            <a:chOff x="3665220" y="2231993"/>
            <a:chExt cx="1356479" cy="301755"/>
          </a:xfrm>
        </p:grpSpPr>
        <p:grpSp>
          <p:nvGrpSpPr>
            <p:cNvPr id="54" name="Group 53">
              <a:extLst>
                <a:ext uri="{FF2B5EF4-FFF2-40B4-BE49-F238E27FC236}">
                  <a16:creationId xmlns:a16="http://schemas.microsoft.com/office/drawing/2014/main" id="{67A9F8DA-EF80-E8CF-713C-AD87E9E843F8}"/>
                </a:ext>
              </a:extLst>
            </p:cNvPr>
            <p:cNvGrpSpPr/>
            <p:nvPr/>
          </p:nvGrpSpPr>
          <p:grpSpPr>
            <a:xfrm rot="21203920">
              <a:off x="4844305" y="2367111"/>
              <a:ext cx="177394" cy="157399"/>
              <a:chOff x="4508087" y="1177522"/>
              <a:chExt cx="693672" cy="804496"/>
            </a:xfrm>
          </p:grpSpPr>
          <p:pic>
            <p:nvPicPr>
              <p:cNvPr id="56" name="Picture 55" descr="A white line on a black background&#10;&#10;Description automatically generated">
                <a:extLst>
                  <a:ext uri="{FF2B5EF4-FFF2-40B4-BE49-F238E27FC236}">
                    <a16:creationId xmlns:a16="http://schemas.microsoft.com/office/drawing/2014/main" id="{9AAB8DCE-8F10-3DDB-B11F-F570A3536C98}"/>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b="-6970"/>
              <a:stretch/>
            </p:blipFill>
            <p:spPr>
              <a:xfrm rot="9287798">
                <a:off x="4748345" y="1177522"/>
                <a:ext cx="453414" cy="774668"/>
              </a:xfrm>
              <a:prstGeom prst="rect">
                <a:avLst/>
              </a:prstGeom>
            </p:spPr>
          </p:pic>
          <p:sp>
            <p:nvSpPr>
              <p:cNvPr id="57" name="Isosceles Triangle 56">
                <a:extLst>
                  <a:ext uri="{FF2B5EF4-FFF2-40B4-BE49-F238E27FC236}">
                    <a16:creationId xmlns:a16="http://schemas.microsoft.com/office/drawing/2014/main" id="{C8F1C2C7-B455-ED29-EFE9-D6CCBEE7E4CF}"/>
                  </a:ext>
                </a:extLst>
              </p:cNvPr>
              <p:cNvSpPr/>
              <p:nvPr/>
            </p:nvSpPr>
            <p:spPr>
              <a:xfrm rot="18510527">
                <a:off x="4433343" y="1419896"/>
                <a:ext cx="636866" cy="487383"/>
              </a:xfrm>
              <a:prstGeom prst="triangle">
                <a:avLst>
                  <a:gd name="adj" fmla="val 870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Freeform: Shape 54">
              <a:extLst>
                <a:ext uri="{FF2B5EF4-FFF2-40B4-BE49-F238E27FC236}">
                  <a16:creationId xmlns:a16="http://schemas.microsoft.com/office/drawing/2014/main" id="{27834E71-07B3-65A1-F45B-9533170CA9D0}"/>
                </a:ext>
              </a:extLst>
            </p:cNvPr>
            <p:cNvSpPr/>
            <p:nvPr/>
          </p:nvSpPr>
          <p:spPr>
            <a:xfrm>
              <a:off x="3665220" y="2231993"/>
              <a:ext cx="1287780" cy="301755"/>
            </a:xfrm>
            <a:custGeom>
              <a:avLst/>
              <a:gdLst>
                <a:gd name="connsiteX0" fmla="*/ 0 w 2804160"/>
                <a:gd name="connsiteY0" fmla="*/ 282649 h 545637"/>
                <a:gd name="connsiteX1" fmla="*/ 1600200 w 2804160"/>
                <a:gd name="connsiteY1" fmla="*/ 450289 h 545637"/>
                <a:gd name="connsiteX2" fmla="*/ 1897380 w 2804160"/>
                <a:gd name="connsiteY2" fmla="*/ 122629 h 545637"/>
                <a:gd name="connsiteX3" fmla="*/ 1760220 w 2804160"/>
                <a:gd name="connsiteY3" fmla="*/ 709 h 545637"/>
                <a:gd name="connsiteX4" fmla="*/ 1569720 w 2804160"/>
                <a:gd name="connsiteY4" fmla="*/ 168349 h 545637"/>
                <a:gd name="connsiteX5" fmla="*/ 1630680 w 2804160"/>
                <a:gd name="connsiteY5" fmla="*/ 335989 h 545637"/>
                <a:gd name="connsiteX6" fmla="*/ 1965960 w 2804160"/>
                <a:gd name="connsiteY6" fmla="*/ 496009 h 545637"/>
                <a:gd name="connsiteX7" fmla="*/ 2255520 w 2804160"/>
                <a:gd name="connsiteY7" fmla="*/ 541729 h 545637"/>
                <a:gd name="connsiteX8" fmla="*/ 2804160 w 2804160"/>
                <a:gd name="connsiteY8" fmla="*/ 412189 h 54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160" h="545637">
                  <a:moveTo>
                    <a:pt x="0" y="282649"/>
                  </a:moveTo>
                  <a:cubicBezTo>
                    <a:pt x="641985" y="379804"/>
                    <a:pt x="1283970" y="476959"/>
                    <a:pt x="1600200" y="450289"/>
                  </a:cubicBezTo>
                  <a:cubicBezTo>
                    <a:pt x="1916430" y="423619"/>
                    <a:pt x="1870710" y="197559"/>
                    <a:pt x="1897380" y="122629"/>
                  </a:cubicBezTo>
                  <a:cubicBezTo>
                    <a:pt x="1924050" y="47699"/>
                    <a:pt x="1814830" y="-6911"/>
                    <a:pt x="1760220" y="709"/>
                  </a:cubicBezTo>
                  <a:cubicBezTo>
                    <a:pt x="1705610" y="8329"/>
                    <a:pt x="1591310" y="112469"/>
                    <a:pt x="1569720" y="168349"/>
                  </a:cubicBezTo>
                  <a:cubicBezTo>
                    <a:pt x="1548130" y="224229"/>
                    <a:pt x="1564640" y="281379"/>
                    <a:pt x="1630680" y="335989"/>
                  </a:cubicBezTo>
                  <a:cubicBezTo>
                    <a:pt x="1696720" y="390599"/>
                    <a:pt x="1861820" y="461719"/>
                    <a:pt x="1965960" y="496009"/>
                  </a:cubicBezTo>
                  <a:cubicBezTo>
                    <a:pt x="2070100" y="530299"/>
                    <a:pt x="2115820" y="555699"/>
                    <a:pt x="2255520" y="541729"/>
                  </a:cubicBezTo>
                  <a:cubicBezTo>
                    <a:pt x="2395220" y="527759"/>
                    <a:pt x="2724150" y="436319"/>
                    <a:pt x="2804160" y="412189"/>
                  </a:cubicBez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3919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yellow pattern&#10;&#10;Description automatically generated with medium confidence">
            <a:extLst>
              <a:ext uri="{FF2B5EF4-FFF2-40B4-BE49-F238E27FC236}">
                <a16:creationId xmlns:a16="http://schemas.microsoft.com/office/drawing/2014/main" id="{71F64BDC-68E8-613F-B0E9-3C211C57F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3522" r="68178"/>
          <a:stretch/>
        </p:blipFill>
        <p:spPr bwMode="auto">
          <a:xfrm rot="10800000">
            <a:off x="-4052" y="0"/>
            <a:ext cx="9910051" cy="6858000"/>
          </a:xfrm>
          <a:prstGeom prst="rect">
            <a:avLst/>
          </a:prstGeom>
          <a:noFill/>
          <a:ln>
            <a:noFill/>
          </a:ln>
        </p:spPr>
      </p:pic>
      <p:pic>
        <p:nvPicPr>
          <p:cNvPr id="2" name="Picture 1" descr="A yellow background with a yellow pattern&#10;&#10;Description automatically generated with medium confidence">
            <a:extLst>
              <a:ext uri="{FF2B5EF4-FFF2-40B4-BE49-F238E27FC236}">
                <a16:creationId xmlns:a16="http://schemas.microsoft.com/office/drawing/2014/main" id="{6DB17E5D-2824-480E-8150-EE6D0318A72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14" y="0"/>
            <a:ext cx="5116286" cy="3537587"/>
          </a:xfrm>
          <a:prstGeom prst="rect">
            <a:avLst/>
          </a:prstGeom>
          <a:noFill/>
          <a:ln>
            <a:noFill/>
          </a:ln>
        </p:spPr>
      </p:pic>
      <p:sp>
        <p:nvSpPr>
          <p:cNvPr id="5" name="TextBox 4">
            <a:extLst>
              <a:ext uri="{FF2B5EF4-FFF2-40B4-BE49-F238E27FC236}">
                <a16:creationId xmlns:a16="http://schemas.microsoft.com/office/drawing/2014/main" id="{C68CF9BE-7697-58C3-5037-FE8DC6C9313A}"/>
              </a:ext>
            </a:extLst>
          </p:cNvPr>
          <p:cNvSpPr txBox="1"/>
          <p:nvPr/>
        </p:nvSpPr>
        <p:spPr>
          <a:xfrm rot="21402339">
            <a:off x="-350688" y="603608"/>
            <a:ext cx="5256537" cy="698525"/>
          </a:xfrm>
          <a:prstGeom prst="rect">
            <a:avLst/>
          </a:prstGeom>
          <a:noFill/>
        </p:spPr>
        <p:txBody>
          <a:bodyPr wrap="square" rtlCol="0">
            <a:spAutoFit/>
          </a:bodyPr>
          <a:lstStyle/>
          <a:p>
            <a:pPr algn="ctr" defTabSz="326578">
              <a:lnSpc>
                <a:spcPts val="4569"/>
              </a:lnSpc>
            </a:pPr>
            <a:r>
              <a:rPr lang="en-GB" sz="5714">
                <a:solidFill>
                  <a:prstClr val="white"/>
                </a:solidFill>
                <a:latin typeface="New Beginnings" panose="02000000000000000000" pitchFamily="50" charset="0"/>
              </a:rPr>
              <a:t>MINING BEE</a:t>
            </a:r>
            <a:endParaRPr lang="en-GB" sz="6857">
              <a:solidFill>
                <a:prstClr val="white"/>
              </a:solidFill>
              <a:latin typeface="New Beginnings" panose="02000000000000000000" pitchFamily="50" charset="0"/>
            </a:endParaRPr>
          </a:p>
        </p:txBody>
      </p:sp>
      <p:pic>
        <p:nvPicPr>
          <p:cNvPr id="6" name="Picture 5" descr="A black and white logo with white text&#10;&#10;Description automatically generated">
            <a:extLst>
              <a:ext uri="{FF2B5EF4-FFF2-40B4-BE49-F238E27FC236}">
                <a16:creationId xmlns:a16="http://schemas.microsoft.com/office/drawing/2014/main" id="{726D2562-B728-EAAB-87D4-E0B87D4C15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9825" y="6350890"/>
            <a:ext cx="842564" cy="282863"/>
          </a:xfrm>
          <a:prstGeom prst="rect">
            <a:avLst/>
          </a:prstGeom>
        </p:spPr>
      </p:pic>
      <p:pic>
        <p:nvPicPr>
          <p:cNvPr id="14" name="Picture 13" descr="A yellow background with a yellow pattern&#10;&#10;Description automatically generated with medium confidence">
            <a:extLst>
              <a:ext uri="{FF2B5EF4-FFF2-40B4-BE49-F238E27FC236}">
                <a16:creationId xmlns:a16="http://schemas.microsoft.com/office/drawing/2014/main" id="{602DF826-A283-E0FA-420A-1995E37732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4049" y="3320415"/>
            <a:ext cx="5116286" cy="3537587"/>
          </a:xfrm>
          <a:prstGeom prst="rect">
            <a:avLst/>
          </a:prstGeom>
          <a:noFill/>
          <a:ln>
            <a:noFill/>
          </a:ln>
        </p:spPr>
      </p:pic>
      <p:pic>
        <p:nvPicPr>
          <p:cNvPr id="3" name="Picture 2">
            <a:extLst>
              <a:ext uri="{FF2B5EF4-FFF2-40B4-BE49-F238E27FC236}">
                <a16:creationId xmlns:a16="http://schemas.microsoft.com/office/drawing/2014/main" id="{2606F237-8F67-A366-DE17-D376E93EB1EC}"/>
              </a:ext>
            </a:extLst>
          </p:cNvPr>
          <p:cNvPicPr>
            <a:picLocks noChangeAspect="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2155345" y="1082096"/>
            <a:ext cx="5649846" cy="5170606"/>
          </a:xfrm>
          <a:prstGeom prst="rect">
            <a:avLst/>
          </a:prstGeom>
        </p:spPr>
      </p:pic>
      <p:pic>
        <p:nvPicPr>
          <p:cNvPr id="16" name="Picture 15">
            <a:extLst>
              <a:ext uri="{FF2B5EF4-FFF2-40B4-BE49-F238E27FC236}">
                <a16:creationId xmlns:a16="http://schemas.microsoft.com/office/drawing/2014/main" id="{43C927C8-CF44-C18E-B2D0-5110D6B9704B}"/>
              </a:ext>
            </a:extLst>
          </p:cNvPr>
          <p:cNvPicPr>
            <a:picLocks noChangeAspect="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rot="5400000">
            <a:off x="2055506" y="951157"/>
            <a:ext cx="5649846" cy="5432490"/>
          </a:xfrm>
          <a:prstGeom prst="rect">
            <a:avLst/>
          </a:prstGeom>
        </p:spPr>
      </p:pic>
      <p:pic>
        <p:nvPicPr>
          <p:cNvPr id="11" name="Picture 10">
            <a:extLst>
              <a:ext uri="{FF2B5EF4-FFF2-40B4-BE49-F238E27FC236}">
                <a16:creationId xmlns:a16="http://schemas.microsoft.com/office/drawing/2014/main" id="{A59F00E1-3AAE-975D-2747-76A246FB2F8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97872" y="2075199"/>
            <a:ext cx="4965111" cy="3428028"/>
          </a:xfrm>
          <a:prstGeom prst="rect">
            <a:avLst/>
          </a:prstGeom>
        </p:spPr>
      </p:pic>
      <p:grpSp>
        <p:nvGrpSpPr>
          <p:cNvPr id="8" name="Group 7">
            <a:extLst>
              <a:ext uri="{FF2B5EF4-FFF2-40B4-BE49-F238E27FC236}">
                <a16:creationId xmlns:a16="http://schemas.microsoft.com/office/drawing/2014/main" id="{CD336B27-4339-C640-5120-DD9197D85A15}"/>
              </a:ext>
            </a:extLst>
          </p:cNvPr>
          <p:cNvGrpSpPr/>
          <p:nvPr/>
        </p:nvGrpSpPr>
        <p:grpSpPr>
          <a:xfrm>
            <a:off x="4685048" y="1575202"/>
            <a:ext cx="355768" cy="433254"/>
            <a:chOff x="-693848" y="2083611"/>
            <a:chExt cx="355768" cy="433254"/>
          </a:xfrm>
        </p:grpSpPr>
        <p:sp>
          <p:nvSpPr>
            <p:cNvPr id="18" name="Oval 17">
              <a:extLst>
                <a:ext uri="{FF2B5EF4-FFF2-40B4-BE49-F238E27FC236}">
                  <a16:creationId xmlns:a16="http://schemas.microsoft.com/office/drawing/2014/main" id="{D26B89F2-675C-5866-05FC-2D9436C1E5CD}"/>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16CD8A4-E987-C377-5D0F-D72684A00F5B}"/>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1</a:t>
              </a:r>
            </a:p>
          </p:txBody>
        </p:sp>
      </p:grpSp>
      <p:grpSp>
        <p:nvGrpSpPr>
          <p:cNvPr id="9" name="Group 8">
            <a:extLst>
              <a:ext uri="{FF2B5EF4-FFF2-40B4-BE49-F238E27FC236}">
                <a16:creationId xmlns:a16="http://schemas.microsoft.com/office/drawing/2014/main" id="{A9C4DE5B-D4A2-5FA3-CB65-8AD419B8AAA2}"/>
              </a:ext>
            </a:extLst>
          </p:cNvPr>
          <p:cNvGrpSpPr/>
          <p:nvPr/>
        </p:nvGrpSpPr>
        <p:grpSpPr>
          <a:xfrm>
            <a:off x="2611214" y="3616773"/>
            <a:ext cx="355768" cy="433254"/>
            <a:chOff x="-693848" y="2083611"/>
            <a:chExt cx="355768" cy="433254"/>
          </a:xfrm>
        </p:grpSpPr>
        <p:sp>
          <p:nvSpPr>
            <p:cNvPr id="15" name="Oval 14">
              <a:extLst>
                <a:ext uri="{FF2B5EF4-FFF2-40B4-BE49-F238E27FC236}">
                  <a16:creationId xmlns:a16="http://schemas.microsoft.com/office/drawing/2014/main" id="{9AD7B88B-8817-F4F9-E2F7-109ECE6776B3}"/>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1BA215A1-5C9E-83D0-3530-EB5AC84D1C61}"/>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2</a:t>
              </a:r>
            </a:p>
          </p:txBody>
        </p:sp>
      </p:grpSp>
      <p:grpSp>
        <p:nvGrpSpPr>
          <p:cNvPr id="10" name="Group 9">
            <a:extLst>
              <a:ext uri="{FF2B5EF4-FFF2-40B4-BE49-F238E27FC236}">
                <a16:creationId xmlns:a16="http://schemas.microsoft.com/office/drawing/2014/main" id="{31DF231F-CA34-8135-0FFA-26629C83D43C}"/>
              </a:ext>
            </a:extLst>
          </p:cNvPr>
          <p:cNvGrpSpPr/>
          <p:nvPr/>
        </p:nvGrpSpPr>
        <p:grpSpPr>
          <a:xfrm>
            <a:off x="4261126" y="5286601"/>
            <a:ext cx="355768" cy="433254"/>
            <a:chOff x="-693848" y="2083611"/>
            <a:chExt cx="355768" cy="433254"/>
          </a:xfrm>
        </p:grpSpPr>
        <p:sp>
          <p:nvSpPr>
            <p:cNvPr id="12" name="Oval 11">
              <a:extLst>
                <a:ext uri="{FF2B5EF4-FFF2-40B4-BE49-F238E27FC236}">
                  <a16:creationId xmlns:a16="http://schemas.microsoft.com/office/drawing/2014/main" id="{46D40F50-F777-6401-5CA3-715696CBEDB8}"/>
                </a:ext>
              </a:extLst>
            </p:cNvPr>
            <p:cNvSpPr/>
            <p:nvPr/>
          </p:nvSpPr>
          <p:spPr>
            <a:xfrm>
              <a:off x="-693848" y="2136662"/>
              <a:ext cx="355768" cy="3619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AE93C13-B73B-7723-05E5-D042D6302B08}"/>
                </a:ext>
              </a:extLst>
            </p:cNvPr>
            <p:cNvSpPr txBox="1"/>
            <p:nvPr/>
          </p:nvSpPr>
          <p:spPr>
            <a:xfrm>
              <a:off x="-601209" y="2083611"/>
              <a:ext cx="170490" cy="433254"/>
            </a:xfrm>
            <a:prstGeom prst="rect">
              <a:avLst/>
            </a:prstGeom>
            <a:noFill/>
          </p:spPr>
          <p:txBody>
            <a:bodyPr wrap="square" lIns="63304" tIns="31652" rIns="63304" bIns="31652" rtlCol="0" anchor="t">
              <a:spAutoFit/>
            </a:bodyPr>
            <a:lstStyle/>
            <a:p>
              <a:pPr algn="ctr" defTabSz="326578"/>
              <a:r>
                <a:rPr lang="en-GB" sz="2400">
                  <a:solidFill>
                    <a:schemeClr val="bg1"/>
                  </a:solidFill>
                  <a:latin typeface="New Beginnings" panose="02000000000000000000" pitchFamily="50" charset="0"/>
                </a:rPr>
                <a:t>3</a:t>
              </a:r>
            </a:p>
          </p:txBody>
        </p:sp>
      </p:grpSp>
      <p:sp>
        <p:nvSpPr>
          <p:cNvPr id="20" name="Freeform: Shape 19">
            <a:extLst>
              <a:ext uri="{FF2B5EF4-FFF2-40B4-BE49-F238E27FC236}">
                <a16:creationId xmlns:a16="http://schemas.microsoft.com/office/drawing/2014/main" id="{A0743E53-CEA1-3DC4-CFF8-80FFBFF7B560}"/>
              </a:ext>
            </a:extLst>
          </p:cNvPr>
          <p:cNvSpPr/>
          <p:nvPr/>
        </p:nvSpPr>
        <p:spPr>
          <a:xfrm>
            <a:off x="3981460" y="2870217"/>
            <a:ext cx="1889760" cy="364006"/>
          </a:xfrm>
          <a:custGeom>
            <a:avLst/>
            <a:gdLst>
              <a:gd name="connsiteX0" fmla="*/ 0 w 1943100"/>
              <a:gd name="connsiteY0" fmla="*/ 866775 h 1047750"/>
              <a:gd name="connsiteX1" fmla="*/ 209550 w 1943100"/>
              <a:gd name="connsiteY1" fmla="*/ 628650 h 1047750"/>
              <a:gd name="connsiteX2" fmla="*/ 257175 w 1943100"/>
              <a:gd name="connsiteY2" fmla="*/ 542925 h 1047750"/>
              <a:gd name="connsiteX3" fmla="*/ 295275 w 1943100"/>
              <a:gd name="connsiteY3" fmla="*/ 38100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638175 w 1943100"/>
              <a:gd name="connsiteY6" fmla="*/ 57150 h 1047750"/>
              <a:gd name="connsiteX7" fmla="*/ 666750 w 1943100"/>
              <a:gd name="connsiteY7" fmla="*/ 38100 h 1047750"/>
              <a:gd name="connsiteX8" fmla="*/ 781050 w 1943100"/>
              <a:gd name="connsiteY8" fmla="*/ 0 h 1047750"/>
              <a:gd name="connsiteX9" fmla="*/ 1276350 w 1943100"/>
              <a:gd name="connsiteY9" fmla="*/ 57150 h 1047750"/>
              <a:gd name="connsiteX10" fmla="*/ 1323975 w 1943100"/>
              <a:gd name="connsiteY10" fmla="*/ 95250 h 1047750"/>
              <a:gd name="connsiteX11" fmla="*/ 1352550 w 1943100"/>
              <a:gd name="connsiteY11" fmla="*/ 114300 h 1047750"/>
              <a:gd name="connsiteX12" fmla="*/ 1409700 w 1943100"/>
              <a:gd name="connsiteY12" fmla="*/ 200025 h 1047750"/>
              <a:gd name="connsiteX13" fmla="*/ 1457325 w 1943100"/>
              <a:gd name="connsiteY13" fmla="*/ 257175 h 1047750"/>
              <a:gd name="connsiteX14" fmla="*/ 1495425 w 1943100"/>
              <a:gd name="connsiteY14" fmla="*/ 323850 h 1047750"/>
              <a:gd name="connsiteX15" fmla="*/ 1638300 w 1943100"/>
              <a:gd name="connsiteY15" fmla="*/ 504825 h 1047750"/>
              <a:gd name="connsiteX16" fmla="*/ 1704975 w 1943100"/>
              <a:gd name="connsiteY16" fmla="*/ 647700 h 1047750"/>
              <a:gd name="connsiteX17" fmla="*/ 1743075 w 1943100"/>
              <a:gd name="connsiteY17" fmla="*/ 733425 h 1047750"/>
              <a:gd name="connsiteX18" fmla="*/ 1857375 w 1943100"/>
              <a:gd name="connsiteY18" fmla="*/ 933450 h 1047750"/>
              <a:gd name="connsiteX19" fmla="*/ 1905000 w 1943100"/>
              <a:gd name="connsiteY19" fmla="*/ 1019175 h 1047750"/>
              <a:gd name="connsiteX20" fmla="*/ 1943100 w 1943100"/>
              <a:gd name="connsiteY20"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638175 w 1943100"/>
              <a:gd name="connsiteY5" fmla="*/ 57150 h 1047750"/>
              <a:gd name="connsiteX6" fmla="*/ 666750 w 1943100"/>
              <a:gd name="connsiteY6" fmla="*/ 38100 h 1047750"/>
              <a:gd name="connsiteX7" fmla="*/ 781050 w 1943100"/>
              <a:gd name="connsiteY7" fmla="*/ 0 h 1047750"/>
              <a:gd name="connsiteX8" fmla="*/ 1276350 w 1943100"/>
              <a:gd name="connsiteY8" fmla="*/ 57150 h 1047750"/>
              <a:gd name="connsiteX9" fmla="*/ 1323975 w 1943100"/>
              <a:gd name="connsiteY9" fmla="*/ 95250 h 1047750"/>
              <a:gd name="connsiteX10" fmla="*/ 1352550 w 1943100"/>
              <a:gd name="connsiteY10" fmla="*/ 114300 h 1047750"/>
              <a:gd name="connsiteX11" fmla="*/ 1409700 w 1943100"/>
              <a:gd name="connsiteY11" fmla="*/ 200025 h 1047750"/>
              <a:gd name="connsiteX12" fmla="*/ 1457325 w 1943100"/>
              <a:gd name="connsiteY12" fmla="*/ 257175 h 1047750"/>
              <a:gd name="connsiteX13" fmla="*/ 1495425 w 1943100"/>
              <a:gd name="connsiteY13" fmla="*/ 323850 h 1047750"/>
              <a:gd name="connsiteX14" fmla="*/ 1638300 w 1943100"/>
              <a:gd name="connsiteY14" fmla="*/ 504825 h 1047750"/>
              <a:gd name="connsiteX15" fmla="*/ 1704975 w 1943100"/>
              <a:gd name="connsiteY15" fmla="*/ 647700 h 1047750"/>
              <a:gd name="connsiteX16" fmla="*/ 1743075 w 1943100"/>
              <a:gd name="connsiteY16" fmla="*/ 733425 h 1047750"/>
              <a:gd name="connsiteX17" fmla="*/ 1857375 w 1943100"/>
              <a:gd name="connsiteY17" fmla="*/ 933450 h 1047750"/>
              <a:gd name="connsiteX18" fmla="*/ 1905000 w 1943100"/>
              <a:gd name="connsiteY18" fmla="*/ 1019175 h 1047750"/>
              <a:gd name="connsiteX19" fmla="*/ 1943100 w 1943100"/>
              <a:gd name="connsiteY19"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638300 w 1943100"/>
              <a:gd name="connsiteY12" fmla="*/ 50482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43075 w 1943100"/>
              <a:gd name="connsiteY13" fmla="*/ 73342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35455 w 1943100"/>
              <a:gd name="connsiteY13" fmla="*/ 75628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2480310"/>
              <a:gd name="connsiteY0" fmla="*/ 6764 h 1205009"/>
              <a:gd name="connsiteX1" fmla="*/ 746760 w 2480310"/>
              <a:gd name="connsiteY1" fmla="*/ 785909 h 1205009"/>
              <a:gd name="connsiteX2" fmla="*/ 794385 w 2480310"/>
              <a:gd name="connsiteY2" fmla="*/ 700184 h 1205009"/>
              <a:gd name="connsiteX3" fmla="*/ 878205 w 2480310"/>
              <a:gd name="connsiteY3" fmla="*/ 549689 h 1205009"/>
              <a:gd name="connsiteX4" fmla="*/ 1064895 w 2480310"/>
              <a:gd name="connsiteY4" fmla="*/ 282989 h 1205009"/>
              <a:gd name="connsiteX5" fmla="*/ 1203960 w 2480310"/>
              <a:gd name="connsiteY5" fmla="*/ 195359 h 1205009"/>
              <a:gd name="connsiteX6" fmla="*/ 1318260 w 2480310"/>
              <a:gd name="connsiteY6" fmla="*/ 157259 h 1205009"/>
              <a:gd name="connsiteX7" fmla="*/ 1813560 w 2480310"/>
              <a:gd name="connsiteY7" fmla="*/ 214409 h 1205009"/>
              <a:gd name="connsiteX8" fmla="*/ 1861185 w 2480310"/>
              <a:gd name="connsiteY8" fmla="*/ 252509 h 1205009"/>
              <a:gd name="connsiteX9" fmla="*/ 1889760 w 2480310"/>
              <a:gd name="connsiteY9" fmla="*/ 271559 h 1205009"/>
              <a:gd name="connsiteX10" fmla="*/ 1946910 w 2480310"/>
              <a:gd name="connsiteY10" fmla="*/ 357284 h 1205009"/>
              <a:gd name="connsiteX11" fmla="*/ 1994535 w 2480310"/>
              <a:gd name="connsiteY11" fmla="*/ 414434 h 1205009"/>
              <a:gd name="connsiteX12" fmla="*/ 2114550 w 2480310"/>
              <a:gd name="connsiteY12" fmla="*/ 715424 h 1205009"/>
              <a:gd name="connsiteX13" fmla="*/ 2272665 w 2480310"/>
              <a:gd name="connsiteY13" fmla="*/ 913544 h 1205009"/>
              <a:gd name="connsiteX14" fmla="*/ 2394585 w 2480310"/>
              <a:gd name="connsiteY14" fmla="*/ 1090709 h 1205009"/>
              <a:gd name="connsiteX15" fmla="*/ 2442210 w 2480310"/>
              <a:gd name="connsiteY15" fmla="*/ 1176434 h 1205009"/>
              <a:gd name="connsiteX16" fmla="*/ 2480310 w 2480310"/>
              <a:gd name="connsiteY16" fmla="*/ 1205009 h 1205009"/>
              <a:gd name="connsiteX0" fmla="*/ 0 w 2480310"/>
              <a:gd name="connsiteY0" fmla="*/ 6167 h 1204412"/>
              <a:gd name="connsiteX1" fmla="*/ 746760 w 2480310"/>
              <a:gd name="connsiteY1" fmla="*/ 785312 h 1204412"/>
              <a:gd name="connsiteX2" fmla="*/ 501015 w 2480310"/>
              <a:gd name="connsiteY2" fmla="*/ 219527 h 1204412"/>
              <a:gd name="connsiteX3" fmla="*/ 878205 w 2480310"/>
              <a:gd name="connsiteY3" fmla="*/ 549092 h 1204412"/>
              <a:gd name="connsiteX4" fmla="*/ 1064895 w 2480310"/>
              <a:gd name="connsiteY4" fmla="*/ 282392 h 1204412"/>
              <a:gd name="connsiteX5" fmla="*/ 1203960 w 2480310"/>
              <a:gd name="connsiteY5" fmla="*/ 194762 h 1204412"/>
              <a:gd name="connsiteX6" fmla="*/ 1318260 w 2480310"/>
              <a:gd name="connsiteY6" fmla="*/ 156662 h 1204412"/>
              <a:gd name="connsiteX7" fmla="*/ 1813560 w 2480310"/>
              <a:gd name="connsiteY7" fmla="*/ 213812 h 1204412"/>
              <a:gd name="connsiteX8" fmla="*/ 1861185 w 2480310"/>
              <a:gd name="connsiteY8" fmla="*/ 251912 h 1204412"/>
              <a:gd name="connsiteX9" fmla="*/ 1889760 w 2480310"/>
              <a:gd name="connsiteY9" fmla="*/ 270962 h 1204412"/>
              <a:gd name="connsiteX10" fmla="*/ 1946910 w 2480310"/>
              <a:gd name="connsiteY10" fmla="*/ 356687 h 1204412"/>
              <a:gd name="connsiteX11" fmla="*/ 1994535 w 2480310"/>
              <a:gd name="connsiteY11" fmla="*/ 413837 h 1204412"/>
              <a:gd name="connsiteX12" fmla="*/ 2114550 w 2480310"/>
              <a:gd name="connsiteY12" fmla="*/ 714827 h 1204412"/>
              <a:gd name="connsiteX13" fmla="*/ 2272665 w 2480310"/>
              <a:gd name="connsiteY13" fmla="*/ 912947 h 1204412"/>
              <a:gd name="connsiteX14" fmla="*/ 2394585 w 2480310"/>
              <a:gd name="connsiteY14" fmla="*/ 1090112 h 1204412"/>
              <a:gd name="connsiteX15" fmla="*/ 2442210 w 2480310"/>
              <a:gd name="connsiteY15" fmla="*/ 1175837 h 1204412"/>
              <a:gd name="connsiteX16" fmla="*/ 2480310 w 2480310"/>
              <a:gd name="connsiteY16" fmla="*/ 1204412 h 1204412"/>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14550 w 2480310"/>
              <a:gd name="connsiteY11" fmla="*/ 70866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06930 w 2480310"/>
              <a:gd name="connsiteY11" fmla="*/ 53721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521903"/>
              <a:gd name="connsiteY0" fmla="*/ 0 h 1198245"/>
              <a:gd name="connsiteX1" fmla="*/ 501015 w 2521903"/>
              <a:gd name="connsiteY1" fmla="*/ 213360 h 1198245"/>
              <a:gd name="connsiteX2" fmla="*/ 878205 w 2521903"/>
              <a:gd name="connsiteY2" fmla="*/ 542925 h 1198245"/>
              <a:gd name="connsiteX3" fmla="*/ 1064895 w 2521903"/>
              <a:gd name="connsiteY3" fmla="*/ 276225 h 1198245"/>
              <a:gd name="connsiteX4" fmla="*/ 1203960 w 2521903"/>
              <a:gd name="connsiteY4" fmla="*/ 188595 h 1198245"/>
              <a:gd name="connsiteX5" fmla="*/ 1318260 w 2521903"/>
              <a:gd name="connsiteY5" fmla="*/ 150495 h 1198245"/>
              <a:gd name="connsiteX6" fmla="*/ 1813560 w 2521903"/>
              <a:gd name="connsiteY6" fmla="*/ 207645 h 1198245"/>
              <a:gd name="connsiteX7" fmla="*/ 1861185 w 2521903"/>
              <a:gd name="connsiteY7" fmla="*/ 245745 h 1198245"/>
              <a:gd name="connsiteX8" fmla="*/ 1889760 w 2521903"/>
              <a:gd name="connsiteY8" fmla="*/ 264795 h 1198245"/>
              <a:gd name="connsiteX9" fmla="*/ 1946910 w 2521903"/>
              <a:gd name="connsiteY9" fmla="*/ 350520 h 1198245"/>
              <a:gd name="connsiteX10" fmla="*/ 1994535 w 2521903"/>
              <a:gd name="connsiteY10" fmla="*/ 407670 h 1198245"/>
              <a:gd name="connsiteX11" fmla="*/ 2106930 w 2521903"/>
              <a:gd name="connsiteY11" fmla="*/ 537210 h 1198245"/>
              <a:gd name="connsiteX12" fmla="*/ 2512695 w 2521903"/>
              <a:gd name="connsiteY12" fmla="*/ 354330 h 1198245"/>
              <a:gd name="connsiteX13" fmla="*/ 2394585 w 2521903"/>
              <a:gd name="connsiteY13" fmla="*/ 1083945 h 1198245"/>
              <a:gd name="connsiteX14" fmla="*/ 2442210 w 2521903"/>
              <a:gd name="connsiteY14" fmla="*/ 1169670 h 1198245"/>
              <a:gd name="connsiteX15" fmla="*/ 2480310 w 2521903"/>
              <a:gd name="connsiteY15" fmla="*/ 1198245 h 1198245"/>
              <a:gd name="connsiteX0" fmla="*/ 0 w 3108960"/>
              <a:gd name="connsiteY0" fmla="*/ 5715 h 1176345"/>
              <a:gd name="connsiteX1" fmla="*/ 501015 w 3108960"/>
              <a:gd name="connsiteY1" fmla="*/ 219075 h 1176345"/>
              <a:gd name="connsiteX2" fmla="*/ 878205 w 3108960"/>
              <a:gd name="connsiteY2" fmla="*/ 548640 h 1176345"/>
              <a:gd name="connsiteX3" fmla="*/ 1064895 w 3108960"/>
              <a:gd name="connsiteY3" fmla="*/ 281940 h 1176345"/>
              <a:gd name="connsiteX4" fmla="*/ 1203960 w 3108960"/>
              <a:gd name="connsiteY4" fmla="*/ 194310 h 1176345"/>
              <a:gd name="connsiteX5" fmla="*/ 1318260 w 3108960"/>
              <a:gd name="connsiteY5" fmla="*/ 156210 h 1176345"/>
              <a:gd name="connsiteX6" fmla="*/ 1813560 w 3108960"/>
              <a:gd name="connsiteY6" fmla="*/ 213360 h 1176345"/>
              <a:gd name="connsiteX7" fmla="*/ 1861185 w 3108960"/>
              <a:gd name="connsiteY7" fmla="*/ 251460 h 1176345"/>
              <a:gd name="connsiteX8" fmla="*/ 1889760 w 3108960"/>
              <a:gd name="connsiteY8" fmla="*/ 270510 h 1176345"/>
              <a:gd name="connsiteX9" fmla="*/ 1946910 w 3108960"/>
              <a:gd name="connsiteY9" fmla="*/ 356235 h 1176345"/>
              <a:gd name="connsiteX10" fmla="*/ 1994535 w 3108960"/>
              <a:gd name="connsiteY10" fmla="*/ 413385 h 1176345"/>
              <a:gd name="connsiteX11" fmla="*/ 2106930 w 3108960"/>
              <a:gd name="connsiteY11" fmla="*/ 542925 h 1176345"/>
              <a:gd name="connsiteX12" fmla="*/ 2512695 w 3108960"/>
              <a:gd name="connsiteY12" fmla="*/ 360045 h 1176345"/>
              <a:gd name="connsiteX13" fmla="*/ 2394585 w 3108960"/>
              <a:gd name="connsiteY13" fmla="*/ 1089660 h 1176345"/>
              <a:gd name="connsiteX14" fmla="*/ 2442210 w 3108960"/>
              <a:gd name="connsiteY14" fmla="*/ 1175385 h 1176345"/>
              <a:gd name="connsiteX15" fmla="*/ 3108960 w 3108960"/>
              <a:gd name="connsiteY15" fmla="*/ 0 h 1176345"/>
              <a:gd name="connsiteX0" fmla="*/ 0 w 3108960"/>
              <a:gd name="connsiteY0" fmla="*/ 5715 h 1090590"/>
              <a:gd name="connsiteX1" fmla="*/ 501015 w 3108960"/>
              <a:gd name="connsiteY1" fmla="*/ 219075 h 1090590"/>
              <a:gd name="connsiteX2" fmla="*/ 878205 w 3108960"/>
              <a:gd name="connsiteY2" fmla="*/ 548640 h 1090590"/>
              <a:gd name="connsiteX3" fmla="*/ 1064895 w 3108960"/>
              <a:gd name="connsiteY3" fmla="*/ 281940 h 1090590"/>
              <a:gd name="connsiteX4" fmla="*/ 1203960 w 3108960"/>
              <a:gd name="connsiteY4" fmla="*/ 194310 h 1090590"/>
              <a:gd name="connsiteX5" fmla="*/ 1318260 w 3108960"/>
              <a:gd name="connsiteY5" fmla="*/ 156210 h 1090590"/>
              <a:gd name="connsiteX6" fmla="*/ 1813560 w 3108960"/>
              <a:gd name="connsiteY6" fmla="*/ 213360 h 1090590"/>
              <a:gd name="connsiteX7" fmla="*/ 1861185 w 3108960"/>
              <a:gd name="connsiteY7" fmla="*/ 251460 h 1090590"/>
              <a:gd name="connsiteX8" fmla="*/ 1889760 w 3108960"/>
              <a:gd name="connsiteY8" fmla="*/ 270510 h 1090590"/>
              <a:gd name="connsiteX9" fmla="*/ 1946910 w 3108960"/>
              <a:gd name="connsiteY9" fmla="*/ 356235 h 1090590"/>
              <a:gd name="connsiteX10" fmla="*/ 1994535 w 3108960"/>
              <a:gd name="connsiteY10" fmla="*/ 413385 h 1090590"/>
              <a:gd name="connsiteX11" fmla="*/ 2106930 w 3108960"/>
              <a:gd name="connsiteY11" fmla="*/ 542925 h 1090590"/>
              <a:gd name="connsiteX12" fmla="*/ 2512695 w 3108960"/>
              <a:gd name="connsiteY12" fmla="*/ 360045 h 1090590"/>
              <a:gd name="connsiteX13" fmla="*/ 2394585 w 3108960"/>
              <a:gd name="connsiteY13" fmla="*/ 1089660 h 1090590"/>
              <a:gd name="connsiteX14" fmla="*/ 2720340 w 3108960"/>
              <a:gd name="connsiteY14" fmla="*/ 184785 h 1090590"/>
              <a:gd name="connsiteX15" fmla="*/ 3108960 w 3108960"/>
              <a:gd name="connsiteY15" fmla="*/ 0 h 1090590"/>
              <a:gd name="connsiteX0" fmla="*/ 0 w 3108960"/>
              <a:gd name="connsiteY0" fmla="*/ 5715 h 549005"/>
              <a:gd name="connsiteX1" fmla="*/ 501015 w 3108960"/>
              <a:gd name="connsiteY1" fmla="*/ 219075 h 549005"/>
              <a:gd name="connsiteX2" fmla="*/ 878205 w 3108960"/>
              <a:gd name="connsiteY2" fmla="*/ 548640 h 549005"/>
              <a:gd name="connsiteX3" fmla="*/ 1064895 w 3108960"/>
              <a:gd name="connsiteY3" fmla="*/ 281940 h 549005"/>
              <a:gd name="connsiteX4" fmla="*/ 1203960 w 3108960"/>
              <a:gd name="connsiteY4" fmla="*/ 194310 h 549005"/>
              <a:gd name="connsiteX5" fmla="*/ 1318260 w 3108960"/>
              <a:gd name="connsiteY5" fmla="*/ 156210 h 549005"/>
              <a:gd name="connsiteX6" fmla="*/ 1813560 w 3108960"/>
              <a:gd name="connsiteY6" fmla="*/ 213360 h 549005"/>
              <a:gd name="connsiteX7" fmla="*/ 1861185 w 3108960"/>
              <a:gd name="connsiteY7" fmla="*/ 251460 h 549005"/>
              <a:gd name="connsiteX8" fmla="*/ 1889760 w 3108960"/>
              <a:gd name="connsiteY8" fmla="*/ 270510 h 549005"/>
              <a:gd name="connsiteX9" fmla="*/ 1946910 w 3108960"/>
              <a:gd name="connsiteY9" fmla="*/ 356235 h 549005"/>
              <a:gd name="connsiteX10" fmla="*/ 1994535 w 3108960"/>
              <a:gd name="connsiteY10" fmla="*/ 413385 h 549005"/>
              <a:gd name="connsiteX11" fmla="*/ 2106930 w 3108960"/>
              <a:gd name="connsiteY11" fmla="*/ 542925 h 549005"/>
              <a:gd name="connsiteX12" fmla="*/ 2512695 w 3108960"/>
              <a:gd name="connsiteY12" fmla="*/ 360045 h 549005"/>
              <a:gd name="connsiteX13" fmla="*/ 2720340 w 3108960"/>
              <a:gd name="connsiteY13" fmla="*/ 184785 h 549005"/>
              <a:gd name="connsiteX14" fmla="*/ 3108960 w 3108960"/>
              <a:gd name="connsiteY14" fmla="*/ 0 h 549005"/>
              <a:gd name="connsiteX0" fmla="*/ 0 w 3108960"/>
              <a:gd name="connsiteY0" fmla="*/ 5715 h 543446"/>
              <a:gd name="connsiteX1" fmla="*/ 501015 w 3108960"/>
              <a:gd name="connsiteY1" fmla="*/ 21907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08960"/>
              <a:gd name="connsiteY0" fmla="*/ 5715 h 543446"/>
              <a:gd name="connsiteX1" fmla="*/ 573405 w 3108960"/>
              <a:gd name="connsiteY1" fmla="*/ 4381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20390"/>
              <a:gd name="connsiteY0" fmla="*/ 0 h 610121"/>
              <a:gd name="connsiteX1" fmla="*/ 584835 w 3120390"/>
              <a:gd name="connsiteY1" fmla="*/ 110490 h 610121"/>
              <a:gd name="connsiteX2" fmla="*/ 885825 w 3120390"/>
              <a:gd name="connsiteY2" fmla="*/ 466725 h 610121"/>
              <a:gd name="connsiteX3" fmla="*/ 1076325 w 3120390"/>
              <a:gd name="connsiteY3" fmla="*/ 348615 h 610121"/>
              <a:gd name="connsiteX4" fmla="*/ 1215390 w 3120390"/>
              <a:gd name="connsiteY4" fmla="*/ 260985 h 610121"/>
              <a:gd name="connsiteX5" fmla="*/ 1329690 w 3120390"/>
              <a:gd name="connsiteY5" fmla="*/ 222885 h 610121"/>
              <a:gd name="connsiteX6" fmla="*/ 1824990 w 3120390"/>
              <a:gd name="connsiteY6" fmla="*/ 280035 h 610121"/>
              <a:gd name="connsiteX7" fmla="*/ 1872615 w 3120390"/>
              <a:gd name="connsiteY7" fmla="*/ 318135 h 610121"/>
              <a:gd name="connsiteX8" fmla="*/ 1901190 w 3120390"/>
              <a:gd name="connsiteY8" fmla="*/ 337185 h 610121"/>
              <a:gd name="connsiteX9" fmla="*/ 1958340 w 3120390"/>
              <a:gd name="connsiteY9" fmla="*/ 422910 h 610121"/>
              <a:gd name="connsiteX10" fmla="*/ 2005965 w 3120390"/>
              <a:gd name="connsiteY10" fmla="*/ 480060 h 610121"/>
              <a:gd name="connsiteX11" fmla="*/ 2118360 w 3120390"/>
              <a:gd name="connsiteY11" fmla="*/ 609600 h 610121"/>
              <a:gd name="connsiteX12" fmla="*/ 2524125 w 3120390"/>
              <a:gd name="connsiteY12" fmla="*/ 426720 h 610121"/>
              <a:gd name="connsiteX13" fmla="*/ 2731770 w 3120390"/>
              <a:gd name="connsiteY13" fmla="*/ 251460 h 610121"/>
              <a:gd name="connsiteX14" fmla="*/ 3120390 w 3120390"/>
              <a:gd name="connsiteY14" fmla="*/ 66675 h 610121"/>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524125 w 3120390"/>
              <a:gd name="connsiteY12" fmla="*/ 42672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27960 w 3120390"/>
              <a:gd name="connsiteY13" fmla="*/ 34290 h 483942"/>
              <a:gd name="connsiteX14" fmla="*/ 3120390 w 3120390"/>
              <a:gd name="connsiteY14" fmla="*/ 66675 h 483942"/>
              <a:gd name="connsiteX0" fmla="*/ 0 w 3120390"/>
              <a:gd name="connsiteY0" fmla="*/ 0 h 474496"/>
              <a:gd name="connsiteX1" fmla="*/ 584835 w 3120390"/>
              <a:gd name="connsiteY1" fmla="*/ 110490 h 474496"/>
              <a:gd name="connsiteX2" fmla="*/ 885825 w 3120390"/>
              <a:gd name="connsiteY2" fmla="*/ 466725 h 474496"/>
              <a:gd name="connsiteX3" fmla="*/ 1076325 w 3120390"/>
              <a:gd name="connsiteY3" fmla="*/ 348615 h 474496"/>
              <a:gd name="connsiteX4" fmla="*/ 1215390 w 3120390"/>
              <a:gd name="connsiteY4" fmla="*/ 260985 h 474496"/>
              <a:gd name="connsiteX5" fmla="*/ 1329690 w 3120390"/>
              <a:gd name="connsiteY5" fmla="*/ 222885 h 474496"/>
              <a:gd name="connsiteX6" fmla="*/ 1824990 w 3120390"/>
              <a:gd name="connsiteY6" fmla="*/ 280035 h 474496"/>
              <a:gd name="connsiteX7" fmla="*/ 1872615 w 3120390"/>
              <a:gd name="connsiteY7" fmla="*/ 318135 h 474496"/>
              <a:gd name="connsiteX8" fmla="*/ 1901190 w 3120390"/>
              <a:gd name="connsiteY8" fmla="*/ 337185 h 474496"/>
              <a:gd name="connsiteX9" fmla="*/ 1958340 w 3120390"/>
              <a:gd name="connsiteY9" fmla="*/ 422910 h 474496"/>
              <a:gd name="connsiteX10" fmla="*/ 2032635 w 3120390"/>
              <a:gd name="connsiteY10" fmla="*/ 403860 h 474496"/>
              <a:gd name="connsiteX11" fmla="*/ 2179320 w 3120390"/>
              <a:gd name="connsiteY11" fmla="*/ 308610 h 474496"/>
              <a:gd name="connsiteX12" fmla="*/ 2474595 w 3120390"/>
              <a:gd name="connsiteY12" fmla="*/ 118110 h 474496"/>
              <a:gd name="connsiteX13" fmla="*/ 2727960 w 3120390"/>
              <a:gd name="connsiteY13" fmla="*/ 34290 h 474496"/>
              <a:gd name="connsiteX14" fmla="*/ 3120390 w 3120390"/>
              <a:gd name="connsiteY14" fmla="*/ 66675 h 474496"/>
              <a:gd name="connsiteX0" fmla="*/ 0 w 2535555"/>
              <a:gd name="connsiteY0" fmla="*/ 76200 h 440206"/>
              <a:gd name="connsiteX1" fmla="*/ 300990 w 2535555"/>
              <a:gd name="connsiteY1" fmla="*/ 432435 h 440206"/>
              <a:gd name="connsiteX2" fmla="*/ 491490 w 2535555"/>
              <a:gd name="connsiteY2" fmla="*/ 314325 h 440206"/>
              <a:gd name="connsiteX3" fmla="*/ 630555 w 2535555"/>
              <a:gd name="connsiteY3" fmla="*/ 226695 h 440206"/>
              <a:gd name="connsiteX4" fmla="*/ 744855 w 2535555"/>
              <a:gd name="connsiteY4" fmla="*/ 188595 h 440206"/>
              <a:gd name="connsiteX5" fmla="*/ 1240155 w 2535555"/>
              <a:gd name="connsiteY5" fmla="*/ 245745 h 440206"/>
              <a:gd name="connsiteX6" fmla="*/ 1287780 w 2535555"/>
              <a:gd name="connsiteY6" fmla="*/ 283845 h 440206"/>
              <a:gd name="connsiteX7" fmla="*/ 1316355 w 2535555"/>
              <a:gd name="connsiteY7" fmla="*/ 302895 h 440206"/>
              <a:gd name="connsiteX8" fmla="*/ 1373505 w 2535555"/>
              <a:gd name="connsiteY8" fmla="*/ 388620 h 440206"/>
              <a:gd name="connsiteX9" fmla="*/ 1447800 w 2535555"/>
              <a:gd name="connsiteY9" fmla="*/ 369570 h 440206"/>
              <a:gd name="connsiteX10" fmla="*/ 1594485 w 2535555"/>
              <a:gd name="connsiteY10" fmla="*/ 274320 h 440206"/>
              <a:gd name="connsiteX11" fmla="*/ 1889760 w 2535555"/>
              <a:gd name="connsiteY11" fmla="*/ 83820 h 440206"/>
              <a:gd name="connsiteX12" fmla="*/ 2143125 w 2535555"/>
              <a:gd name="connsiteY12" fmla="*/ 0 h 440206"/>
              <a:gd name="connsiteX13" fmla="*/ 2535555 w 2535555"/>
              <a:gd name="connsiteY13" fmla="*/ 32385 h 440206"/>
              <a:gd name="connsiteX0" fmla="*/ 0 w 2535555"/>
              <a:gd name="connsiteY0" fmla="*/ 43815 h 407821"/>
              <a:gd name="connsiteX1" fmla="*/ 300990 w 2535555"/>
              <a:gd name="connsiteY1" fmla="*/ 400050 h 407821"/>
              <a:gd name="connsiteX2" fmla="*/ 491490 w 2535555"/>
              <a:gd name="connsiteY2" fmla="*/ 281940 h 407821"/>
              <a:gd name="connsiteX3" fmla="*/ 630555 w 2535555"/>
              <a:gd name="connsiteY3" fmla="*/ 194310 h 407821"/>
              <a:gd name="connsiteX4" fmla="*/ 744855 w 2535555"/>
              <a:gd name="connsiteY4" fmla="*/ 156210 h 407821"/>
              <a:gd name="connsiteX5" fmla="*/ 1240155 w 2535555"/>
              <a:gd name="connsiteY5" fmla="*/ 213360 h 407821"/>
              <a:gd name="connsiteX6" fmla="*/ 1287780 w 2535555"/>
              <a:gd name="connsiteY6" fmla="*/ 251460 h 407821"/>
              <a:gd name="connsiteX7" fmla="*/ 1316355 w 2535555"/>
              <a:gd name="connsiteY7" fmla="*/ 270510 h 407821"/>
              <a:gd name="connsiteX8" fmla="*/ 1373505 w 2535555"/>
              <a:gd name="connsiteY8" fmla="*/ 356235 h 407821"/>
              <a:gd name="connsiteX9" fmla="*/ 1447800 w 2535555"/>
              <a:gd name="connsiteY9" fmla="*/ 337185 h 407821"/>
              <a:gd name="connsiteX10" fmla="*/ 1594485 w 2535555"/>
              <a:gd name="connsiteY10" fmla="*/ 241935 h 407821"/>
              <a:gd name="connsiteX11" fmla="*/ 1889760 w 2535555"/>
              <a:gd name="connsiteY11" fmla="*/ 51435 h 407821"/>
              <a:gd name="connsiteX12" fmla="*/ 2535555 w 2535555"/>
              <a:gd name="connsiteY12" fmla="*/ 0 h 407821"/>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73505 w 1889760"/>
              <a:gd name="connsiteY8" fmla="*/ 312420 h 364006"/>
              <a:gd name="connsiteX9" fmla="*/ 1447800 w 1889760"/>
              <a:gd name="connsiteY9" fmla="*/ 293370 h 364006"/>
              <a:gd name="connsiteX10" fmla="*/ 1594485 w 1889760"/>
              <a:gd name="connsiteY10" fmla="*/ 198120 h 364006"/>
              <a:gd name="connsiteX11" fmla="*/ 1889760 w 1889760"/>
              <a:gd name="connsiteY11" fmla="*/ 7620 h 3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9760" h="364006">
                <a:moveTo>
                  <a:pt x="0" y="0"/>
                </a:moveTo>
                <a:cubicBezTo>
                  <a:pt x="146367" y="90487"/>
                  <a:pt x="219075" y="316548"/>
                  <a:pt x="300990" y="356235"/>
                </a:cubicBezTo>
                <a:cubicBezTo>
                  <a:pt x="382905" y="395922"/>
                  <a:pt x="436563" y="272415"/>
                  <a:pt x="491490" y="238125"/>
                </a:cubicBezTo>
                <a:cubicBezTo>
                  <a:pt x="546418" y="203835"/>
                  <a:pt x="588328" y="171450"/>
                  <a:pt x="630555" y="150495"/>
                </a:cubicBezTo>
                <a:cubicBezTo>
                  <a:pt x="672783" y="129540"/>
                  <a:pt x="705325" y="123689"/>
                  <a:pt x="744855" y="112395"/>
                </a:cubicBezTo>
                <a:cubicBezTo>
                  <a:pt x="931636" y="121506"/>
                  <a:pt x="1081577" y="90256"/>
                  <a:pt x="1240155" y="169545"/>
                </a:cubicBezTo>
                <a:cubicBezTo>
                  <a:pt x="1258339" y="178637"/>
                  <a:pt x="1271516" y="195447"/>
                  <a:pt x="1287780" y="207645"/>
                </a:cubicBezTo>
                <a:cubicBezTo>
                  <a:pt x="1296938" y="214514"/>
                  <a:pt x="1306830" y="220345"/>
                  <a:pt x="1316355" y="226695"/>
                </a:cubicBezTo>
                <a:cubicBezTo>
                  <a:pt x="1335405" y="255270"/>
                  <a:pt x="1351598" y="301308"/>
                  <a:pt x="1373505" y="312420"/>
                </a:cubicBezTo>
                <a:cubicBezTo>
                  <a:pt x="1395413" y="323533"/>
                  <a:pt x="1410970" y="312420"/>
                  <a:pt x="1447800" y="293370"/>
                </a:cubicBezTo>
                <a:cubicBezTo>
                  <a:pt x="1484630" y="274320"/>
                  <a:pt x="1520825" y="245745"/>
                  <a:pt x="1594485" y="198120"/>
                </a:cubicBezTo>
                <a:cubicBezTo>
                  <a:pt x="1668145" y="150495"/>
                  <a:pt x="1732915" y="47942"/>
                  <a:pt x="1889760" y="7620"/>
                </a:cubicBezTo>
              </a:path>
            </a:pathLst>
          </a:custGeom>
          <a:noFill/>
          <a:ln w="19050">
            <a:solidFill>
              <a:srgbClr val="A5579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6F6DA8A5-C3B3-9A8B-9A90-CE4BE1975020}"/>
              </a:ext>
            </a:extLst>
          </p:cNvPr>
          <p:cNvSpPr/>
          <p:nvPr/>
        </p:nvSpPr>
        <p:spPr>
          <a:xfrm flipV="1">
            <a:off x="3988606" y="3712337"/>
            <a:ext cx="1961197" cy="314855"/>
          </a:xfrm>
          <a:custGeom>
            <a:avLst/>
            <a:gdLst>
              <a:gd name="connsiteX0" fmla="*/ 0 w 1943100"/>
              <a:gd name="connsiteY0" fmla="*/ 866775 h 1047750"/>
              <a:gd name="connsiteX1" fmla="*/ 209550 w 1943100"/>
              <a:gd name="connsiteY1" fmla="*/ 628650 h 1047750"/>
              <a:gd name="connsiteX2" fmla="*/ 257175 w 1943100"/>
              <a:gd name="connsiteY2" fmla="*/ 542925 h 1047750"/>
              <a:gd name="connsiteX3" fmla="*/ 295275 w 1943100"/>
              <a:gd name="connsiteY3" fmla="*/ 38100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504825 w 1943100"/>
              <a:gd name="connsiteY6" fmla="*/ 152400 h 1047750"/>
              <a:gd name="connsiteX7" fmla="*/ 638175 w 1943100"/>
              <a:gd name="connsiteY7" fmla="*/ 57150 h 1047750"/>
              <a:gd name="connsiteX8" fmla="*/ 666750 w 1943100"/>
              <a:gd name="connsiteY8" fmla="*/ 38100 h 1047750"/>
              <a:gd name="connsiteX9" fmla="*/ 781050 w 1943100"/>
              <a:gd name="connsiteY9" fmla="*/ 0 h 1047750"/>
              <a:gd name="connsiteX10" fmla="*/ 1276350 w 1943100"/>
              <a:gd name="connsiteY10" fmla="*/ 57150 h 1047750"/>
              <a:gd name="connsiteX11" fmla="*/ 1323975 w 1943100"/>
              <a:gd name="connsiteY11" fmla="*/ 95250 h 1047750"/>
              <a:gd name="connsiteX12" fmla="*/ 1352550 w 1943100"/>
              <a:gd name="connsiteY12" fmla="*/ 114300 h 1047750"/>
              <a:gd name="connsiteX13" fmla="*/ 1409700 w 1943100"/>
              <a:gd name="connsiteY13" fmla="*/ 200025 h 1047750"/>
              <a:gd name="connsiteX14" fmla="*/ 1457325 w 1943100"/>
              <a:gd name="connsiteY14" fmla="*/ 257175 h 1047750"/>
              <a:gd name="connsiteX15" fmla="*/ 1495425 w 1943100"/>
              <a:gd name="connsiteY15" fmla="*/ 323850 h 1047750"/>
              <a:gd name="connsiteX16" fmla="*/ 1638300 w 1943100"/>
              <a:gd name="connsiteY16" fmla="*/ 504825 h 1047750"/>
              <a:gd name="connsiteX17" fmla="*/ 1704975 w 1943100"/>
              <a:gd name="connsiteY17" fmla="*/ 647700 h 1047750"/>
              <a:gd name="connsiteX18" fmla="*/ 1743075 w 1943100"/>
              <a:gd name="connsiteY18" fmla="*/ 733425 h 1047750"/>
              <a:gd name="connsiteX19" fmla="*/ 1857375 w 1943100"/>
              <a:gd name="connsiteY19" fmla="*/ 933450 h 1047750"/>
              <a:gd name="connsiteX20" fmla="*/ 1905000 w 1943100"/>
              <a:gd name="connsiteY20" fmla="*/ 1019175 h 1047750"/>
              <a:gd name="connsiteX21" fmla="*/ 1943100 w 1943100"/>
              <a:gd name="connsiteY21"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447675 w 1943100"/>
              <a:gd name="connsiteY5" fmla="*/ 180975 h 1047750"/>
              <a:gd name="connsiteX6" fmla="*/ 638175 w 1943100"/>
              <a:gd name="connsiteY6" fmla="*/ 57150 h 1047750"/>
              <a:gd name="connsiteX7" fmla="*/ 666750 w 1943100"/>
              <a:gd name="connsiteY7" fmla="*/ 38100 h 1047750"/>
              <a:gd name="connsiteX8" fmla="*/ 781050 w 1943100"/>
              <a:gd name="connsiteY8" fmla="*/ 0 h 1047750"/>
              <a:gd name="connsiteX9" fmla="*/ 1276350 w 1943100"/>
              <a:gd name="connsiteY9" fmla="*/ 57150 h 1047750"/>
              <a:gd name="connsiteX10" fmla="*/ 1323975 w 1943100"/>
              <a:gd name="connsiteY10" fmla="*/ 95250 h 1047750"/>
              <a:gd name="connsiteX11" fmla="*/ 1352550 w 1943100"/>
              <a:gd name="connsiteY11" fmla="*/ 114300 h 1047750"/>
              <a:gd name="connsiteX12" fmla="*/ 1409700 w 1943100"/>
              <a:gd name="connsiteY12" fmla="*/ 200025 h 1047750"/>
              <a:gd name="connsiteX13" fmla="*/ 1457325 w 1943100"/>
              <a:gd name="connsiteY13" fmla="*/ 257175 h 1047750"/>
              <a:gd name="connsiteX14" fmla="*/ 1495425 w 1943100"/>
              <a:gd name="connsiteY14" fmla="*/ 323850 h 1047750"/>
              <a:gd name="connsiteX15" fmla="*/ 1638300 w 1943100"/>
              <a:gd name="connsiteY15" fmla="*/ 504825 h 1047750"/>
              <a:gd name="connsiteX16" fmla="*/ 1704975 w 1943100"/>
              <a:gd name="connsiteY16" fmla="*/ 647700 h 1047750"/>
              <a:gd name="connsiteX17" fmla="*/ 1743075 w 1943100"/>
              <a:gd name="connsiteY17" fmla="*/ 733425 h 1047750"/>
              <a:gd name="connsiteX18" fmla="*/ 1857375 w 1943100"/>
              <a:gd name="connsiteY18" fmla="*/ 933450 h 1047750"/>
              <a:gd name="connsiteX19" fmla="*/ 1905000 w 1943100"/>
              <a:gd name="connsiteY19" fmla="*/ 1019175 h 1047750"/>
              <a:gd name="connsiteX20" fmla="*/ 1943100 w 1943100"/>
              <a:gd name="connsiteY20"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381000 w 1943100"/>
              <a:gd name="connsiteY4" fmla="*/ 257175 h 1047750"/>
              <a:gd name="connsiteX5" fmla="*/ 638175 w 1943100"/>
              <a:gd name="connsiteY5" fmla="*/ 57150 h 1047750"/>
              <a:gd name="connsiteX6" fmla="*/ 666750 w 1943100"/>
              <a:gd name="connsiteY6" fmla="*/ 38100 h 1047750"/>
              <a:gd name="connsiteX7" fmla="*/ 781050 w 1943100"/>
              <a:gd name="connsiteY7" fmla="*/ 0 h 1047750"/>
              <a:gd name="connsiteX8" fmla="*/ 1276350 w 1943100"/>
              <a:gd name="connsiteY8" fmla="*/ 57150 h 1047750"/>
              <a:gd name="connsiteX9" fmla="*/ 1323975 w 1943100"/>
              <a:gd name="connsiteY9" fmla="*/ 95250 h 1047750"/>
              <a:gd name="connsiteX10" fmla="*/ 1352550 w 1943100"/>
              <a:gd name="connsiteY10" fmla="*/ 114300 h 1047750"/>
              <a:gd name="connsiteX11" fmla="*/ 1409700 w 1943100"/>
              <a:gd name="connsiteY11" fmla="*/ 200025 h 1047750"/>
              <a:gd name="connsiteX12" fmla="*/ 1457325 w 1943100"/>
              <a:gd name="connsiteY12" fmla="*/ 257175 h 1047750"/>
              <a:gd name="connsiteX13" fmla="*/ 1495425 w 1943100"/>
              <a:gd name="connsiteY13" fmla="*/ 323850 h 1047750"/>
              <a:gd name="connsiteX14" fmla="*/ 1638300 w 1943100"/>
              <a:gd name="connsiteY14" fmla="*/ 504825 h 1047750"/>
              <a:gd name="connsiteX15" fmla="*/ 1704975 w 1943100"/>
              <a:gd name="connsiteY15" fmla="*/ 647700 h 1047750"/>
              <a:gd name="connsiteX16" fmla="*/ 1743075 w 1943100"/>
              <a:gd name="connsiteY16" fmla="*/ 733425 h 1047750"/>
              <a:gd name="connsiteX17" fmla="*/ 1857375 w 1943100"/>
              <a:gd name="connsiteY17" fmla="*/ 933450 h 1047750"/>
              <a:gd name="connsiteX18" fmla="*/ 1905000 w 1943100"/>
              <a:gd name="connsiteY18" fmla="*/ 1019175 h 1047750"/>
              <a:gd name="connsiteX19" fmla="*/ 1943100 w 1943100"/>
              <a:gd name="connsiteY19"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25755 w 1943100"/>
              <a:gd name="connsiteY3" fmla="*/ 38862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638175 w 1943100"/>
              <a:gd name="connsiteY4" fmla="*/ 5715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495425 w 1943100"/>
              <a:gd name="connsiteY12" fmla="*/ 323850 h 1047750"/>
              <a:gd name="connsiteX13" fmla="*/ 1638300 w 1943100"/>
              <a:gd name="connsiteY13" fmla="*/ 504825 h 1047750"/>
              <a:gd name="connsiteX14" fmla="*/ 1704975 w 1943100"/>
              <a:gd name="connsiteY14" fmla="*/ 647700 h 1047750"/>
              <a:gd name="connsiteX15" fmla="*/ 1743075 w 1943100"/>
              <a:gd name="connsiteY15" fmla="*/ 733425 h 1047750"/>
              <a:gd name="connsiteX16" fmla="*/ 1857375 w 1943100"/>
              <a:gd name="connsiteY16" fmla="*/ 933450 h 1047750"/>
              <a:gd name="connsiteX17" fmla="*/ 1905000 w 1943100"/>
              <a:gd name="connsiteY17" fmla="*/ 1019175 h 1047750"/>
              <a:gd name="connsiteX18" fmla="*/ 1943100 w 1943100"/>
              <a:gd name="connsiteY18"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638300 w 1943100"/>
              <a:gd name="connsiteY12" fmla="*/ 50482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04975 w 1943100"/>
              <a:gd name="connsiteY13" fmla="*/ 647700 h 1047750"/>
              <a:gd name="connsiteX14" fmla="*/ 1743075 w 1943100"/>
              <a:gd name="connsiteY14" fmla="*/ 733425 h 1047750"/>
              <a:gd name="connsiteX15" fmla="*/ 1857375 w 1943100"/>
              <a:gd name="connsiteY15" fmla="*/ 933450 h 1047750"/>
              <a:gd name="connsiteX16" fmla="*/ 1905000 w 1943100"/>
              <a:gd name="connsiteY16" fmla="*/ 1019175 h 1047750"/>
              <a:gd name="connsiteX17" fmla="*/ 1943100 w 1943100"/>
              <a:gd name="connsiteY17"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43075 w 1943100"/>
              <a:gd name="connsiteY13" fmla="*/ 73342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1943100"/>
              <a:gd name="connsiteY0" fmla="*/ 866775 h 1047750"/>
              <a:gd name="connsiteX1" fmla="*/ 209550 w 1943100"/>
              <a:gd name="connsiteY1" fmla="*/ 628650 h 1047750"/>
              <a:gd name="connsiteX2" fmla="*/ 257175 w 1943100"/>
              <a:gd name="connsiteY2" fmla="*/ 542925 h 1047750"/>
              <a:gd name="connsiteX3" fmla="*/ 340995 w 1943100"/>
              <a:gd name="connsiteY3" fmla="*/ 392430 h 1047750"/>
              <a:gd name="connsiteX4" fmla="*/ 527685 w 1943100"/>
              <a:gd name="connsiteY4" fmla="*/ 125730 h 1047750"/>
              <a:gd name="connsiteX5" fmla="*/ 666750 w 1943100"/>
              <a:gd name="connsiteY5" fmla="*/ 38100 h 1047750"/>
              <a:gd name="connsiteX6" fmla="*/ 781050 w 1943100"/>
              <a:gd name="connsiteY6" fmla="*/ 0 h 1047750"/>
              <a:gd name="connsiteX7" fmla="*/ 1276350 w 1943100"/>
              <a:gd name="connsiteY7" fmla="*/ 57150 h 1047750"/>
              <a:gd name="connsiteX8" fmla="*/ 1323975 w 1943100"/>
              <a:gd name="connsiteY8" fmla="*/ 95250 h 1047750"/>
              <a:gd name="connsiteX9" fmla="*/ 1352550 w 1943100"/>
              <a:gd name="connsiteY9" fmla="*/ 114300 h 1047750"/>
              <a:gd name="connsiteX10" fmla="*/ 1409700 w 1943100"/>
              <a:gd name="connsiteY10" fmla="*/ 200025 h 1047750"/>
              <a:gd name="connsiteX11" fmla="*/ 1457325 w 1943100"/>
              <a:gd name="connsiteY11" fmla="*/ 257175 h 1047750"/>
              <a:gd name="connsiteX12" fmla="*/ 1577340 w 1943100"/>
              <a:gd name="connsiteY12" fmla="*/ 558165 h 1047750"/>
              <a:gd name="connsiteX13" fmla="*/ 1735455 w 1943100"/>
              <a:gd name="connsiteY13" fmla="*/ 756285 h 1047750"/>
              <a:gd name="connsiteX14" fmla="*/ 1857375 w 1943100"/>
              <a:gd name="connsiteY14" fmla="*/ 933450 h 1047750"/>
              <a:gd name="connsiteX15" fmla="*/ 1905000 w 1943100"/>
              <a:gd name="connsiteY15" fmla="*/ 1019175 h 1047750"/>
              <a:gd name="connsiteX16" fmla="*/ 1943100 w 1943100"/>
              <a:gd name="connsiteY16" fmla="*/ 1047750 h 1047750"/>
              <a:gd name="connsiteX0" fmla="*/ 0 w 2480310"/>
              <a:gd name="connsiteY0" fmla="*/ 6764 h 1205009"/>
              <a:gd name="connsiteX1" fmla="*/ 746760 w 2480310"/>
              <a:gd name="connsiteY1" fmla="*/ 785909 h 1205009"/>
              <a:gd name="connsiteX2" fmla="*/ 794385 w 2480310"/>
              <a:gd name="connsiteY2" fmla="*/ 700184 h 1205009"/>
              <a:gd name="connsiteX3" fmla="*/ 878205 w 2480310"/>
              <a:gd name="connsiteY3" fmla="*/ 549689 h 1205009"/>
              <a:gd name="connsiteX4" fmla="*/ 1064895 w 2480310"/>
              <a:gd name="connsiteY4" fmla="*/ 282989 h 1205009"/>
              <a:gd name="connsiteX5" fmla="*/ 1203960 w 2480310"/>
              <a:gd name="connsiteY5" fmla="*/ 195359 h 1205009"/>
              <a:gd name="connsiteX6" fmla="*/ 1318260 w 2480310"/>
              <a:gd name="connsiteY6" fmla="*/ 157259 h 1205009"/>
              <a:gd name="connsiteX7" fmla="*/ 1813560 w 2480310"/>
              <a:gd name="connsiteY7" fmla="*/ 214409 h 1205009"/>
              <a:gd name="connsiteX8" fmla="*/ 1861185 w 2480310"/>
              <a:gd name="connsiteY8" fmla="*/ 252509 h 1205009"/>
              <a:gd name="connsiteX9" fmla="*/ 1889760 w 2480310"/>
              <a:gd name="connsiteY9" fmla="*/ 271559 h 1205009"/>
              <a:gd name="connsiteX10" fmla="*/ 1946910 w 2480310"/>
              <a:gd name="connsiteY10" fmla="*/ 357284 h 1205009"/>
              <a:gd name="connsiteX11" fmla="*/ 1994535 w 2480310"/>
              <a:gd name="connsiteY11" fmla="*/ 414434 h 1205009"/>
              <a:gd name="connsiteX12" fmla="*/ 2114550 w 2480310"/>
              <a:gd name="connsiteY12" fmla="*/ 715424 h 1205009"/>
              <a:gd name="connsiteX13" fmla="*/ 2272665 w 2480310"/>
              <a:gd name="connsiteY13" fmla="*/ 913544 h 1205009"/>
              <a:gd name="connsiteX14" fmla="*/ 2394585 w 2480310"/>
              <a:gd name="connsiteY14" fmla="*/ 1090709 h 1205009"/>
              <a:gd name="connsiteX15" fmla="*/ 2442210 w 2480310"/>
              <a:gd name="connsiteY15" fmla="*/ 1176434 h 1205009"/>
              <a:gd name="connsiteX16" fmla="*/ 2480310 w 2480310"/>
              <a:gd name="connsiteY16" fmla="*/ 1205009 h 1205009"/>
              <a:gd name="connsiteX0" fmla="*/ 0 w 2480310"/>
              <a:gd name="connsiteY0" fmla="*/ 6167 h 1204412"/>
              <a:gd name="connsiteX1" fmla="*/ 746760 w 2480310"/>
              <a:gd name="connsiteY1" fmla="*/ 785312 h 1204412"/>
              <a:gd name="connsiteX2" fmla="*/ 501015 w 2480310"/>
              <a:gd name="connsiteY2" fmla="*/ 219527 h 1204412"/>
              <a:gd name="connsiteX3" fmla="*/ 878205 w 2480310"/>
              <a:gd name="connsiteY3" fmla="*/ 549092 h 1204412"/>
              <a:gd name="connsiteX4" fmla="*/ 1064895 w 2480310"/>
              <a:gd name="connsiteY4" fmla="*/ 282392 h 1204412"/>
              <a:gd name="connsiteX5" fmla="*/ 1203960 w 2480310"/>
              <a:gd name="connsiteY5" fmla="*/ 194762 h 1204412"/>
              <a:gd name="connsiteX6" fmla="*/ 1318260 w 2480310"/>
              <a:gd name="connsiteY6" fmla="*/ 156662 h 1204412"/>
              <a:gd name="connsiteX7" fmla="*/ 1813560 w 2480310"/>
              <a:gd name="connsiteY7" fmla="*/ 213812 h 1204412"/>
              <a:gd name="connsiteX8" fmla="*/ 1861185 w 2480310"/>
              <a:gd name="connsiteY8" fmla="*/ 251912 h 1204412"/>
              <a:gd name="connsiteX9" fmla="*/ 1889760 w 2480310"/>
              <a:gd name="connsiteY9" fmla="*/ 270962 h 1204412"/>
              <a:gd name="connsiteX10" fmla="*/ 1946910 w 2480310"/>
              <a:gd name="connsiteY10" fmla="*/ 356687 h 1204412"/>
              <a:gd name="connsiteX11" fmla="*/ 1994535 w 2480310"/>
              <a:gd name="connsiteY11" fmla="*/ 413837 h 1204412"/>
              <a:gd name="connsiteX12" fmla="*/ 2114550 w 2480310"/>
              <a:gd name="connsiteY12" fmla="*/ 714827 h 1204412"/>
              <a:gd name="connsiteX13" fmla="*/ 2272665 w 2480310"/>
              <a:gd name="connsiteY13" fmla="*/ 912947 h 1204412"/>
              <a:gd name="connsiteX14" fmla="*/ 2394585 w 2480310"/>
              <a:gd name="connsiteY14" fmla="*/ 1090112 h 1204412"/>
              <a:gd name="connsiteX15" fmla="*/ 2442210 w 2480310"/>
              <a:gd name="connsiteY15" fmla="*/ 1175837 h 1204412"/>
              <a:gd name="connsiteX16" fmla="*/ 2480310 w 2480310"/>
              <a:gd name="connsiteY16" fmla="*/ 1204412 h 1204412"/>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14550 w 2480310"/>
              <a:gd name="connsiteY11" fmla="*/ 70866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480310"/>
              <a:gd name="connsiteY0" fmla="*/ 0 h 1198245"/>
              <a:gd name="connsiteX1" fmla="*/ 501015 w 2480310"/>
              <a:gd name="connsiteY1" fmla="*/ 213360 h 1198245"/>
              <a:gd name="connsiteX2" fmla="*/ 878205 w 2480310"/>
              <a:gd name="connsiteY2" fmla="*/ 542925 h 1198245"/>
              <a:gd name="connsiteX3" fmla="*/ 1064895 w 2480310"/>
              <a:gd name="connsiteY3" fmla="*/ 276225 h 1198245"/>
              <a:gd name="connsiteX4" fmla="*/ 1203960 w 2480310"/>
              <a:gd name="connsiteY4" fmla="*/ 188595 h 1198245"/>
              <a:gd name="connsiteX5" fmla="*/ 1318260 w 2480310"/>
              <a:gd name="connsiteY5" fmla="*/ 150495 h 1198245"/>
              <a:gd name="connsiteX6" fmla="*/ 1813560 w 2480310"/>
              <a:gd name="connsiteY6" fmla="*/ 207645 h 1198245"/>
              <a:gd name="connsiteX7" fmla="*/ 1861185 w 2480310"/>
              <a:gd name="connsiteY7" fmla="*/ 245745 h 1198245"/>
              <a:gd name="connsiteX8" fmla="*/ 1889760 w 2480310"/>
              <a:gd name="connsiteY8" fmla="*/ 264795 h 1198245"/>
              <a:gd name="connsiteX9" fmla="*/ 1946910 w 2480310"/>
              <a:gd name="connsiteY9" fmla="*/ 350520 h 1198245"/>
              <a:gd name="connsiteX10" fmla="*/ 1994535 w 2480310"/>
              <a:gd name="connsiteY10" fmla="*/ 407670 h 1198245"/>
              <a:gd name="connsiteX11" fmla="*/ 2106930 w 2480310"/>
              <a:gd name="connsiteY11" fmla="*/ 537210 h 1198245"/>
              <a:gd name="connsiteX12" fmla="*/ 2272665 w 2480310"/>
              <a:gd name="connsiteY12" fmla="*/ 906780 h 1198245"/>
              <a:gd name="connsiteX13" fmla="*/ 2394585 w 2480310"/>
              <a:gd name="connsiteY13" fmla="*/ 1083945 h 1198245"/>
              <a:gd name="connsiteX14" fmla="*/ 2442210 w 2480310"/>
              <a:gd name="connsiteY14" fmla="*/ 1169670 h 1198245"/>
              <a:gd name="connsiteX15" fmla="*/ 2480310 w 2480310"/>
              <a:gd name="connsiteY15" fmla="*/ 1198245 h 1198245"/>
              <a:gd name="connsiteX0" fmla="*/ 0 w 2521903"/>
              <a:gd name="connsiteY0" fmla="*/ 0 h 1198245"/>
              <a:gd name="connsiteX1" fmla="*/ 501015 w 2521903"/>
              <a:gd name="connsiteY1" fmla="*/ 213360 h 1198245"/>
              <a:gd name="connsiteX2" fmla="*/ 878205 w 2521903"/>
              <a:gd name="connsiteY2" fmla="*/ 542925 h 1198245"/>
              <a:gd name="connsiteX3" fmla="*/ 1064895 w 2521903"/>
              <a:gd name="connsiteY3" fmla="*/ 276225 h 1198245"/>
              <a:gd name="connsiteX4" fmla="*/ 1203960 w 2521903"/>
              <a:gd name="connsiteY4" fmla="*/ 188595 h 1198245"/>
              <a:gd name="connsiteX5" fmla="*/ 1318260 w 2521903"/>
              <a:gd name="connsiteY5" fmla="*/ 150495 h 1198245"/>
              <a:gd name="connsiteX6" fmla="*/ 1813560 w 2521903"/>
              <a:gd name="connsiteY6" fmla="*/ 207645 h 1198245"/>
              <a:gd name="connsiteX7" fmla="*/ 1861185 w 2521903"/>
              <a:gd name="connsiteY7" fmla="*/ 245745 h 1198245"/>
              <a:gd name="connsiteX8" fmla="*/ 1889760 w 2521903"/>
              <a:gd name="connsiteY8" fmla="*/ 264795 h 1198245"/>
              <a:gd name="connsiteX9" fmla="*/ 1946910 w 2521903"/>
              <a:gd name="connsiteY9" fmla="*/ 350520 h 1198245"/>
              <a:gd name="connsiteX10" fmla="*/ 1994535 w 2521903"/>
              <a:gd name="connsiteY10" fmla="*/ 407670 h 1198245"/>
              <a:gd name="connsiteX11" fmla="*/ 2106930 w 2521903"/>
              <a:gd name="connsiteY11" fmla="*/ 537210 h 1198245"/>
              <a:gd name="connsiteX12" fmla="*/ 2512695 w 2521903"/>
              <a:gd name="connsiteY12" fmla="*/ 354330 h 1198245"/>
              <a:gd name="connsiteX13" fmla="*/ 2394585 w 2521903"/>
              <a:gd name="connsiteY13" fmla="*/ 1083945 h 1198245"/>
              <a:gd name="connsiteX14" fmla="*/ 2442210 w 2521903"/>
              <a:gd name="connsiteY14" fmla="*/ 1169670 h 1198245"/>
              <a:gd name="connsiteX15" fmla="*/ 2480310 w 2521903"/>
              <a:gd name="connsiteY15" fmla="*/ 1198245 h 1198245"/>
              <a:gd name="connsiteX0" fmla="*/ 0 w 3108960"/>
              <a:gd name="connsiteY0" fmla="*/ 5715 h 1176345"/>
              <a:gd name="connsiteX1" fmla="*/ 501015 w 3108960"/>
              <a:gd name="connsiteY1" fmla="*/ 219075 h 1176345"/>
              <a:gd name="connsiteX2" fmla="*/ 878205 w 3108960"/>
              <a:gd name="connsiteY2" fmla="*/ 548640 h 1176345"/>
              <a:gd name="connsiteX3" fmla="*/ 1064895 w 3108960"/>
              <a:gd name="connsiteY3" fmla="*/ 281940 h 1176345"/>
              <a:gd name="connsiteX4" fmla="*/ 1203960 w 3108960"/>
              <a:gd name="connsiteY4" fmla="*/ 194310 h 1176345"/>
              <a:gd name="connsiteX5" fmla="*/ 1318260 w 3108960"/>
              <a:gd name="connsiteY5" fmla="*/ 156210 h 1176345"/>
              <a:gd name="connsiteX6" fmla="*/ 1813560 w 3108960"/>
              <a:gd name="connsiteY6" fmla="*/ 213360 h 1176345"/>
              <a:gd name="connsiteX7" fmla="*/ 1861185 w 3108960"/>
              <a:gd name="connsiteY7" fmla="*/ 251460 h 1176345"/>
              <a:gd name="connsiteX8" fmla="*/ 1889760 w 3108960"/>
              <a:gd name="connsiteY8" fmla="*/ 270510 h 1176345"/>
              <a:gd name="connsiteX9" fmla="*/ 1946910 w 3108960"/>
              <a:gd name="connsiteY9" fmla="*/ 356235 h 1176345"/>
              <a:gd name="connsiteX10" fmla="*/ 1994535 w 3108960"/>
              <a:gd name="connsiteY10" fmla="*/ 413385 h 1176345"/>
              <a:gd name="connsiteX11" fmla="*/ 2106930 w 3108960"/>
              <a:gd name="connsiteY11" fmla="*/ 542925 h 1176345"/>
              <a:gd name="connsiteX12" fmla="*/ 2512695 w 3108960"/>
              <a:gd name="connsiteY12" fmla="*/ 360045 h 1176345"/>
              <a:gd name="connsiteX13" fmla="*/ 2394585 w 3108960"/>
              <a:gd name="connsiteY13" fmla="*/ 1089660 h 1176345"/>
              <a:gd name="connsiteX14" fmla="*/ 2442210 w 3108960"/>
              <a:gd name="connsiteY14" fmla="*/ 1175385 h 1176345"/>
              <a:gd name="connsiteX15" fmla="*/ 3108960 w 3108960"/>
              <a:gd name="connsiteY15" fmla="*/ 0 h 1176345"/>
              <a:gd name="connsiteX0" fmla="*/ 0 w 3108960"/>
              <a:gd name="connsiteY0" fmla="*/ 5715 h 1090590"/>
              <a:gd name="connsiteX1" fmla="*/ 501015 w 3108960"/>
              <a:gd name="connsiteY1" fmla="*/ 219075 h 1090590"/>
              <a:gd name="connsiteX2" fmla="*/ 878205 w 3108960"/>
              <a:gd name="connsiteY2" fmla="*/ 548640 h 1090590"/>
              <a:gd name="connsiteX3" fmla="*/ 1064895 w 3108960"/>
              <a:gd name="connsiteY3" fmla="*/ 281940 h 1090590"/>
              <a:gd name="connsiteX4" fmla="*/ 1203960 w 3108960"/>
              <a:gd name="connsiteY4" fmla="*/ 194310 h 1090590"/>
              <a:gd name="connsiteX5" fmla="*/ 1318260 w 3108960"/>
              <a:gd name="connsiteY5" fmla="*/ 156210 h 1090590"/>
              <a:gd name="connsiteX6" fmla="*/ 1813560 w 3108960"/>
              <a:gd name="connsiteY6" fmla="*/ 213360 h 1090590"/>
              <a:gd name="connsiteX7" fmla="*/ 1861185 w 3108960"/>
              <a:gd name="connsiteY7" fmla="*/ 251460 h 1090590"/>
              <a:gd name="connsiteX8" fmla="*/ 1889760 w 3108960"/>
              <a:gd name="connsiteY8" fmla="*/ 270510 h 1090590"/>
              <a:gd name="connsiteX9" fmla="*/ 1946910 w 3108960"/>
              <a:gd name="connsiteY9" fmla="*/ 356235 h 1090590"/>
              <a:gd name="connsiteX10" fmla="*/ 1994535 w 3108960"/>
              <a:gd name="connsiteY10" fmla="*/ 413385 h 1090590"/>
              <a:gd name="connsiteX11" fmla="*/ 2106930 w 3108960"/>
              <a:gd name="connsiteY11" fmla="*/ 542925 h 1090590"/>
              <a:gd name="connsiteX12" fmla="*/ 2512695 w 3108960"/>
              <a:gd name="connsiteY12" fmla="*/ 360045 h 1090590"/>
              <a:gd name="connsiteX13" fmla="*/ 2394585 w 3108960"/>
              <a:gd name="connsiteY13" fmla="*/ 1089660 h 1090590"/>
              <a:gd name="connsiteX14" fmla="*/ 2720340 w 3108960"/>
              <a:gd name="connsiteY14" fmla="*/ 184785 h 1090590"/>
              <a:gd name="connsiteX15" fmla="*/ 3108960 w 3108960"/>
              <a:gd name="connsiteY15" fmla="*/ 0 h 1090590"/>
              <a:gd name="connsiteX0" fmla="*/ 0 w 3108960"/>
              <a:gd name="connsiteY0" fmla="*/ 5715 h 549005"/>
              <a:gd name="connsiteX1" fmla="*/ 501015 w 3108960"/>
              <a:gd name="connsiteY1" fmla="*/ 219075 h 549005"/>
              <a:gd name="connsiteX2" fmla="*/ 878205 w 3108960"/>
              <a:gd name="connsiteY2" fmla="*/ 548640 h 549005"/>
              <a:gd name="connsiteX3" fmla="*/ 1064895 w 3108960"/>
              <a:gd name="connsiteY3" fmla="*/ 281940 h 549005"/>
              <a:gd name="connsiteX4" fmla="*/ 1203960 w 3108960"/>
              <a:gd name="connsiteY4" fmla="*/ 194310 h 549005"/>
              <a:gd name="connsiteX5" fmla="*/ 1318260 w 3108960"/>
              <a:gd name="connsiteY5" fmla="*/ 156210 h 549005"/>
              <a:gd name="connsiteX6" fmla="*/ 1813560 w 3108960"/>
              <a:gd name="connsiteY6" fmla="*/ 213360 h 549005"/>
              <a:gd name="connsiteX7" fmla="*/ 1861185 w 3108960"/>
              <a:gd name="connsiteY7" fmla="*/ 251460 h 549005"/>
              <a:gd name="connsiteX8" fmla="*/ 1889760 w 3108960"/>
              <a:gd name="connsiteY8" fmla="*/ 270510 h 549005"/>
              <a:gd name="connsiteX9" fmla="*/ 1946910 w 3108960"/>
              <a:gd name="connsiteY9" fmla="*/ 356235 h 549005"/>
              <a:gd name="connsiteX10" fmla="*/ 1994535 w 3108960"/>
              <a:gd name="connsiteY10" fmla="*/ 413385 h 549005"/>
              <a:gd name="connsiteX11" fmla="*/ 2106930 w 3108960"/>
              <a:gd name="connsiteY11" fmla="*/ 542925 h 549005"/>
              <a:gd name="connsiteX12" fmla="*/ 2512695 w 3108960"/>
              <a:gd name="connsiteY12" fmla="*/ 360045 h 549005"/>
              <a:gd name="connsiteX13" fmla="*/ 2720340 w 3108960"/>
              <a:gd name="connsiteY13" fmla="*/ 184785 h 549005"/>
              <a:gd name="connsiteX14" fmla="*/ 3108960 w 3108960"/>
              <a:gd name="connsiteY14" fmla="*/ 0 h 549005"/>
              <a:gd name="connsiteX0" fmla="*/ 0 w 3108960"/>
              <a:gd name="connsiteY0" fmla="*/ 5715 h 543446"/>
              <a:gd name="connsiteX1" fmla="*/ 501015 w 3108960"/>
              <a:gd name="connsiteY1" fmla="*/ 21907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08960"/>
              <a:gd name="connsiteY0" fmla="*/ 5715 h 543446"/>
              <a:gd name="connsiteX1" fmla="*/ 573405 w 3108960"/>
              <a:gd name="connsiteY1" fmla="*/ 43815 h 543446"/>
              <a:gd name="connsiteX2" fmla="*/ 874395 w 3108960"/>
              <a:gd name="connsiteY2" fmla="*/ 400050 h 543446"/>
              <a:gd name="connsiteX3" fmla="*/ 1064895 w 3108960"/>
              <a:gd name="connsiteY3" fmla="*/ 281940 h 543446"/>
              <a:gd name="connsiteX4" fmla="*/ 1203960 w 3108960"/>
              <a:gd name="connsiteY4" fmla="*/ 194310 h 543446"/>
              <a:gd name="connsiteX5" fmla="*/ 1318260 w 3108960"/>
              <a:gd name="connsiteY5" fmla="*/ 156210 h 543446"/>
              <a:gd name="connsiteX6" fmla="*/ 1813560 w 3108960"/>
              <a:gd name="connsiteY6" fmla="*/ 213360 h 543446"/>
              <a:gd name="connsiteX7" fmla="*/ 1861185 w 3108960"/>
              <a:gd name="connsiteY7" fmla="*/ 251460 h 543446"/>
              <a:gd name="connsiteX8" fmla="*/ 1889760 w 3108960"/>
              <a:gd name="connsiteY8" fmla="*/ 270510 h 543446"/>
              <a:gd name="connsiteX9" fmla="*/ 1946910 w 3108960"/>
              <a:gd name="connsiteY9" fmla="*/ 356235 h 543446"/>
              <a:gd name="connsiteX10" fmla="*/ 1994535 w 3108960"/>
              <a:gd name="connsiteY10" fmla="*/ 413385 h 543446"/>
              <a:gd name="connsiteX11" fmla="*/ 2106930 w 3108960"/>
              <a:gd name="connsiteY11" fmla="*/ 542925 h 543446"/>
              <a:gd name="connsiteX12" fmla="*/ 2512695 w 3108960"/>
              <a:gd name="connsiteY12" fmla="*/ 360045 h 543446"/>
              <a:gd name="connsiteX13" fmla="*/ 2720340 w 3108960"/>
              <a:gd name="connsiteY13" fmla="*/ 184785 h 543446"/>
              <a:gd name="connsiteX14" fmla="*/ 3108960 w 3108960"/>
              <a:gd name="connsiteY14" fmla="*/ 0 h 543446"/>
              <a:gd name="connsiteX0" fmla="*/ 0 w 3120390"/>
              <a:gd name="connsiteY0" fmla="*/ 0 h 610121"/>
              <a:gd name="connsiteX1" fmla="*/ 584835 w 3120390"/>
              <a:gd name="connsiteY1" fmla="*/ 110490 h 610121"/>
              <a:gd name="connsiteX2" fmla="*/ 885825 w 3120390"/>
              <a:gd name="connsiteY2" fmla="*/ 466725 h 610121"/>
              <a:gd name="connsiteX3" fmla="*/ 1076325 w 3120390"/>
              <a:gd name="connsiteY3" fmla="*/ 348615 h 610121"/>
              <a:gd name="connsiteX4" fmla="*/ 1215390 w 3120390"/>
              <a:gd name="connsiteY4" fmla="*/ 260985 h 610121"/>
              <a:gd name="connsiteX5" fmla="*/ 1329690 w 3120390"/>
              <a:gd name="connsiteY5" fmla="*/ 222885 h 610121"/>
              <a:gd name="connsiteX6" fmla="*/ 1824990 w 3120390"/>
              <a:gd name="connsiteY6" fmla="*/ 280035 h 610121"/>
              <a:gd name="connsiteX7" fmla="*/ 1872615 w 3120390"/>
              <a:gd name="connsiteY7" fmla="*/ 318135 h 610121"/>
              <a:gd name="connsiteX8" fmla="*/ 1901190 w 3120390"/>
              <a:gd name="connsiteY8" fmla="*/ 337185 h 610121"/>
              <a:gd name="connsiteX9" fmla="*/ 1958340 w 3120390"/>
              <a:gd name="connsiteY9" fmla="*/ 422910 h 610121"/>
              <a:gd name="connsiteX10" fmla="*/ 2005965 w 3120390"/>
              <a:gd name="connsiteY10" fmla="*/ 480060 h 610121"/>
              <a:gd name="connsiteX11" fmla="*/ 2118360 w 3120390"/>
              <a:gd name="connsiteY11" fmla="*/ 609600 h 610121"/>
              <a:gd name="connsiteX12" fmla="*/ 2524125 w 3120390"/>
              <a:gd name="connsiteY12" fmla="*/ 426720 h 610121"/>
              <a:gd name="connsiteX13" fmla="*/ 2731770 w 3120390"/>
              <a:gd name="connsiteY13" fmla="*/ 251460 h 610121"/>
              <a:gd name="connsiteX14" fmla="*/ 3120390 w 3120390"/>
              <a:gd name="connsiteY14" fmla="*/ 66675 h 610121"/>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524125 w 3120390"/>
              <a:gd name="connsiteY12" fmla="*/ 42672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31770 w 3120390"/>
              <a:gd name="connsiteY13" fmla="*/ 251460 h 483942"/>
              <a:gd name="connsiteX14" fmla="*/ 3120390 w 3120390"/>
              <a:gd name="connsiteY14" fmla="*/ 66675 h 483942"/>
              <a:gd name="connsiteX0" fmla="*/ 0 w 3120390"/>
              <a:gd name="connsiteY0" fmla="*/ 0 h 483942"/>
              <a:gd name="connsiteX1" fmla="*/ 584835 w 3120390"/>
              <a:gd name="connsiteY1" fmla="*/ 110490 h 483942"/>
              <a:gd name="connsiteX2" fmla="*/ 885825 w 3120390"/>
              <a:gd name="connsiteY2" fmla="*/ 466725 h 483942"/>
              <a:gd name="connsiteX3" fmla="*/ 1076325 w 3120390"/>
              <a:gd name="connsiteY3" fmla="*/ 348615 h 483942"/>
              <a:gd name="connsiteX4" fmla="*/ 1215390 w 3120390"/>
              <a:gd name="connsiteY4" fmla="*/ 260985 h 483942"/>
              <a:gd name="connsiteX5" fmla="*/ 1329690 w 3120390"/>
              <a:gd name="connsiteY5" fmla="*/ 222885 h 483942"/>
              <a:gd name="connsiteX6" fmla="*/ 1824990 w 3120390"/>
              <a:gd name="connsiteY6" fmla="*/ 280035 h 483942"/>
              <a:gd name="connsiteX7" fmla="*/ 1872615 w 3120390"/>
              <a:gd name="connsiteY7" fmla="*/ 318135 h 483942"/>
              <a:gd name="connsiteX8" fmla="*/ 1901190 w 3120390"/>
              <a:gd name="connsiteY8" fmla="*/ 337185 h 483942"/>
              <a:gd name="connsiteX9" fmla="*/ 1958340 w 3120390"/>
              <a:gd name="connsiteY9" fmla="*/ 422910 h 483942"/>
              <a:gd name="connsiteX10" fmla="*/ 2005965 w 3120390"/>
              <a:gd name="connsiteY10" fmla="*/ 480060 h 483942"/>
              <a:gd name="connsiteX11" fmla="*/ 2179320 w 3120390"/>
              <a:gd name="connsiteY11" fmla="*/ 308610 h 483942"/>
              <a:gd name="connsiteX12" fmla="*/ 2474595 w 3120390"/>
              <a:gd name="connsiteY12" fmla="*/ 118110 h 483942"/>
              <a:gd name="connsiteX13" fmla="*/ 2727960 w 3120390"/>
              <a:gd name="connsiteY13" fmla="*/ 34290 h 483942"/>
              <a:gd name="connsiteX14" fmla="*/ 3120390 w 3120390"/>
              <a:gd name="connsiteY14" fmla="*/ 66675 h 483942"/>
              <a:gd name="connsiteX0" fmla="*/ 0 w 3120390"/>
              <a:gd name="connsiteY0" fmla="*/ 0 h 474496"/>
              <a:gd name="connsiteX1" fmla="*/ 584835 w 3120390"/>
              <a:gd name="connsiteY1" fmla="*/ 110490 h 474496"/>
              <a:gd name="connsiteX2" fmla="*/ 885825 w 3120390"/>
              <a:gd name="connsiteY2" fmla="*/ 466725 h 474496"/>
              <a:gd name="connsiteX3" fmla="*/ 1076325 w 3120390"/>
              <a:gd name="connsiteY3" fmla="*/ 348615 h 474496"/>
              <a:gd name="connsiteX4" fmla="*/ 1215390 w 3120390"/>
              <a:gd name="connsiteY4" fmla="*/ 260985 h 474496"/>
              <a:gd name="connsiteX5" fmla="*/ 1329690 w 3120390"/>
              <a:gd name="connsiteY5" fmla="*/ 222885 h 474496"/>
              <a:gd name="connsiteX6" fmla="*/ 1824990 w 3120390"/>
              <a:gd name="connsiteY6" fmla="*/ 280035 h 474496"/>
              <a:gd name="connsiteX7" fmla="*/ 1872615 w 3120390"/>
              <a:gd name="connsiteY7" fmla="*/ 318135 h 474496"/>
              <a:gd name="connsiteX8" fmla="*/ 1901190 w 3120390"/>
              <a:gd name="connsiteY8" fmla="*/ 337185 h 474496"/>
              <a:gd name="connsiteX9" fmla="*/ 1958340 w 3120390"/>
              <a:gd name="connsiteY9" fmla="*/ 422910 h 474496"/>
              <a:gd name="connsiteX10" fmla="*/ 2032635 w 3120390"/>
              <a:gd name="connsiteY10" fmla="*/ 403860 h 474496"/>
              <a:gd name="connsiteX11" fmla="*/ 2179320 w 3120390"/>
              <a:gd name="connsiteY11" fmla="*/ 308610 h 474496"/>
              <a:gd name="connsiteX12" fmla="*/ 2474595 w 3120390"/>
              <a:gd name="connsiteY12" fmla="*/ 118110 h 474496"/>
              <a:gd name="connsiteX13" fmla="*/ 2727960 w 3120390"/>
              <a:gd name="connsiteY13" fmla="*/ 34290 h 474496"/>
              <a:gd name="connsiteX14" fmla="*/ 3120390 w 3120390"/>
              <a:gd name="connsiteY14" fmla="*/ 66675 h 474496"/>
              <a:gd name="connsiteX0" fmla="*/ 0 w 2535555"/>
              <a:gd name="connsiteY0" fmla="*/ 76200 h 440206"/>
              <a:gd name="connsiteX1" fmla="*/ 300990 w 2535555"/>
              <a:gd name="connsiteY1" fmla="*/ 432435 h 440206"/>
              <a:gd name="connsiteX2" fmla="*/ 491490 w 2535555"/>
              <a:gd name="connsiteY2" fmla="*/ 314325 h 440206"/>
              <a:gd name="connsiteX3" fmla="*/ 630555 w 2535555"/>
              <a:gd name="connsiteY3" fmla="*/ 226695 h 440206"/>
              <a:gd name="connsiteX4" fmla="*/ 744855 w 2535555"/>
              <a:gd name="connsiteY4" fmla="*/ 188595 h 440206"/>
              <a:gd name="connsiteX5" fmla="*/ 1240155 w 2535555"/>
              <a:gd name="connsiteY5" fmla="*/ 245745 h 440206"/>
              <a:gd name="connsiteX6" fmla="*/ 1287780 w 2535555"/>
              <a:gd name="connsiteY6" fmla="*/ 283845 h 440206"/>
              <a:gd name="connsiteX7" fmla="*/ 1316355 w 2535555"/>
              <a:gd name="connsiteY7" fmla="*/ 302895 h 440206"/>
              <a:gd name="connsiteX8" fmla="*/ 1373505 w 2535555"/>
              <a:gd name="connsiteY8" fmla="*/ 388620 h 440206"/>
              <a:gd name="connsiteX9" fmla="*/ 1447800 w 2535555"/>
              <a:gd name="connsiteY9" fmla="*/ 369570 h 440206"/>
              <a:gd name="connsiteX10" fmla="*/ 1594485 w 2535555"/>
              <a:gd name="connsiteY10" fmla="*/ 274320 h 440206"/>
              <a:gd name="connsiteX11" fmla="*/ 1889760 w 2535555"/>
              <a:gd name="connsiteY11" fmla="*/ 83820 h 440206"/>
              <a:gd name="connsiteX12" fmla="*/ 2143125 w 2535555"/>
              <a:gd name="connsiteY12" fmla="*/ 0 h 440206"/>
              <a:gd name="connsiteX13" fmla="*/ 2535555 w 2535555"/>
              <a:gd name="connsiteY13" fmla="*/ 32385 h 440206"/>
              <a:gd name="connsiteX0" fmla="*/ 0 w 2535555"/>
              <a:gd name="connsiteY0" fmla="*/ 43815 h 407821"/>
              <a:gd name="connsiteX1" fmla="*/ 300990 w 2535555"/>
              <a:gd name="connsiteY1" fmla="*/ 400050 h 407821"/>
              <a:gd name="connsiteX2" fmla="*/ 491490 w 2535555"/>
              <a:gd name="connsiteY2" fmla="*/ 281940 h 407821"/>
              <a:gd name="connsiteX3" fmla="*/ 630555 w 2535555"/>
              <a:gd name="connsiteY3" fmla="*/ 194310 h 407821"/>
              <a:gd name="connsiteX4" fmla="*/ 744855 w 2535555"/>
              <a:gd name="connsiteY4" fmla="*/ 156210 h 407821"/>
              <a:gd name="connsiteX5" fmla="*/ 1240155 w 2535555"/>
              <a:gd name="connsiteY5" fmla="*/ 213360 h 407821"/>
              <a:gd name="connsiteX6" fmla="*/ 1287780 w 2535555"/>
              <a:gd name="connsiteY6" fmla="*/ 251460 h 407821"/>
              <a:gd name="connsiteX7" fmla="*/ 1316355 w 2535555"/>
              <a:gd name="connsiteY7" fmla="*/ 270510 h 407821"/>
              <a:gd name="connsiteX8" fmla="*/ 1373505 w 2535555"/>
              <a:gd name="connsiteY8" fmla="*/ 356235 h 407821"/>
              <a:gd name="connsiteX9" fmla="*/ 1447800 w 2535555"/>
              <a:gd name="connsiteY9" fmla="*/ 337185 h 407821"/>
              <a:gd name="connsiteX10" fmla="*/ 1594485 w 2535555"/>
              <a:gd name="connsiteY10" fmla="*/ 241935 h 407821"/>
              <a:gd name="connsiteX11" fmla="*/ 1889760 w 2535555"/>
              <a:gd name="connsiteY11" fmla="*/ 51435 h 407821"/>
              <a:gd name="connsiteX12" fmla="*/ 2535555 w 2535555"/>
              <a:gd name="connsiteY12" fmla="*/ 0 h 407821"/>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373505 w 1889760"/>
              <a:gd name="connsiteY8" fmla="*/ 312420 h 364006"/>
              <a:gd name="connsiteX9" fmla="*/ 1447800 w 1889760"/>
              <a:gd name="connsiteY9" fmla="*/ 293370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413986 w 1889760"/>
              <a:gd name="connsiteY8" fmla="*/ 195739 h 364006"/>
              <a:gd name="connsiteX9" fmla="*/ 1447800 w 1889760"/>
              <a:gd name="connsiteY9" fmla="*/ 293370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413986 w 1889760"/>
              <a:gd name="connsiteY8" fmla="*/ 195739 h 364006"/>
              <a:gd name="connsiteX9" fmla="*/ 1540669 w 1889760"/>
              <a:gd name="connsiteY9" fmla="*/ 155257 h 364006"/>
              <a:gd name="connsiteX10" fmla="*/ 1594485 w 1889760"/>
              <a:gd name="connsiteY10" fmla="*/ 198120 h 364006"/>
              <a:gd name="connsiteX11" fmla="*/ 1889760 w 1889760"/>
              <a:gd name="connsiteY11" fmla="*/ 7620 h 364006"/>
              <a:gd name="connsiteX0" fmla="*/ 0 w 1889760"/>
              <a:gd name="connsiteY0" fmla="*/ 0 h 364006"/>
              <a:gd name="connsiteX1" fmla="*/ 300990 w 1889760"/>
              <a:gd name="connsiteY1" fmla="*/ 356235 h 364006"/>
              <a:gd name="connsiteX2" fmla="*/ 491490 w 1889760"/>
              <a:gd name="connsiteY2" fmla="*/ 238125 h 364006"/>
              <a:gd name="connsiteX3" fmla="*/ 630555 w 1889760"/>
              <a:gd name="connsiteY3" fmla="*/ 150495 h 364006"/>
              <a:gd name="connsiteX4" fmla="*/ 744855 w 1889760"/>
              <a:gd name="connsiteY4" fmla="*/ 112395 h 364006"/>
              <a:gd name="connsiteX5" fmla="*/ 1240155 w 1889760"/>
              <a:gd name="connsiteY5" fmla="*/ 169545 h 364006"/>
              <a:gd name="connsiteX6" fmla="*/ 1287780 w 1889760"/>
              <a:gd name="connsiteY6" fmla="*/ 207645 h 364006"/>
              <a:gd name="connsiteX7" fmla="*/ 1316355 w 1889760"/>
              <a:gd name="connsiteY7" fmla="*/ 226695 h 364006"/>
              <a:gd name="connsiteX8" fmla="*/ 1413986 w 1889760"/>
              <a:gd name="connsiteY8" fmla="*/ 195739 h 364006"/>
              <a:gd name="connsiteX9" fmla="*/ 1540669 w 1889760"/>
              <a:gd name="connsiteY9" fmla="*/ 155257 h 364006"/>
              <a:gd name="connsiteX10" fmla="*/ 1680210 w 1889760"/>
              <a:gd name="connsiteY10" fmla="*/ 55245 h 364006"/>
              <a:gd name="connsiteX11" fmla="*/ 1889760 w 1889760"/>
              <a:gd name="connsiteY11" fmla="*/ 7620 h 364006"/>
              <a:gd name="connsiteX0" fmla="*/ 0 w 1954054"/>
              <a:gd name="connsiteY0" fmla="*/ 40005 h 404011"/>
              <a:gd name="connsiteX1" fmla="*/ 300990 w 1954054"/>
              <a:gd name="connsiteY1" fmla="*/ 396240 h 404011"/>
              <a:gd name="connsiteX2" fmla="*/ 491490 w 1954054"/>
              <a:gd name="connsiteY2" fmla="*/ 278130 h 404011"/>
              <a:gd name="connsiteX3" fmla="*/ 630555 w 1954054"/>
              <a:gd name="connsiteY3" fmla="*/ 190500 h 404011"/>
              <a:gd name="connsiteX4" fmla="*/ 744855 w 1954054"/>
              <a:gd name="connsiteY4" fmla="*/ 152400 h 404011"/>
              <a:gd name="connsiteX5" fmla="*/ 1240155 w 1954054"/>
              <a:gd name="connsiteY5" fmla="*/ 209550 h 404011"/>
              <a:gd name="connsiteX6" fmla="*/ 1287780 w 1954054"/>
              <a:gd name="connsiteY6" fmla="*/ 247650 h 404011"/>
              <a:gd name="connsiteX7" fmla="*/ 1316355 w 1954054"/>
              <a:gd name="connsiteY7" fmla="*/ 266700 h 404011"/>
              <a:gd name="connsiteX8" fmla="*/ 1413986 w 1954054"/>
              <a:gd name="connsiteY8" fmla="*/ 235744 h 404011"/>
              <a:gd name="connsiteX9" fmla="*/ 1540669 w 1954054"/>
              <a:gd name="connsiteY9" fmla="*/ 195262 h 404011"/>
              <a:gd name="connsiteX10" fmla="*/ 1680210 w 1954054"/>
              <a:gd name="connsiteY10" fmla="*/ 95250 h 404011"/>
              <a:gd name="connsiteX11" fmla="*/ 1954054 w 1954054"/>
              <a:gd name="connsiteY11" fmla="*/ 0 h 404011"/>
              <a:gd name="connsiteX0" fmla="*/ 0 w 1954054"/>
              <a:gd name="connsiteY0" fmla="*/ 40005 h 402888"/>
              <a:gd name="connsiteX1" fmla="*/ 300990 w 1954054"/>
              <a:gd name="connsiteY1" fmla="*/ 396240 h 402888"/>
              <a:gd name="connsiteX2" fmla="*/ 484346 w 1954054"/>
              <a:gd name="connsiteY2" fmla="*/ 266224 h 402888"/>
              <a:gd name="connsiteX3" fmla="*/ 630555 w 1954054"/>
              <a:gd name="connsiteY3" fmla="*/ 190500 h 402888"/>
              <a:gd name="connsiteX4" fmla="*/ 744855 w 1954054"/>
              <a:gd name="connsiteY4" fmla="*/ 152400 h 402888"/>
              <a:gd name="connsiteX5" fmla="*/ 1240155 w 1954054"/>
              <a:gd name="connsiteY5" fmla="*/ 209550 h 402888"/>
              <a:gd name="connsiteX6" fmla="*/ 1287780 w 1954054"/>
              <a:gd name="connsiteY6" fmla="*/ 247650 h 402888"/>
              <a:gd name="connsiteX7" fmla="*/ 1316355 w 1954054"/>
              <a:gd name="connsiteY7" fmla="*/ 266700 h 402888"/>
              <a:gd name="connsiteX8" fmla="*/ 1413986 w 1954054"/>
              <a:gd name="connsiteY8" fmla="*/ 235744 h 402888"/>
              <a:gd name="connsiteX9" fmla="*/ 1540669 w 1954054"/>
              <a:gd name="connsiteY9" fmla="*/ 195262 h 402888"/>
              <a:gd name="connsiteX10" fmla="*/ 1680210 w 1954054"/>
              <a:gd name="connsiteY10" fmla="*/ 95250 h 402888"/>
              <a:gd name="connsiteX11" fmla="*/ 1954054 w 1954054"/>
              <a:gd name="connsiteY11" fmla="*/ 0 h 402888"/>
              <a:gd name="connsiteX0" fmla="*/ 0 w 1954054"/>
              <a:gd name="connsiteY0" fmla="*/ 40005 h 275690"/>
              <a:gd name="connsiteX1" fmla="*/ 355759 w 1954054"/>
              <a:gd name="connsiteY1" fmla="*/ 212884 h 275690"/>
              <a:gd name="connsiteX2" fmla="*/ 484346 w 1954054"/>
              <a:gd name="connsiteY2" fmla="*/ 266224 h 275690"/>
              <a:gd name="connsiteX3" fmla="*/ 630555 w 1954054"/>
              <a:gd name="connsiteY3" fmla="*/ 190500 h 275690"/>
              <a:gd name="connsiteX4" fmla="*/ 744855 w 1954054"/>
              <a:gd name="connsiteY4" fmla="*/ 152400 h 275690"/>
              <a:gd name="connsiteX5" fmla="*/ 1240155 w 1954054"/>
              <a:gd name="connsiteY5" fmla="*/ 209550 h 275690"/>
              <a:gd name="connsiteX6" fmla="*/ 1287780 w 1954054"/>
              <a:gd name="connsiteY6" fmla="*/ 247650 h 275690"/>
              <a:gd name="connsiteX7" fmla="*/ 1316355 w 1954054"/>
              <a:gd name="connsiteY7" fmla="*/ 266700 h 275690"/>
              <a:gd name="connsiteX8" fmla="*/ 1413986 w 1954054"/>
              <a:gd name="connsiteY8" fmla="*/ 235744 h 275690"/>
              <a:gd name="connsiteX9" fmla="*/ 1540669 w 1954054"/>
              <a:gd name="connsiteY9" fmla="*/ 195262 h 275690"/>
              <a:gd name="connsiteX10" fmla="*/ 1680210 w 1954054"/>
              <a:gd name="connsiteY10" fmla="*/ 95250 h 275690"/>
              <a:gd name="connsiteX11" fmla="*/ 1954054 w 1954054"/>
              <a:gd name="connsiteY11" fmla="*/ 0 h 275690"/>
              <a:gd name="connsiteX0" fmla="*/ 0 w 1961197"/>
              <a:gd name="connsiteY0" fmla="*/ 0 h 314266"/>
              <a:gd name="connsiteX1" fmla="*/ 362902 w 1961197"/>
              <a:gd name="connsiteY1" fmla="*/ 251460 h 314266"/>
              <a:gd name="connsiteX2" fmla="*/ 491489 w 1961197"/>
              <a:gd name="connsiteY2" fmla="*/ 304800 h 314266"/>
              <a:gd name="connsiteX3" fmla="*/ 637698 w 1961197"/>
              <a:gd name="connsiteY3" fmla="*/ 229076 h 314266"/>
              <a:gd name="connsiteX4" fmla="*/ 751998 w 1961197"/>
              <a:gd name="connsiteY4" fmla="*/ 190976 h 314266"/>
              <a:gd name="connsiteX5" fmla="*/ 1247298 w 1961197"/>
              <a:gd name="connsiteY5" fmla="*/ 248126 h 314266"/>
              <a:gd name="connsiteX6" fmla="*/ 1294923 w 1961197"/>
              <a:gd name="connsiteY6" fmla="*/ 286226 h 314266"/>
              <a:gd name="connsiteX7" fmla="*/ 1323498 w 1961197"/>
              <a:gd name="connsiteY7" fmla="*/ 305276 h 314266"/>
              <a:gd name="connsiteX8" fmla="*/ 1421129 w 1961197"/>
              <a:gd name="connsiteY8" fmla="*/ 274320 h 314266"/>
              <a:gd name="connsiteX9" fmla="*/ 1547812 w 1961197"/>
              <a:gd name="connsiteY9" fmla="*/ 233838 h 314266"/>
              <a:gd name="connsiteX10" fmla="*/ 1687353 w 1961197"/>
              <a:gd name="connsiteY10" fmla="*/ 133826 h 314266"/>
              <a:gd name="connsiteX11" fmla="*/ 1961197 w 1961197"/>
              <a:gd name="connsiteY11" fmla="*/ 38576 h 314266"/>
              <a:gd name="connsiteX0" fmla="*/ 0 w 1961197"/>
              <a:gd name="connsiteY0" fmla="*/ 0 h 314266"/>
              <a:gd name="connsiteX1" fmla="*/ 362902 w 1961197"/>
              <a:gd name="connsiteY1" fmla="*/ 251460 h 314266"/>
              <a:gd name="connsiteX2" fmla="*/ 491489 w 1961197"/>
              <a:gd name="connsiteY2" fmla="*/ 304800 h 314266"/>
              <a:gd name="connsiteX3" fmla="*/ 637698 w 1961197"/>
              <a:gd name="connsiteY3" fmla="*/ 229076 h 314266"/>
              <a:gd name="connsiteX4" fmla="*/ 751998 w 1961197"/>
              <a:gd name="connsiteY4" fmla="*/ 190976 h 314266"/>
              <a:gd name="connsiteX5" fmla="*/ 1247298 w 1961197"/>
              <a:gd name="connsiteY5" fmla="*/ 248126 h 314266"/>
              <a:gd name="connsiteX6" fmla="*/ 1294923 w 1961197"/>
              <a:gd name="connsiteY6" fmla="*/ 286226 h 314266"/>
              <a:gd name="connsiteX7" fmla="*/ 1323498 w 1961197"/>
              <a:gd name="connsiteY7" fmla="*/ 305276 h 314266"/>
              <a:gd name="connsiteX8" fmla="*/ 1421129 w 1961197"/>
              <a:gd name="connsiteY8" fmla="*/ 274320 h 314266"/>
              <a:gd name="connsiteX9" fmla="*/ 1547812 w 1961197"/>
              <a:gd name="connsiteY9" fmla="*/ 233838 h 314266"/>
              <a:gd name="connsiteX10" fmla="*/ 1687353 w 1961197"/>
              <a:gd name="connsiteY10" fmla="*/ 133826 h 314266"/>
              <a:gd name="connsiteX11" fmla="*/ 1961197 w 1961197"/>
              <a:gd name="connsiteY11" fmla="*/ 38576 h 314266"/>
              <a:gd name="connsiteX0" fmla="*/ 0 w 1961197"/>
              <a:gd name="connsiteY0" fmla="*/ 0 h 314855"/>
              <a:gd name="connsiteX1" fmla="*/ 362902 w 1961197"/>
              <a:gd name="connsiteY1" fmla="*/ 251460 h 314855"/>
              <a:gd name="connsiteX2" fmla="*/ 491489 w 1961197"/>
              <a:gd name="connsiteY2" fmla="*/ 304800 h 314855"/>
              <a:gd name="connsiteX3" fmla="*/ 637698 w 1961197"/>
              <a:gd name="connsiteY3" fmla="*/ 229076 h 314855"/>
              <a:gd name="connsiteX4" fmla="*/ 751998 w 1961197"/>
              <a:gd name="connsiteY4" fmla="*/ 190976 h 314855"/>
              <a:gd name="connsiteX5" fmla="*/ 1247298 w 1961197"/>
              <a:gd name="connsiteY5" fmla="*/ 248126 h 314855"/>
              <a:gd name="connsiteX6" fmla="*/ 1294923 w 1961197"/>
              <a:gd name="connsiteY6" fmla="*/ 286226 h 314855"/>
              <a:gd name="connsiteX7" fmla="*/ 1323498 w 1961197"/>
              <a:gd name="connsiteY7" fmla="*/ 305276 h 314855"/>
              <a:gd name="connsiteX8" fmla="*/ 1421129 w 1961197"/>
              <a:gd name="connsiteY8" fmla="*/ 274320 h 314855"/>
              <a:gd name="connsiteX9" fmla="*/ 1547812 w 1961197"/>
              <a:gd name="connsiteY9" fmla="*/ 205263 h 314855"/>
              <a:gd name="connsiteX10" fmla="*/ 1687353 w 1961197"/>
              <a:gd name="connsiteY10" fmla="*/ 133826 h 314855"/>
              <a:gd name="connsiteX11" fmla="*/ 1961197 w 1961197"/>
              <a:gd name="connsiteY11" fmla="*/ 38576 h 314855"/>
              <a:gd name="connsiteX0" fmla="*/ 0 w 1961197"/>
              <a:gd name="connsiteY0" fmla="*/ 0 h 314855"/>
              <a:gd name="connsiteX1" fmla="*/ 362902 w 1961197"/>
              <a:gd name="connsiteY1" fmla="*/ 251460 h 314855"/>
              <a:gd name="connsiteX2" fmla="*/ 491489 w 1961197"/>
              <a:gd name="connsiteY2" fmla="*/ 304800 h 314855"/>
              <a:gd name="connsiteX3" fmla="*/ 637698 w 1961197"/>
              <a:gd name="connsiteY3" fmla="*/ 229076 h 314855"/>
              <a:gd name="connsiteX4" fmla="*/ 751998 w 1961197"/>
              <a:gd name="connsiteY4" fmla="*/ 190976 h 314855"/>
              <a:gd name="connsiteX5" fmla="*/ 1247298 w 1961197"/>
              <a:gd name="connsiteY5" fmla="*/ 248126 h 314855"/>
              <a:gd name="connsiteX6" fmla="*/ 1294923 w 1961197"/>
              <a:gd name="connsiteY6" fmla="*/ 286226 h 314855"/>
              <a:gd name="connsiteX7" fmla="*/ 1323498 w 1961197"/>
              <a:gd name="connsiteY7" fmla="*/ 305276 h 314855"/>
              <a:gd name="connsiteX8" fmla="*/ 1421129 w 1961197"/>
              <a:gd name="connsiteY8" fmla="*/ 274320 h 314855"/>
              <a:gd name="connsiteX9" fmla="*/ 1547812 w 1961197"/>
              <a:gd name="connsiteY9" fmla="*/ 205263 h 314855"/>
              <a:gd name="connsiteX10" fmla="*/ 1699260 w 1961197"/>
              <a:gd name="connsiteY10" fmla="*/ 119539 h 314855"/>
              <a:gd name="connsiteX11" fmla="*/ 1961197 w 1961197"/>
              <a:gd name="connsiteY11" fmla="*/ 38576 h 31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197" h="314855">
                <a:moveTo>
                  <a:pt x="0" y="0"/>
                </a:moveTo>
                <a:cubicBezTo>
                  <a:pt x="153511" y="80962"/>
                  <a:pt x="280987" y="200660"/>
                  <a:pt x="362902" y="251460"/>
                </a:cubicBezTo>
                <a:cubicBezTo>
                  <a:pt x="444817" y="302260"/>
                  <a:pt x="445690" y="308531"/>
                  <a:pt x="491489" y="304800"/>
                </a:cubicBezTo>
                <a:cubicBezTo>
                  <a:pt x="537288" y="301069"/>
                  <a:pt x="594280" y="248047"/>
                  <a:pt x="637698" y="229076"/>
                </a:cubicBezTo>
                <a:cubicBezTo>
                  <a:pt x="681116" y="210105"/>
                  <a:pt x="712468" y="202270"/>
                  <a:pt x="751998" y="190976"/>
                </a:cubicBezTo>
                <a:cubicBezTo>
                  <a:pt x="938779" y="200087"/>
                  <a:pt x="1088720" y="168837"/>
                  <a:pt x="1247298" y="248126"/>
                </a:cubicBezTo>
                <a:cubicBezTo>
                  <a:pt x="1265482" y="257218"/>
                  <a:pt x="1278659" y="274028"/>
                  <a:pt x="1294923" y="286226"/>
                </a:cubicBezTo>
                <a:cubicBezTo>
                  <a:pt x="1304081" y="293095"/>
                  <a:pt x="1313973" y="298926"/>
                  <a:pt x="1323498" y="305276"/>
                </a:cubicBezTo>
                <a:cubicBezTo>
                  <a:pt x="1342548" y="333851"/>
                  <a:pt x="1383743" y="290989"/>
                  <a:pt x="1421129" y="274320"/>
                </a:cubicBezTo>
                <a:cubicBezTo>
                  <a:pt x="1458515" y="257651"/>
                  <a:pt x="1501457" y="231060"/>
                  <a:pt x="1547812" y="205263"/>
                </a:cubicBezTo>
                <a:cubicBezTo>
                  <a:pt x="1594167" y="179466"/>
                  <a:pt x="1630363" y="147320"/>
                  <a:pt x="1699260" y="119539"/>
                </a:cubicBezTo>
                <a:cubicBezTo>
                  <a:pt x="1768157" y="91758"/>
                  <a:pt x="1804352" y="78898"/>
                  <a:pt x="1961197" y="38576"/>
                </a:cubicBezTo>
              </a:path>
            </a:pathLst>
          </a:custGeom>
          <a:noFill/>
          <a:ln w="19050">
            <a:solidFill>
              <a:srgbClr val="A5579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cissors with solid fill">
            <a:extLst>
              <a:ext uri="{FF2B5EF4-FFF2-40B4-BE49-F238E27FC236}">
                <a16:creationId xmlns:a16="http://schemas.microsoft.com/office/drawing/2014/main" id="{3D5A83D5-FE18-E4AE-F1DC-2808DA5BE6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3741257" y="2723242"/>
            <a:ext cx="314440" cy="314440"/>
          </a:xfrm>
          <a:prstGeom prst="rect">
            <a:avLst/>
          </a:prstGeom>
        </p:spPr>
      </p:pic>
      <p:grpSp>
        <p:nvGrpSpPr>
          <p:cNvPr id="23" name="Group 22">
            <a:extLst>
              <a:ext uri="{FF2B5EF4-FFF2-40B4-BE49-F238E27FC236}">
                <a16:creationId xmlns:a16="http://schemas.microsoft.com/office/drawing/2014/main" id="{F7B27B91-45B9-EB3C-FE4F-6C31B50DE70F}"/>
              </a:ext>
            </a:extLst>
          </p:cNvPr>
          <p:cNvGrpSpPr/>
          <p:nvPr/>
        </p:nvGrpSpPr>
        <p:grpSpPr>
          <a:xfrm>
            <a:off x="7189598" y="391948"/>
            <a:ext cx="2639723" cy="885403"/>
            <a:chOff x="455449" y="3271905"/>
            <a:chExt cx="2639723" cy="885403"/>
          </a:xfrm>
        </p:grpSpPr>
        <p:pic>
          <p:nvPicPr>
            <p:cNvPr id="24" name="Picture 23" descr="A white rectangle with black border&#10;&#10;Description automatically generated">
              <a:extLst>
                <a:ext uri="{FF2B5EF4-FFF2-40B4-BE49-F238E27FC236}">
                  <a16:creationId xmlns:a16="http://schemas.microsoft.com/office/drawing/2014/main" id="{560DF57F-3131-6004-C09A-7A1CFD02ABC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4718" y="3271905"/>
              <a:ext cx="1772758" cy="885403"/>
            </a:xfrm>
            <a:prstGeom prst="rect">
              <a:avLst/>
            </a:prstGeom>
          </p:spPr>
        </p:pic>
        <p:sp>
          <p:nvSpPr>
            <p:cNvPr id="25" name="TextBox 24">
              <a:extLst>
                <a:ext uri="{FF2B5EF4-FFF2-40B4-BE49-F238E27FC236}">
                  <a16:creationId xmlns:a16="http://schemas.microsoft.com/office/drawing/2014/main" id="{0263404D-1F66-852A-536D-6F14A292D700}"/>
                </a:ext>
              </a:extLst>
            </p:cNvPr>
            <p:cNvSpPr txBox="1"/>
            <p:nvPr/>
          </p:nvSpPr>
          <p:spPr>
            <a:xfrm>
              <a:off x="455449" y="3339985"/>
              <a:ext cx="2639723" cy="810478"/>
            </a:xfrm>
            <a:prstGeom prst="rect">
              <a:avLst/>
            </a:prstGeom>
            <a:noFill/>
          </p:spPr>
          <p:txBody>
            <a:bodyPr wrap="square" rtlCol="0">
              <a:spAutoFit/>
            </a:bodyPr>
            <a:lstStyle/>
            <a:p>
              <a:pPr algn="ctr">
                <a:lnSpc>
                  <a:spcPts val="2800"/>
                </a:lnSpc>
              </a:pPr>
              <a:r>
                <a:rPr lang="en-GB" sz="3000">
                  <a:solidFill>
                    <a:srgbClr val="A5579E"/>
                  </a:solidFill>
                  <a:latin typeface="New Beginnings" panose="02000000000000000000" pitchFamily="50" charset="0"/>
                </a:rPr>
                <a:t>CUT-OUT</a:t>
              </a:r>
            </a:p>
            <a:p>
              <a:pPr algn="ctr">
                <a:lnSpc>
                  <a:spcPts val="2800"/>
                </a:lnSpc>
              </a:pPr>
              <a:r>
                <a:rPr lang="en-GB" sz="3000">
                  <a:solidFill>
                    <a:srgbClr val="A5579E"/>
                  </a:solidFill>
                  <a:latin typeface="New Beginnings" panose="02000000000000000000" pitchFamily="50" charset="0"/>
                </a:rPr>
                <a:t>PAGE</a:t>
              </a:r>
            </a:p>
          </p:txBody>
        </p:sp>
      </p:grpSp>
    </p:spTree>
    <p:extLst>
      <p:ext uri="{BB962C8B-B14F-4D97-AF65-F5344CB8AC3E}">
        <p14:creationId xmlns:p14="http://schemas.microsoft.com/office/powerpoint/2010/main" val="382592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background with a pattern&#10;&#10;Description automatically generated">
            <a:extLst>
              <a:ext uri="{FF2B5EF4-FFF2-40B4-BE49-F238E27FC236}">
                <a16:creationId xmlns:a16="http://schemas.microsoft.com/office/drawing/2014/main" id="{C2A09F59-0DEE-150E-4CED-47562740DC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54" t="4493" r="63038"/>
          <a:stretch/>
        </p:blipFill>
        <p:spPr>
          <a:xfrm rot="10800000">
            <a:off x="10468" y="-20385"/>
            <a:ext cx="9906007" cy="6858005"/>
          </a:xfrm>
          <a:prstGeom prst="rect">
            <a:avLst/>
          </a:prstGeom>
        </p:spPr>
      </p:pic>
      <p:pic>
        <p:nvPicPr>
          <p:cNvPr id="10" name="Picture 9" descr="A yellow background with a pattern&#10;&#10;Description automatically generated">
            <a:extLst>
              <a:ext uri="{FF2B5EF4-FFF2-40B4-BE49-F238E27FC236}">
                <a16:creationId xmlns:a16="http://schemas.microsoft.com/office/drawing/2014/main" id="{0291C04A-76C0-6D03-415C-F3FF57238A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 t="11048" r="10937" b="3759"/>
          <a:stretch/>
        </p:blipFill>
        <p:spPr>
          <a:xfrm rot="10800000" flipH="1">
            <a:off x="4484769" y="3959874"/>
            <a:ext cx="5428622" cy="2921291"/>
          </a:xfrm>
          <a:prstGeom prst="rect">
            <a:avLst/>
          </a:prstGeom>
        </p:spPr>
      </p:pic>
      <p:pic>
        <p:nvPicPr>
          <p:cNvPr id="6" name="Picture 5" descr="A yellow background with a pattern&#10;&#10;Description automatically generated">
            <a:extLst>
              <a:ext uri="{FF2B5EF4-FFF2-40B4-BE49-F238E27FC236}">
                <a16:creationId xmlns:a16="http://schemas.microsoft.com/office/drawing/2014/main" id="{35585D59-3E16-33F4-FF07-5FC4CF4C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 t="11048" r="10937" b="3759"/>
          <a:stretch/>
        </p:blipFill>
        <p:spPr>
          <a:xfrm flipH="1">
            <a:off x="-10487" y="0"/>
            <a:ext cx="5428622" cy="2921291"/>
          </a:xfrm>
          <a:prstGeom prst="rect">
            <a:avLst/>
          </a:prstGeom>
        </p:spPr>
      </p:pic>
      <p:sp>
        <p:nvSpPr>
          <p:cNvPr id="2" name="Title 1">
            <a:extLst>
              <a:ext uri="{FF2B5EF4-FFF2-40B4-BE49-F238E27FC236}">
                <a16:creationId xmlns:a16="http://schemas.microsoft.com/office/drawing/2014/main" id="{E6DE8E58-1647-D349-8359-FEF9F9382D8E}"/>
              </a:ext>
            </a:extLst>
          </p:cNvPr>
          <p:cNvSpPr>
            <a:spLocks noGrp="1"/>
          </p:cNvSpPr>
          <p:nvPr>
            <p:ph type="ctrTitle"/>
          </p:nvPr>
        </p:nvSpPr>
        <p:spPr>
          <a:xfrm>
            <a:off x="331484" y="557791"/>
            <a:ext cx="9243020" cy="777875"/>
          </a:xfrm>
        </p:spPr>
        <p:txBody>
          <a:bodyPr/>
          <a:lstStyle/>
          <a:p>
            <a:pPr algn="ctr"/>
            <a:r>
              <a:rPr lang="en-US" sz="7200">
                <a:solidFill>
                  <a:schemeClr val="bg1"/>
                </a:solidFill>
                <a:latin typeface="New Beginnings"/>
              </a:rPr>
              <a:t>Buzz About </a:t>
            </a:r>
            <a:br>
              <a:rPr lang="en-US" sz="7200">
                <a:solidFill>
                  <a:schemeClr val="bg1"/>
                </a:solidFill>
                <a:latin typeface="New Beginnings"/>
              </a:rPr>
            </a:br>
            <a:r>
              <a:rPr lang="en-US" sz="8800">
                <a:solidFill>
                  <a:schemeClr val="bg1"/>
                </a:solidFill>
                <a:latin typeface="New Beginnings"/>
              </a:rPr>
              <a:t>bees!</a:t>
            </a:r>
            <a:endParaRPr lang="en-US" sz="4000"/>
          </a:p>
        </p:txBody>
      </p:sp>
      <p:pic>
        <p:nvPicPr>
          <p:cNvPr id="5" name="Picture 4">
            <a:extLst>
              <a:ext uri="{FF2B5EF4-FFF2-40B4-BE49-F238E27FC236}">
                <a16:creationId xmlns:a16="http://schemas.microsoft.com/office/drawing/2014/main" id="{794E7B76-E19D-9724-D54E-90CFB5FB8D6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996438" y="2466382"/>
            <a:ext cx="5913124" cy="3979792"/>
          </a:xfrm>
          <a:custGeom>
            <a:avLst/>
            <a:gdLst>
              <a:gd name="connsiteX0" fmla="*/ 0 w 5913124"/>
              <a:gd name="connsiteY0" fmla="*/ 0 h 3979792"/>
              <a:gd name="connsiteX1" fmla="*/ 657014 w 5913124"/>
              <a:gd name="connsiteY1" fmla="*/ 0 h 3979792"/>
              <a:gd name="connsiteX2" fmla="*/ 1432290 w 5913124"/>
              <a:gd name="connsiteY2" fmla="*/ 0 h 3979792"/>
              <a:gd name="connsiteX3" fmla="*/ 2207566 w 5913124"/>
              <a:gd name="connsiteY3" fmla="*/ 0 h 3979792"/>
              <a:gd name="connsiteX4" fmla="*/ 2687186 w 5913124"/>
              <a:gd name="connsiteY4" fmla="*/ 0 h 3979792"/>
              <a:gd name="connsiteX5" fmla="*/ 3403331 w 5913124"/>
              <a:gd name="connsiteY5" fmla="*/ 0 h 3979792"/>
              <a:gd name="connsiteX6" fmla="*/ 4178608 w 5913124"/>
              <a:gd name="connsiteY6" fmla="*/ 0 h 3979792"/>
              <a:gd name="connsiteX7" fmla="*/ 4717359 w 5913124"/>
              <a:gd name="connsiteY7" fmla="*/ 0 h 3979792"/>
              <a:gd name="connsiteX8" fmla="*/ 5196979 w 5913124"/>
              <a:gd name="connsiteY8" fmla="*/ 0 h 3979792"/>
              <a:gd name="connsiteX9" fmla="*/ 5913124 w 5913124"/>
              <a:gd name="connsiteY9" fmla="*/ 0 h 3979792"/>
              <a:gd name="connsiteX10" fmla="*/ 5913124 w 5913124"/>
              <a:gd name="connsiteY10" fmla="*/ 703097 h 3979792"/>
              <a:gd name="connsiteX11" fmla="*/ 5913124 w 5913124"/>
              <a:gd name="connsiteY11" fmla="*/ 1445991 h 3979792"/>
              <a:gd name="connsiteX12" fmla="*/ 5913124 w 5913124"/>
              <a:gd name="connsiteY12" fmla="*/ 2109290 h 3979792"/>
              <a:gd name="connsiteX13" fmla="*/ 5913124 w 5913124"/>
              <a:gd name="connsiteY13" fmla="*/ 2692993 h 3979792"/>
              <a:gd name="connsiteX14" fmla="*/ 5913124 w 5913124"/>
              <a:gd name="connsiteY14" fmla="*/ 3276695 h 3979792"/>
              <a:gd name="connsiteX15" fmla="*/ 5913124 w 5913124"/>
              <a:gd name="connsiteY15" fmla="*/ 3979792 h 3979792"/>
              <a:gd name="connsiteX16" fmla="*/ 5315241 w 5913124"/>
              <a:gd name="connsiteY16" fmla="*/ 3979792 h 3979792"/>
              <a:gd name="connsiteX17" fmla="*/ 4776490 w 5913124"/>
              <a:gd name="connsiteY17" fmla="*/ 3979792 h 3979792"/>
              <a:gd name="connsiteX18" fmla="*/ 4296870 w 5913124"/>
              <a:gd name="connsiteY18" fmla="*/ 3979792 h 3979792"/>
              <a:gd name="connsiteX19" fmla="*/ 3698988 w 5913124"/>
              <a:gd name="connsiteY19" fmla="*/ 3979792 h 3979792"/>
              <a:gd name="connsiteX20" fmla="*/ 2982843 w 5913124"/>
              <a:gd name="connsiteY20" fmla="*/ 3979792 h 3979792"/>
              <a:gd name="connsiteX21" fmla="*/ 2207566 w 5913124"/>
              <a:gd name="connsiteY21" fmla="*/ 3979792 h 3979792"/>
              <a:gd name="connsiteX22" fmla="*/ 1432290 w 5913124"/>
              <a:gd name="connsiteY22" fmla="*/ 3979792 h 3979792"/>
              <a:gd name="connsiteX23" fmla="*/ 657014 w 5913124"/>
              <a:gd name="connsiteY23" fmla="*/ 3979792 h 3979792"/>
              <a:gd name="connsiteX24" fmla="*/ 0 w 5913124"/>
              <a:gd name="connsiteY24" fmla="*/ 3979792 h 3979792"/>
              <a:gd name="connsiteX25" fmla="*/ 0 w 5913124"/>
              <a:gd name="connsiteY25" fmla="*/ 3276695 h 3979792"/>
              <a:gd name="connsiteX26" fmla="*/ 0 w 5913124"/>
              <a:gd name="connsiteY26" fmla="*/ 2533801 h 3979792"/>
              <a:gd name="connsiteX27" fmla="*/ 0 w 5913124"/>
              <a:gd name="connsiteY27" fmla="*/ 1989896 h 3979792"/>
              <a:gd name="connsiteX28" fmla="*/ 0 w 5913124"/>
              <a:gd name="connsiteY28" fmla="*/ 1286799 h 3979792"/>
              <a:gd name="connsiteX29" fmla="*/ 0 w 5913124"/>
              <a:gd name="connsiteY29" fmla="*/ 583703 h 3979792"/>
              <a:gd name="connsiteX30" fmla="*/ 0 w 5913124"/>
              <a:gd name="connsiteY30" fmla="*/ 0 h 397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13124" h="3979792" fill="none" extrusionOk="0">
                <a:moveTo>
                  <a:pt x="0" y="0"/>
                </a:moveTo>
                <a:cubicBezTo>
                  <a:pt x="224974" y="8439"/>
                  <a:pt x="454670" y="27354"/>
                  <a:pt x="657014" y="0"/>
                </a:cubicBezTo>
                <a:cubicBezTo>
                  <a:pt x="859358" y="-27354"/>
                  <a:pt x="1173154" y="-2197"/>
                  <a:pt x="1432290" y="0"/>
                </a:cubicBezTo>
                <a:cubicBezTo>
                  <a:pt x="1691426" y="2197"/>
                  <a:pt x="1951835" y="-20913"/>
                  <a:pt x="2207566" y="0"/>
                </a:cubicBezTo>
                <a:cubicBezTo>
                  <a:pt x="2463297" y="20913"/>
                  <a:pt x="2462531" y="15229"/>
                  <a:pt x="2687186" y="0"/>
                </a:cubicBezTo>
                <a:cubicBezTo>
                  <a:pt x="2911841" y="-15229"/>
                  <a:pt x="3083487" y="-16412"/>
                  <a:pt x="3403331" y="0"/>
                </a:cubicBezTo>
                <a:cubicBezTo>
                  <a:pt x="3723176" y="16412"/>
                  <a:pt x="3811739" y="9991"/>
                  <a:pt x="4178608" y="0"/>
                </a:cubicBezTo>
                <a:cubicBezTo>
                  <a:pt x="4545477" y="-9991"/>
                  <a:pt x="4455035" y="23380"/>
                  <a:pt x="4717359" y="0"/>
                </a:cubicBezTo>
                <a:cubicBezTo>
                  <a:pt x="4979683" y="-23380"/>
                  <a:pt x="5095912" y="1619"/>
                  <a:pt x="5196979" y="0"/>
                </a:cubicBezTo>
                <a:cubicBezTo>
                  <a:pt x="5298046" y="-1619"/>
                  <a:pt x="5669786" y="-28772"/>
                  <a:pt x="5913124" y="0"/>
                </a:cubicBezTo>
                <a:cubicBezTo>
                  <a:pt x="5931654" y="349219"/>
                  <a:pt x="5900873" y="440922"/>
                  <a:pt x="5913124" y="703097"/>
                </a:cubicBezTo>
                <a:cubicBezTo>
                  <a:pt x="5925375" y="965272"/>
                  <a:pt x="5885879" y="1184542"/>
                  <a:pt x="5913124" y="1445991"/>
                </a:cubicBezTo>
                <a:cubicBezTo>
                  <a:pt x="5940369" y="1707440"/>
                  <a:pt x="5928276" y="1924959"/>
                  <a:pt x="5913124" y="2109290"/>
                </a:cubicBezTo>
                <a:cubicBezTo>
                  <a:pt x="5897972" y="2293621"/>
                  <a:pt x="5937109" y="2477051"/>
                  <a:pt x="5913124" y="2692993"/>
                </a:cubicBezTo>
                <a:cubicBezTo>
                  <a:pt x="5889139" y="2908935"/>
                  <a:pt x="5926398" y="3044640"/>
                  <a:pt x="5913124" y="3276695"/>
                </a:cubicBezTo>
                <a:cubicBezTo>
                  <a:pt x="5899850" y="3508750"/>
                  <a:pt x="5886518" y="3834579"/>
                  <a:pt x="5913124" y="3979792"/>
                </a:cubicBezTo>
                <a:cubicBezTo>
                  <a:pt x="5669836" y="4007561"/>
                  <a:pt x="5537496" y="4008995"/>
                  <a:pt x="5315241" y="3979792"/>
                </a:cubicBezTo>
                <a:cubicBezTo>
                  <a:pt x="5092986" y="3950589"/>
                  <a:pt x="4935989" y="3992359"/>
                  <a:pt x="4776490" y="3979792"/>
                </a:cubicBezTo>
                <a:cubicBezTo>
                  <a:pt x="4616991" y="3967225"/>
                  <a:pt x="4515876" y="3989052"/>
                  <a:pt x="4296870" y="3979792"/>
                </a:cubicBezTo>
                <a:cubicBezTo>
                  <a:pt x="4077864" y="3970532"/>
                  <a:pt x="3893174" y="3981457"/>
                  <a:pt x="3698988" y="3979792"/>
                </a:cubicBezTo>
                <a:cubicBezTo>
                  <a:pt x="3504802" y="3978127"/>
                  <a:pt x="3287484" y="3953386"/>
                  <a:pt x="2982843" y="3979792"/>
                </a:cubicBezTo>
                <a:cubicBezTo>
                  <a:pt x="2678202" y="4006198"/>
                  <a:pt x="2543462" y="3971254"/>
                  <a:pt x="2207566" y="3979792"/>
                </a:cubicBezTo>
                <a:cubicBezTo>
                  <a:pt x="1871670" y="3988330"/>
                  <a:pt x="1677293" y="3957420"/>
                  <a:pt x="1432290" y="3979792"/>
                </a:cubicBezTo>
                <a:cubicBezTo>
                  <a:pt x="1187287" y="4002164"/>
                  <a:pt x="867416" y="4010339"/>
                  <a:pt x="657014" y="3979792"/>
                </a:cubicBezTo>
                <a:cubicBezTo>
                  <a:pt x="446612" y="3949245"/>
                  <a:pt x="144581" y="4009898"/>
                  <a:pt x="0" y="3979792"/>
                </a:cubicBezTo>
                <a:cubicBezTo>
                  <a:pt x="-25757" y="3697323"/>
                  <a:pt x="113" y="3471031"/>
                  <a:pt x="0" y="3276695"/>
                </a:cubicBezTo>
                <a:cubicBezTo>
                  <a:pt x="-113" y="3082359"/>
                  <a:pt x="13608" y="2757333"/>
                  <a:pt x="0" y="2533801"/>
                </a:cubicBezTo>
                <a:cubicBezTo>
                  <a:pt x="-13608" y="2310269"/>
                  <a:pt x="-2411" y="2210670"/>
                  <a:pt x="0" y="1989896"/>
                </a:cubicBezTo>
                <a:cubicBezTo>
                  <a:pt x="2411" y="1769122"/>
                  <a:pt x="-22292" y="1536643"/>
                  <a:pt x="0" y="1286799"/>
                </a:cubicBezTo>
                <a:cubicBezTo>
                  <a:pt x="22292" y="1036955"/>
                  <a:pt x="21866" y="815324"/>
                  <a:pt x="0" y="583703"/>
                </a:cubicBezTo>
                <a:cubicBezTo>
                  <a:pt x="-21866" y="352082"/>
                  <a:pt x="-22003" y="172795"/>
                  <a:pt x="0" y="0"/>
                </a:cubicBezTo>
                <a:close/>
              </a:path>
              <a:path w="5913124" h="3979792" stroke="0" extrusionOk="0">
                <a:moveTo>
                  <a:pt x="0" y="0"/>
                </a:moveTo>
                <a:cubicBezTo>
                  <a:pt x="225950" y="-15341"/>
                  <a:pt x="348001" y="-27167"/>
                  <a:pt x="597883" y="0"/>
                </a:cubicBezTo>
                <a:cubicBezTo>
                  <a:pt x="847765" y="27167"/>
                  <a:pt x="989244" y="-4381"/>
                  <a:pt x="1314028" y="0"/>
                </a:cubicBezTo>
                <a:cubicBezTo>
                  <a:pt x="1638813" y="4381"/>
                  <a:pt x="1622702" y="17596"/>
                  <a:pt x="1852779" y="0"/>
                </a:cubicBezTo>
                <a:cubicBezTo>
                  <a:pt x="2082856" y="-17596"/>
                  <a:pt x="2264214" y="25000"/>
                  <a:pt x="2391530" y="0"/>
                </a:cubicBezTo>
                <a:cubicBezTo>
                  <a:pt x="2518846" y="-25000"/>
                  <a:pt x="2865700" y="15776"/>
                  <a:pt x="3166806" y="0"/>
                </a:cubicBezTo>
                <a:cubicBezTo>
                  <a:pt x="3467912" y="-15776"/>
                  <a:pt x="3587263" y="14118"/>
                  <a:pt x="3823820" y="0"/>
                </a:cubicBezTo>
                <a:cubicBezTo>
                  <a:pt x="4060377" y="-14118"/>
                  <a:pt x="4216464" y="-9929"/>
                  <a:pt x="4362571" y="0"/>
                </a:cubicBezTo>
                <a:cubicBezTo>
                  <a:pt x="4508678" y="9929"/>
                  <a:pt x="4696611" y="-16645"/>
                  <a:pt x="4901323" y="0"/>
                </a:cubicBezTo>
                <a:cubicBezTo>
                  <a:pt x="5106035" y="16645"/>
                  <a:pt x="5457318" y="22844"/>
                  <a:pt x="5913124" y="0"/>
                </a:cubicBezTo>
                <a:cubicBezTo>
                  <a:pt x="5933519" y="159095"/>
                  <a:pt x="5903895" y="364157"/>
                  <a:pt x="5913124" y="543905"/>
                </a:cubicBezTo>
                <a:cubicBezTo>
                  <a:pt x="5922353" y="723654"/>
                  <a:pt x="5925498" y="890466"/>
                  <a:pt x="5913124" y="1127608"/>
                </a:cubicBezTo>
                <a:cubicBezTo>
                  <a:pt x="5900750" y="1364750"/>
                  <a:pt x="5902657" y="1579203"/>
                  <a:pt x="5913124" y="1870502"/>
                </a:cubicBezTo>
                <a:cubicBezTo>
                  <a:pt x="5923591" y="2161801"/>
                  <a:pt x="5944415" y="2275050"/>
                  <a:pt x="5913124" y="2573599"/>
                </a:cubicBezTo>
                <a:cubicBezTo>
                  <a:pt x="5881833" y="2872148"/>
                  <a:pt x="5886521" y="2911618"/>
                  <a:pt x="5913124" y="3157302"/>
                </a:cubicBezTo>
                <a:cubicBezTo>
                  <a:pt x="5939727" y="3402986"/>
                  <a:pt x="5939317" y="3592037"/>
                  <a:pt x="5913124" y="3979792"/>
                </a:cubicBezTo>
                <a:cubicBezTo>
                  <a:pt x="5619127" y="3960967"/>
                  <a:pt x="5523995" y="3981025"/>
                  <a:pt x="5196979" y="3979792"/>
                </a:cubicBezTo>
                <a:cubicBezTo>
                  <a:pt x="4869963" y="3978559"/>
                  <a:pt x="4886703" y="3956145"/>
                  <a:pt x="4658228" y="3979792"/>
                </a:cubicBezTo>
                <a:cubicBezTo>
                  <a:pt x="4429753" y="4003439"/>
                  <a:pt x="4048656" y="3989563"/>
                  <a:pt x="3882951" y="3979792"/>
                </a:cubicBezTo>
                <a:cubicBezTo>
                  <a:pt x="3717246" y="3970021"/>
                  <a:pt x="3442612" y="3963315"/>
                  <a:pt x="3166806" y="3979792"/>
                </a:cubicBezTo>
                <a:cubicBezTo>
                  <a:pt x="2891000" y="3996269"/>
                  <a:pt x="2713406" y="3971235"/>
                  <a:pt x="2568924" y="3979792"/>
                </a:cubicBezTo>
                <a:cubicBezTo>
                  <a:pt x="2424442" y="3988349"/>
                  <a:pt x="2318574" y="3984429"/>
                  <a:pt x="2089304" y="3979792"/>
                </a:cubicBezTo>
                <a:cubicBezTo>
                  <a:pt x="1860034" y="3975155"/>
                  <a:pt x="1779832" y="3988224"/>
                  <a:pt x="1491421" y="3979792"/>
                </a:cubicBezTo>
                <a:cubicBezTo>
                  <a:pt x="1203010" y="3971360"/>
                  <a:pt x="1179640" y="3953714"/>
                  <a:pt x="952670" y="3979792"/>
                </a:cubicBezTo>
                <a:cubicBezTo>
                  <a:pt x="725700" y="4005870"/>
                  <a:pt x="469326" y="3949375"/>
                  <a:pt x="0" y="3979792"/>
                </a:cubicBezTo>
                <a:cubicBezTo>
                  <a:pt x="-9483" y="3803302"/>
                  <a:pt x="-28753" y="3508168"/>
                  <a:pt x="0" y="3356291"/>
                </a:cubicBezTo>
                <a:cubicBezTo>
                  <a:pt x="28753" y="3204414"/>
                  <a:pt x="-2979" y="2921823"/>
                  <a:pt x="0" y="2812386"/>
                </a:cubicBezTo>
                <a:cubicBezTo>
                  <a:pt x="2979" y="2702949"/>
                  <a:pt x="15523" y="2397933"/>
                  <a:pt x="0" y="2109290"/>
                </a:cubicBezTo>
                <a:cubicBezTo>
                  <a:pt x="-15523" y="1820647"/>
                  <a:pt x="30468" y="1602075"/>
                  <a:pt x="0" y="1445991"/>
                </a:cubicBezTo>
                <a:cubicBezTo>
                  <a:pt x="-30468" y="1289907"/>
                  <a:pt x="-14939" y="952291"/>
                  <a:pt x="0" y="822490"/>
                </a:cubicBezTo>
                <a:cubicBezTo>
                  <a:pt x="14939" y="692689"/>
                  <a:pt x="19890" y="207049"/>
                  <a:pt x="0" y="0"/>
                </a:cubicBezTo>
                <a:close/>
              </a:path>
            </a:pathLst>
          </a:custGeom>
          <a:ln w="57150">
            <a:solidFill>
              <a:schemeClr val="bg1"/>
            </a:solidFill>
            <a:extLst>
              <a:ext uri="{C807C97D-BFC1-408E-A445-0C87EB9F89A2}">
                <ask:lineSketchStyleProps xmlns:ask="http://schemas.microsoft.com/office/drawing/2018/sketchyshapes" sd="592043592">
                  <a:prstGeom prst="rect">
                    <a:avLst/>
                  </a:prstGeom>
                  <ask:type>
                    <ask:lineSketchFreehand/>
                  </ask:type>
                </ask:lineSketchStyleProps>
              </a:ext>
            </a:extLst>
          </a:ln>
        </p:spPr>
      </p:pic>
      <p:pic>
        <p:nvPicPr>
          <p:cNvPr id="7" name="Picture 6" descr="A black and white logo with white text&#10;&#10;Description automatically generated">
            <a:extLst>
              <a:ext uri="{FF2B5EF4-FFF2-40B4-BE49-F238E27FC236}">
                <a16:creationId xmlns:a16="http://schemas.microsoft.com/office/drawing/2014/main" id="{F73CDBFA-7FBA-2237-B280-57BE092072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77173" y="6303376"/>
            <a:ext cx="862585" cy="285596"/>
          </a:xfrm>
          <a:prstGeom prst="rect">
            <a:avLst/>
          </a:prstGeom>
        </p:spPr>
      </p:pic>
      <p:grpSp>
        <p:nvGrpSpPr>
          <p:cNvPr id="11" name="Group 10">
            <a:extLst>
              <a:ext uri="{FF2B5EF4-FFF2-40B4-BE49-F238E27FC236}">
                <a16:creationId xmlns:a16="http://schemas.microsoft.com/office/drawing/2014/main" id="{9473F03A-7A5E-D700-92BB-B7ECFB17B1EF}"/>
              </a:ext>
            </a:extLst>
          </p:cNvPr>
          <p:cNvGrpSpPr/>
          <p:nvPr/>
        </p:nvGrpSpPr>
        <p:grpSpPr>
          <a:xfrm rot="21242555">
            <a:off x="294988" y="5046447"/>
            <a:ext cx="1416929" cy="1329788"/>
            <a:chOff x="6573308" y="4439798"/>
            <a:chExt cx="2689949" cy="2818830"/>
          </a:xfrm>
        </p:grpSpPr>
        <p:sp>
          <p:nvSpPr>
            <p:cNvPr id="12" name="Hexagon 11">
              <a:extLst>
                <a:ext uri="{FF2B5EF4-FFF2-40B4-BE49-F238E27FC236}">
                  <a16:creationId xmlns:a16="http://schemas.microsoft.com/office/drawing/2014/main" id="{7FF6FE04-1802-EF18-2079-9AF9CED965DD}"/>
                </a:ext>
              </a:extLst>
            </p:cNvPr>
            <p:cNvSpPr/>
            <p:nvPr/>
          </p:nvSpPr>
          <p:spPr>
            <a:xfrm>
              <a:off x="6577070" y="4439798"/>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3810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CCBA86BD-A246-2255-C917-C2840601B73F}"/>
                </a:ext>
              </a:extLst>
            </p:cNvPr>
            <p:cNvSpPr/>
            <p:nvPr/>
          </p:nvSpPr>
          <p:spPr>
            <a:xfrm>
              <a:off x="7809031" y="5197168"/>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3810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F36DC51D-19BC-937D-117B-0D276BB7DB17}"/>
                </a:ext>
              </a:extLst>
            </p:cNvPr>
            <p:cNvSpPr/>
            <p:nvPr/>
          </p:nvSpPr>
          <p:spPr>
            <a:xfrm>
              <a:off x="6573308" y="5922451"/>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3810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BB10DB5-F2E3-E2F9-D96A-F9E20B0800C8}"/>
                </a:ext>
              </a:extLst>
            </p:cNvPr>
            <p:cNvSpPr/>
            <p:nvPr/>
          </p:nvSpPr>
          <p:spPr>
            <a:xfrm>
              <a:off x="7300421" y="5453349"/>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A479E5C-59D1-3A36-117F-D7C47CB552A0}"/>
                </a:ext>
              </a:extLst>
            </p:cNvPr>
            <p:cNvSpPr/>
            <p:nvPr/>
          </p:nvSpPr>
          <p:spPr>
            <a:xfrm>
              <a:off x="7518523" y="5528630"/>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6954053-9EA5-B874-86E9-C0BEEA0420ED}"/>
                </a:ext>
              </a:extLst>
            </p:cNvPr>
            <p:cNvSpPr/>
            <p:nvPr/>
          </p:nvSpPr>
          <p:spPr>
            <a:xfrm>
              <a:off x="8794644" y="6178777"/>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7C19A7B-019A-99C7-0376-B61A38A9FFBE}"/>
                </a:ext>
              </a:extLst>
            </p:cNvPr>
            <p:cNvSpPr/>
            <p:nvPr/>
          </p:nvSpPr>
          <p:spPr>
            <a:xfrm>
              <a:off x="7502556" y="5339714"/>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5A3BB9B-B297-08A3-F35E-9B974ABD9020}"/>
                </a:ext>
              </a:extLst>
            </p:cNvPr>
            <p:cNvSpPr/>
            <p:nvPr/>
          </p:nvSpPr>
          <p:spPr>
            <a:xfrm>
              <a:off x="8645609" y="6366907"/>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7EDD8E9-0411-1B3B-3355-6D803942ED82}"/>
                </a:ext>
              </a:extLst>
            </p:cNvPr>
            <p:cNvSpPr/>
            <p:nvPr/>
          </p:nvSpPr>
          <p:spPr>
            <a:xfrm>
              <a:off x="7812215" y="5085371"/>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12BA629-9ED9-9684-E901-8DDB02278C73}"/>
                </a:ext>
              </a:extLst>
            </p:cNvPr>
            <p:cNvSpPr/>
            <p:nvPr/>
          </p:nvSpPr>
          <p:spPr>
            <a:xfrm>
              <a:off x="7044064" y="6264696"/>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DAD3CC1-7669-4C41-B53F-3E2B6B5490DD}"/>
                </a:ext>
              </a:extLst>
            </p:cNvPr>
            <p:cNvSpPr/>
            <p:nvPr/>
          </p:nvSpPr>
          <p:spPr>
            <a:xfrm>
              <a:off x="7152471" y="6360711"/>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64432681-E1A8-DA38-BBDF-795BFAB00132}"/>
              </a:ext>
            </a:extLst>
          </p:cNvPr>
          <p:cNvGrpSpPr/>
          <p:nvPr/>
        </p:nvGrpSpPr>
        <p:grpSpPr>
          <a:xfrm>
            <a:off x="7765207" y="1291171"/>
            <a:ext cx="1773353" cy="1445335"/>
            <a:chOff x="6102367" y="676797"/>
            <a:chExt cx="1165377" cy="1098452"/>
          </a:xfrm>
        </p:grpSpPr>
        <p:grpSp>
          <p:nvGrpSpPr>
            <p:cNvPr id="24" name="Group 23">
              <a:extLst>
                <a:ext uri="{FF2B5EF4-FFF2-40B4-BE49-F238E27FC236}">
                  <a16:creationId xmlns:a16="http://schemas.microsoft.com/office/drawing/2014/main" id="{7CB82431-0B01-6D42-7BF9-919439109C50}"/>
                </a:ext>
              </a:extLst>
            </p:cNvPr>
            <p:cNvGrpSpPr/>
            <p:nvPr/>
          </p:nvGrpSpPr>
          <p:grpSpPr>
            <a:xfrm flipH="1">
              <a:off x="6102367" y="859250"/>
              <a:ext cx="734711" cy="915999"/>
              <a:chOff x="7414900" y="1269802"/>
              <a:chExt cx="734711" cy="915999"/>
            </a:xfrm>
          </p:grpSpPr>
          <p:sp>
            <p:nvSpPr>
              <p:cNvPr id="26" name="Freeform: Shape 25">
                <a:extLst>
                  <a:ext uri="{FF2B5EF4-FFF2-40B4-BE49-F238E27FC236}">
                    <a16:creationId xmlns:a16="http://schemas.microsoft.com/office/drawing/2014/main" id="{DF671BA9-3071-88A3-FA21-3096102C447C}"/>
                  </a:ext>
                </a:extLst>
              </p:cNvPr>
              <p:cNvSpPr/>
              <p:nvPr/>
            </p:nvSpPr>
            <p:spPr>
              <a:xfrm rot="2051748">
                <a:off x="7469450" y="1583491"/>
                <a:ext cx="680161" cy="602310"/>
              </a:xfrm>
              <a:custGeom>
                <a:avLst/>
                <a:gdLst>
                  <a:gd name="connsiteX0" fmla="*/ 22272 w 569959"/>
                  <a:gd name="connsiteY0" fmla="*/ 0 h 471498"/>
                  <a:gd name="connsiteX1" fmla="*/ 10365 w 569959"/>
                  <a:gd name="connsiteY1" fmla="*/ 250032 h 471498"/>
                  <a:gd name="connsiteX2" fmla="*/ 153240 w 569959"/>
                  <a:gd name="connsiteY2" fmla="*/ 423863 h 471498"/>
                  <a:gd name="connsiteX3" fmla="*/ 303259 w 569959"/>
                  <a:gd name="connsiteY3" fmla="*/ 471488 h 471498"/>
                  <a:gd name="connsiteX4" fmla="*/ 403272 w 569959"/>
                  <a:gd name="connsiteY4" fmla="*/ 421482 h 471498"/>
                  <a:gd name="connsiteX5" fmla="*/ 434228 w 569959"/>
                  <a:gd name="connsiteY5" fmla="*/ 345282 h 471498"/>
                  <a:gd name="connsiteX6" fmla="*/ 431847 w 569959"/>
                  <a:gd name="connsiteY6" fmla="*/ 288132 h 471498"/>
                  <a:gd name="connsiteX7" fmla="*/ 417559 w 569959"/>
                  <a:gd name="connsiteY7" fmla="*/ 257175 h 471498"/>
                  <a:gd name="connsiteX8" fmla="*/ 367553 w 569959"/>
                  <a:gd name="connsiteY8" fmla="*/ 257175 h 471498"/>
                  <a:gd name="connsiteX9" fmla="*/ 350884 w 569959"/>
                  <a:gd name="connsiteY9" fmla="*/ 311944 h 471498"/>
                  <a:gd name="connsiteX10" fmla="*/ 350884 w 569959"/>
                  <a:gd name="connsiteY10" fmla="*/ 354807 h 471498"/>
                  <a:gd name="connsiteX11" fmla="*/ 367553 w 569959"/>
                  <a:gd name="connsiteY11" fmla="*/ 400050 h 471498"/>
                  <a:gd name="connsiteX12" fmla="*/ 410415 w 569959"/>
                  <a:gd name="connsiteY12" fmla="*/ 431007 h 471498"/>
                  <a:gd name="connsiteX13" fmla="*/ 446134 w 569959"/>
                  <a:gd name="connsiteY13" fmla="*/ 445294 h 471498"/>
                  <a:gd name="connsiteX14" fmla="*/ 493759 w 569959"/>
                  <a:gd name="connsiteY14" fmla="*/ 447675 h 471498"/>
                  <a:gd name="connsiteX15" fmla="*/ 519953 w 569959"/>
                  <a:gd name="connsiteY15" fmla="*/ 423863 h 471498"/>
                  <a:gd name="connsiteX16" fmla="*/ 546147 w 569959"/>
                  <a:gd name="connsiteY16" fmla="*/ 397669 h 471498"/>
                  <a:gd name="connsiteX17" fmla="*/ 569959 w 569959"/>
                  <a:gd name="connsiteY17" fmla="*/ 352425 h 47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959" h="471498">
                    <a:moveTo>
                      <a:pt x="22272" y="0"/>
                    </a:moveTo>
                    <a:cubicBezTo>
                      <a:pt x="5404" y="89694"/>
                      <a:pt x="-11463" y="179388"/>
                      <a:pt x="10365" y="250032"/>
                    </a:cubicBezTo>
                    <a:cubicBezTo>
                      <a:pt x="32193" y="320676"/>
                      <a:pt x="104424" y="386954"/>
                      <a:pt x="153240" y="423863"/>
                    </a:cubicBezTo>
                    <a:cubicBezTo>
                      <a:pt x="202056" y="460772"/>
                      <a:pt x="261587" y="471885"/>
                      <a:pt x="303259" y="471488"/>
                    </a:cubicBezTo>
                    <a:cubicBezTo>
                      <a:pt x="344931" y="471091"/>
                      <a:pt x="381444" y="442516"/>
                      <a:pt x="403272" y="421482"/>
                    </a:cubicBezTo>
                    <a:cubicBezTo>
                      <a:pt x="425100" y="400448"/>
                      <a:pt x="429466" y="367507"/>
                      <a:pt x="434228" y="345282"/>
                    </a:cubicBezTo>
                    <a:cubicBezTo>
                      <a:pt x="438991" y="323057"/>
                      <a:pt x="434625" y="302816"/>
                      <a:pt x="431847" y="288132"/>
                    </a:cubicBezTo>
                    <a:cubicBezTo>
                      <a:pt x="429069" y="273448"/>
                      <a:pt x="428275" y="262334"/>
                      <a:pt x="417559" y="257175"/>
                    </a:cubicBezTo>
                    <a:cubicBezTo>
                      <a:pt x="406843" y="252016"/>
                      <a:pt x="378666" y="248047"/>
                      <a:pt x="367553" y="257175"/>
                    </a:cubicBezTo>
                    <a:cubicBezTo>
                      <a:pt x="356441" y="266303"/>
                      <a:pt x="353662" y="295672"/>
                      <a:pt x="350884" y="311944"/>
                    </a:cubicBezTo>
                    <a:cubicBezTo>
                      <a:pt x="348106" y="328216"/>
                      <a:pt x="348106" y="340123"/>
                      <a:pt x="350884" y="354807"/>
                    </a:cubicBezTo>
                    <a:cubicBezTo>
                      <a:pt x="353662" y="369491"/>
                      <a:pt x="357631" y="387350"/>
                      <a:pt x="367553" y="400050"/>
                    </a:cubicBezTo>
                    <a:cubicBezTo>
                      <a:pt x="377475" y="412750"/>
                      <a:pt x="397318" y="423466"/>
                      <a:pt x="410415" y="431007"/>
                    </a:cubicBezTo>
                    <a:cubicBezTo>
                      <a:pt x="423512" y="438548"/>
                      <a:pt x="432243" y="442516"/>
                      <a:pt x="446134" y="445294"/>
                    </a:cubicBezTo>
                    <a:cubicBezTo>
                      <a:pt x="460025" y="448072"/>
                      <a:pt x="481456" y="451247"/>
                      <a:pt x="493759" y="447675"/>
                    </a:cubicBezTo>
                    <a:cubicBezTo>
                      <a:pt x="506062" y="444103"/>
                      <a:pt x="519953" y="423863"/>
                      <a:pt x="519953" y="423863"/>
                    </a:cubicBezTo>
                    <a:cubicBezTo>
                      <a:pt x="528684" y="415529"/>
                      <a:pt x="537813" y="409575"/>
                      <a:pt x="546147" y="397669"/>
                    </a:cubicBezTo>
                    <a:cubicBezTo>
                      <a:pt x="554481" y="385763"/>
                      <a:pt x="564006" y="361950"/>
                      <a:pt x="569959" y="352425"/>
                    </a:cubicBezTo>
                  </a:path>
                </a:pathLst>
              </a:cu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yellow background with a yellow pattern&#10;&#10;Description automatically generated with medium confidence">
                <a:extLst>
                  <a:ext uri="{FF2B5EF4-FFF2-40B4-BE49-F238E27FC236}">
                    <a16:creationId xmlns:a16="http://schemas.microsoft.com/office/drawing/2014/main" id="{4B58DA73-8E03-3DF6-09BC-6A7B7E35B2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3522" r="68178"/>
              <a:stretch/>
            </p:blipFill>
            <p:spPr bwMode="auto">
              <a:xfrm rot="11106952">
                <a:off x="7414900" y="1269802"/>
                <a:ext cx="420771" cy="626902"/>
              </a:xfrm>
              <a:prstGeom prst="rect">
                <a:avLst/>
              </a:prstGeom>
              <a:noFill/>
              <a:ln>
                <a:noFill/>
              </a:ln>
            </p:spPr>
          </p:pic>
        </p:grpSp>
        <p:pic>
          <p:nvPicPr>
            <p:cNvPr id="25" name="Graphic 24" descr="Bee outline">
              <a:extLst>
                <a:ext uri="{FF2B5EF4-FFF2-40B4-BE49-F238E27FC236}">
                  <a16:creationId xmlns:a16="http://schemas.microsoft.com/office/drawing/2014/main" id="{2828B25F-E8A8-DE3A-2BFA-75643652B1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89282">
              <a:off x="6406412" y="676797"/>
              <a:ext cx="861332" cy="861332"/>
            </a:xfrm>
            <a:prstGeom prst="rect">
              <a:avLst/>
            </a:prstGeom>
          </p:spPr>
        </p:pic>
      </p:grpSp>
      <p:grpSp>
        <p:nvGrpSpPr>
          <p:cNvPr id="3" name="Group 2">
            <a:extLst>
              <a:ext uri="{FF2B5EF4-FFF2-40B4-BE49-F238E27FC236}">
                <a16:creationId xmlns:a16="http://schemas.microsoft.com/office/drawing/2014/main" id="{236002C1-D641-12CF-007F-B4F67B972C55}"/>
              </a:ext>
            </a:extLst>
          </p:cNvPr>
          <p:cNvGrpSpPr/>
          <p:nvPr/>
        </p:nvGrpSpPr>
        <p:grpSpPr>
          <a:xfrm>
            <a:off x="141802" y="5967180"/>
            <a:ext cx="4856388" cy="524503"/>
            <a:chOff x="141802" y="5967180"/>
            <a:chExt cx="4856388" cy="524503"/>
          </a:xfrm>
        </p:grpSpPr>
        <p:sp>
          <p:nvSpPr>
            <p:cNvPr id="4" name="TextBox 3">
              <a:extLst>
                <a:ext uri="{FF2B5EF4-FFF2-40B4-BE49-F238E27FC236}">
                  <a16:creationId xmlns:a16="http://schemas.microsoft.com/office/drawing/2014/main" id="{9A74F4D7-1C2C-4BC2-A1EC-30AD3B79120D}"/>
                </a:ext>
              </a:extLst>
            </p:cNvPr>
            <p:cNvSpPr txBox="1"/>
            <p:nvPr/>
          </p:nvSpPr>
          <p:spPr>
            <a:xfrm>
              <a:off x="141802" y="5967180"/>
              <a:ext cx="4856388" cy="524503"/>
            </a:xfrm>
            <a:prstGeom prst="rect">
              <a:avLst/>
            </a:prstGeom>
            <a:noFill/>
          </p:spPr>
          <p:txBody>
            <a:bodyPr wrap="square" rtlCol="0">
              <a:spAutoFit/>
            </a:bodyPr>
            <a:lstStyle/>
            <a:p>
              <a:pPr algn="ctr">
                <a:lnSpc>
                  <a:spcPts val="3800"/>
                </a:lnSpc>
              </a:pPr>
              <a:r>
                <a:rPr lang="en-GB" sz="1400">
                  <a:solidFill>
                    <a:schemeClr val="bg1"/>
                  </a:solidFill>
                  <a:latin typeface="Museo Sans 300" panose="02000000000000000000" pitchFamily="50" charset="0"/>
                </a:rPr>
                <a:t>RSPB</a:t>
              </a:r>
            </a:p>
          </p:txBody>
        </p:sp>
        <p:pic>
          <p:nvPicPr>
            <p:cNvPr id="8" name="Graphic 7" descr="Camera with solid fill">
              <a:extLst>
                <a:ext uri="{FF2B5EF4-FFF2-40B4-BE49-F238E27FC236}">
                  <a16:creationId xmlns:a16="http://schemas.microsoft.com/office/drawing/2014/main" id="{D0CF18F8-00B3-2119-BEAA-8F23A7579A3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2381" y="6180009"/>
              <a:ext cx="237434" cy="237434"/>
            </a:xfrm>
            <a:prstGeom prst="rect">
              <a:avLst/>
            </a:prstGeom>
          </p:spPr>
        </p:pic>
      </p:grpSp>
    </p:spTree>
    <p:extLst>
      <p:ext uri="{BB962C8B-B14F-4D97-AF65-F5344CB8AC3E}">
        <p14:creationId xmlns:p14="http://schemas.microsoft.com/office/powerpoint/2010/main" val="73473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background with a pattern&#10;&#10;Description automatically generated">
            <a:extLst>
              <a:ext uri="{FF2B5EF4-FFF2-40B4-BE49-F238E27FC236}">
                <a16:creationId xmlns:a16="http://schemas.microsoft.com/office/drawing/2014/main" id="{C2A09F59-0DEE-150E-4CED-47562740DC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 t="4493" r="63038"/>
          <a:stretch/>
        </p:blipFill>
        <p:spPr>
          <a:xfrm rot="10800000">
            <a:off x="10468" y="-20385"/>
            <a:ext cx="9906007" cy="6858005"/>
          </a:xfrm>
          <a:prstGeom prst="rect">
            <a:avLst/>
          </a:prstGeom>
        </p:spPr>
      </p:pic>
      <p:pic>
        <p:nvPicPr>
          <p:cNvPr id="10" name="Picture 9" descr="A yellow background with a pattern&#10;&#10;Description automatically generated">
            <a:extLst>
              <a:ext uri="{FF2B5EF4-FFF2-40B4-BE49-F238E27FC236}">
                <a16:creationId xmlns:a16="http://schemas.microsoft.com/office/drawing/2014/main" id="{0291C04A-76C0-6D03-415C-F3FF57238A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1048" r="10937" b="3759"/>
          <a:stretch/>
        </p:blipFill>
        <p:spPr>
          <a:xfrm rot="10800000" flipH="1">
            <a:off x="4466909" y="3953972"/>
            <a:ext cx="5428622" cy="2921291"/>
          </a:xfrm>
          <a:prstGeom prst="rect">
            <a:avLst/>
          </a:prstGeom>
        </p:spPr>
      </p:pic>
      <p:pic>
        <p:nvPicPr>
          <p:cNvPr id="6" name="Picture 5" descr="A yellow background with a pattern&#10;&#10;Description automatically generated">
            <a:extLst>
              <a:ext uri="{FF2B5EF4-FFF2-40B4-BE49-F238E27FC236}">
                <a16:creationId xmlns:a16="http://schemas.microsoft.com/office/drawing/2014/main" id="{35585D59-3E16-33F4-FF07-5FC4CF4C7C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1048" r="10937" b="3759"/>
          <a:stretch/>
        </p:blipFill>
        <p:spPr>
          <a:xfrm flipH="1">
            <a:off x="-10487" y="0"/>
            <a:ext cx="5428622" cy="2921291"/>
          </a:xfrm>
          <a:prstGeom prst="rect">
            <a:avLst/>
          </a:prstGeom>
        </p:spPr>
      </p:pic>
      <p:sp>
        <p:nvSpPr>
          <p:cNvPr id="2" name="Title 1">
            <a:extLst>
              <a:ext uri="{FF2B5EF4-FFF2-40B4-BE49-F238E27FC236}">
                <a16:creationId xmlns:a16="http://schemas.microsoft.com/office/drawing/2014/main" id="{E6DE8E58-1647-D349-8359-FEF9F9382D8E}"/>
              </a:ext>
            </a:extLst>
          </p:cNvPr>
          <p:cNvSpPr>
            <a:spLocks noGrp="1"/>
          </p:cNvSpPr>
          <p:nvPr>
            <p:ph type="ctrTitle"/>
          </p:nvPr>
        </p:nvSpPr>
        <p:spPr>
          <a:xfrm>
            <a:off x="331488" y="370171"/>
            <a:ext cx="9243020" cy="777875"/>
          </a:xfrm>
        </p:spPr>
        <p:txBody>
          <a:bodyPr/>
          <a:lstStyle/>
          <a:p>
            <a:pPr algn="ctr"/>
            <a:r>
              <a:rPr lang="en-US" sz="6600">
                <a:solidFill>
                  <a:schemeClr val="bg1"/>
                </a:solidFill>
                <a:latin typeface="New Beginnings"/>
              </a:rPr>
              <a:t>WHAT’S THAT BEE?</a:t>
            </a:r>
            <a:endParaRPr lang="en-US" sz="3600"/>
          </a:p>
        </p:txBody>
      </p:sp>
      <p:pic>
        <p:nvPicPr>
          <p:cNvPr id="3" name="Picture 2" descr="Buff-tailed bumblebee - Bumblebee Conservation Trust">
            <a:extLst>
              <a:ext uri="{FF2B5EF4-FFF2-40B4-BE49-F238E27FC236}">
                <a16:creationId xmlns:a16="http://schemas.microsoft.com/office/drawing/2014/main" id="{971FA1FF-A2BD-1632-C3B9-58649680D3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81153" y="2123469"/>
            <a:ext cx="2988518" cy="2038170"/>
          </a:xfrm>
          <a:custGeom>
            <a:avLst/>
            <a:gdLst>
              <a:gd name="connsiteX0" fmla="*/ 0 w 2988518"/>
              <a:gd name="connsiteY0" fmla="*/ 0 h 2038170"/>
              <a:gd name="connsiteX1" fmla="*/ 508048 w 2988518"/>
              <a:gd name="connsiteY1" fmla="*/ 0 h 2038170"/>
              <a:gd name="connsiteX2" fmla="*/ 1045981 w 2988518"/>
              <a:gd name="connsiteY2" fmla="*/ 0 h 2038170"/>
              <a:gd name="connsiteX3" fmla="*/ 1673570 w 2988518"/>
              <a:gd name="connsiteY3" fmla="*/ 0 h 2038170"/>
              <a:gd name="connsiteX4" fmla="*/ 2181618 w 2988518"/>
              <a:gd name="connsiteY4" fmla="*/ 0 h 2038170"/>
              <a:gd name="connsiteX5" fmla="*/ 2988518 w 2988518"/>
              <a:gd name="connsiteY5" fmla="*/ 0 h 2038170"/>
              <a:gd name="connsiteX6" fmla="*/ 2988518 w 2988518"/>
              <a:gd name="connsiteY6" fmla="*/ 638627 h 2038170"/>
              <a:gd name="connsiteX7" fmla="*/ 2988518 w 2988518"/>
              <a:gd name="connsiteY7" fmla="*/ 1297635 h 2038170"/>
              <a:gd name="connsiteX8" fmla="*/ 2988518 w 2988518"/>
              <a:gd name="connsiteY8" fmla="*/ 2038170 h 2038170"/>
              <a:gd name="connsiteX9" fmla="*/ 2331044 w 2988518"/>
              <a:gd name="connsiteY9" fmla="*/ 2038170 h 2038170"/>
              <a:gd name="connsiteX10" fmla="*/ 1703455 w 2988518"/>
              <a:gd name="connsiteY10" fmla="*/ 2038170 h 2038170"/>
              <a:gd name="connsiteX11" fmla="*/ 1195407 w 2988518"/>
              <a:gd name="connsiteY11" fmla="*/ 2038170 h 2038170"/>
              <a:gd name="connsiteX12" fmla="*/ 627589 w 2988518"/>
              <a:gd name="connsiteY12" fmla="*/ 2038170 h 2038170"/>
              <a:gd name="connsiteX13" fmla="*/ 0 w 2988518"/>
              <a:gd name="connsiteY13" fmla="*/ 2038170 h 2038170"/>
              <a:gd name="connsiteX14" fmla="*/ 0 w 2988518"/>
              <a:gd name="connsiteY14" fmla="*/ 1318017 h 2038170"/>
              <a:gd name="connsiteX15" fmla="*/ 0 w 2988518"/>
              <a:gd name="connsiteY15" fmla="*/ 618245 h 2038170"/>
              <a:gd name="connsiteX16" fmla="*/ 0 w 2988518"/>
              <a:gd name="connsiteY16" fmla="*/ 0 h 20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8518" h="2038170" extrusionOk="0">
                <a:moveTo>
                  <a:pt x="0" y="0"/>
                </a:moveTo>
                <a:cubicBezTo>
                  <a:pt x="142780" y="-9430"/>
                  <a:pt x="358944" y="24456"/>
                  <a:pt x="508048" y="0"/>
                </a:cubicBezTo>
                <a:cubicBezTo>
                  <a:pt x="657152" y="-24456"/>
                  <a:pt x="836206" y="22928"/>
                  <a:pt x="1045981" y="0"/>
                </a:cubicBezTo>
                <a:cubicBezTo>
                  <a:pt x="1255756" y="-22928"/>
                  <a:pt x="1521183" y="1487"/>
                  <a:pt x="1673570" y="0"/>
                </a:cubicBezTo>
                <a:cubicBezTo>
                  <a:pt x="1825957" y="-1487"/>
                  <a:pt x="1939689" y="15921"/>
                  <a:pt x="2181618" y="0"/>
                </a:cubicBezTo>
                <a:cubicBezTo>
                  <a:pt x="2423547" y="-15921"/>
                  <a:pt x="2690384" y="22935"/>
                  <a:pt x="2988518" y="0"/>
                </a:cubicBezTo>
                <a:cubicBezTo>
                  <a:pt x="2986842" y="194470"/>
                  <a:pt x="2994792" y="383220"/>
                  <a:pt x="2988518" y="638627"/>
                </a:cubicBezTo>
                <a:cubicBezTo>
                  <a:pt x="2982244" y="894034"/>
                  <a:pt x="2992086" y="1083522"/>
                  <a:pt x="2988518" y="1297635"/>
                </a:cubicBezTo>
                <a:cubicBezTo>
                  <a:pt x="2984950" y="1511748"/>
                  <a:pt x="2980869" y="1695012"/>
                  <a:pt x="2988518" y="2038170"/>
                </a:cubicBezTo>
                <a:cubicBezTo>
                  <a:pt x="2671152" y="2031627"/>
                  <a:pt x="2577217" y="2049517"/>
                  <a:pt x="2331044" y="2038170"/>
                </a:cubicBezTo>
                <a:cubicBezTo>
                  <a:pt x="2084871" y="2026823"/>
                  <a:pt x="1922793" y="2058860"/>
                  <a:pt x="1703455" y="2038170"/>
                </a:cubicBezTo>
                <a:cubicBezTo>
                  <a:pt x="1484117" y="2017480"/>
                  <a:pt x="1396499" y="2031619"/>
                  <a:pt x="1195407" y="2038170"/>
                </a:cubicBezTo>
                <a:cubicBezTo>
                  <a:pt x="994315" y="2044721"/>
                  <a:pt x="794259" y="2038481"/>
                  <a:pt x="627589" y="2038170"/>
                </a:cubicBezTo>
                <a:cubicBezTo>
                  <a:pt x="460919" y="2037859"/>
                  <a:pt x="192619" y="2066423"/>
                  <a:pt x="0" y="2038170"/>
                </a:cubicBezTo>
                <a:cubicBezTo>
                  <a:pt x="9964" y="1887488"/>
                  <a:pt x="-20647" y="1496505"/>
                  <a:pt x="0" y="1318017"/>
                </a:cubicBezTo>
                <a:cubicBezTo>
                  <a:pt x="20647" y="1139529"/>
                  <a:pt x="829" y="858424"/>
                  <a:pt x="0" y="618245"/>
                </a:cubicBezTo>
                <a:cubicBezTo>
                  <a:pt x="-829" y="378066"/>
                  <a:pt x="2749" y="216861"/>
                  <a:pt x="0" y="0"/>
                </a:cubicBezTo>
                <a:close/>
              </a:path>
            </a:pathLst>
          </a:custGeom>
          <a:noFill/>
          <a:ln w="28575">
            <a:solidFill>
              <a:schemeClr val="bg1"/>
            </a:solidFill>
            <a:extLst>
              <a:ext uri="{C807C97D-BFC1-408E-A445-0C87EB9F89A2}">
                <ask:lineSketchStyleProps xmlns:ask="http://schemas.microsoft.com/office/drawing/2018/sketchyshapes" sd="396194919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5CB47D-888A-858F-B231-A92EE9C4EC83}"/>
              </a:ext>
            </a:extLst>
          </p:cNvPr>
          <p:cNvSpPr txBox="1"/>
          <p:nvPr/>
        </p:nvSpPr>
        <p:spPr>
          <a:xfrm>
            <a:off x="3244824" y="1031184"/>
            <a:ext cx="3777989" cy="461665"/>
          </a:xfrm>
          <a:prstGeom prst="rect">
            <a:avLst/>
          </a:prstGeom>
          <a:noFill/>
        </p:spPr>
        <p:txBody>
          <a:bodyPr wrap="square" rtlCol="0">
            <a:spAutoFit/>
          </a:bodyPr>
          <a:lstStyle/>
          <a:p>
            <a:pPr>
              <a:spcAft>
                <a:spcPts val="1400"/>
              </a:spcAft>
            </a:pPr>
            <a:r>
              <a:rPr lang="en-GB" sz="2400">
                <a:solidFill>
                  <a:schemeClr val="bg1"/>
                </a:solidFill>
                <a:latin typeface="Museo Sans 300" panose="02000000000000000000" pitchFamily="50" charset="0"/>
              </a:rPr>
              <a:t>Here in the UK we have…</a:t>
            </a:r>
          </a:p>
        </p:txBody>
      </p:sp>
      <p:sp>
        <p:nvSpPr>
          <p:cNvPr id="8" name="Title 1">
            <a:extLst>
              <a:ext uri="{FF2B5EF4-FFF2-40B4-BE49-F238E27FC236}">
                <a16:creationId xmlns:a16="http://schemas.microsoft.com/office/drawing/2014/main" id="{316E03D4-4DCE-7E79-99B6-DE9CD17FF7D1}"/>
              </a:ext>
            </a:extLst>
          </p:cNvPr>
          <p:cNvSpPr txBox="1">
            <a:spLocks/>
          </p:cNvSpPr>
          <p:nvPr/>
        </p:nvSpPr>
        <p:spPr>
          <a:xfrm>
            <a:off x="3396778" y="1667271"/>
            <a:ext cx="3112439" cy="395619"/>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r>
              <a:rPr lang="en-US" sz="4000">
                <a:solidFill>
                  <a:schemeClr val="bg1"/>
                </a:solidFill>
                <a:latin typeface="New Beginnings"/>
              </a:rPr>
              <a:t>BUMBLEBEES</a:t>
            </a:r>
            <a:endParaRPr lang="en-US" sz="1800"/>
          </a:p>
        </p:txBody>
      </p:sp>
      <p:grpSp>
        <p:nvGrpSpPr>
          <p:cNvPr id="28" name="Group 27">
            <a:extLst>
              <a:ext uri="{FF2B5EF4-FFF2-40B4-BE49-F238E27FC236}">
                <a16:creationId xmlns:a16="http://schemas.microsoft.com/office/drawing/2014/main" id="{5009D347-2C88-F637-58B3-61078C18B226}"/>
              </a:ext>
            </a:extLst>
          </p:cNvPr>
          <p:cNvGrpSpPr/>
          <p:nvPr/>
        </p:nvGrpSpPr>
        <p:grpSpPr>
          <a:xfrm>
            <a:off x="8033320" y="282431"/>
            <a:ext cx="1075145" cy="881233"/>
            <a:chOff x="6102367" y="676797"/>
            <a:chExt cx="1165377" cy="1098452"/>
          </a:xfrm>
        </p:grpSpPr>
        <p:grpSp>
          <p:nvGrpSpPr>
            <p:cNvPr id="29" name="Group 28">
              <a:extLst>
                <a:ext uri="{FF2B5EF4-FFF2-40B4-BE49-F238E27FC236}">
                  <a16:creationId xmlns:a16="http://schemas.microsoft.com/office/drawing/2014/main" id="{081DC191-EDB4-44B4-13AB-2821F4FA334D}"/>
                </a:ext>
              </a:extLst>
            </p:cNvPr>
            <p:cNvGrpSpPr/>
            <p:nvPr/>
          </p:nvGrpSpPr>
          <p:grpSpPr>
            <a:xfrm flipH="1">
              <a:off x="6102367" y="859250"/>
              <a:ext cx="734711" cy="915999"/>
              <a:chOff x="7414900" y="1269802"/>
              <a:chExt cx="734711" cy="915999"/>
            </a:xfrm>
          </p:grpSpPr>
          <p:sp>
            <p:nvSpPr>
              <p:cNvPr id="31" name="Freeform: Shape 30">
                <a:extLst>
                  <a:ext uri="{FF2B5EF4-FFF2-40B4-BE49-F238E27FC236}">
                    <a16:creationId xmlns:a16="http://schemas.microsoft.com/office/drawing/2014/main" id="{075E1889-773C-2841-0864-036E4F42213C}"/>
                  </a:ext>
                </a:extLst>
              </p:cNvPr>
              <p:cNvSpPr/>
              <p:nvPr/>
            </p:nvSpPr>
            <p:spPr>
              <a:xfrm rot="2051748">
                <a:off x="7469450" y="1583491"/>
                <a:ext cx="680161" cy="602310"/>
              </a:xfrm>
              <a:custGeom>
                <a:avLst/>
                <a:gdLst>
                  <a:gd name="connsiteX0" fmla="*/ 22272 w 569959"/>
                  <a:gd name="connsiteY0" fmla="*/ 0 h 471498"/>
                  <a:gd name="connsiteX1" fmla="*/ 10365 w 569959"/>
                  <a:gd name="connsiteY1" fmla="*/ 250032 h 471498"/>
                  <a:gd name="connsiteX2" fmla="*/ 153240 w 569959"/>
                  <a:gd name="connsiteY2" fmla="*/ 423863 h 471498"/>
                  <a:gd name="connsiteX3" fmla="*/ 303259 w 569959"/>
                  <a:gd name="connsiteY3" fmla="*/ 471488 h 471498"/>
                  <a:gd name="connsiteX4" fmla="*/ 403272 w 569959"/>
                  <a:gd name="connsiteY4" fmla="*/ 421482 h 471498"/>
                  <a:gd name="connsiteX5" fmla="*/ 434228 w 569959"/>
                  <a:gd name="connsiteY5" fmla="*/ 345282 h 471498"/>
                  <a:gd name="connsiteX6" fmla="*/ 431847 w 569959"/>
                  <a:gd name="connsiteY6" fmla="*/ 288132 h 471498"/>
                  <a:gd name="connsiteX7" fmla="*/ 417559 w 569959"/>
                  <a:gd name="connsiteY7" fmla="*/ 257175 h 471498"/>
                  <a:gd name="connsiteX8" fmla="*/ 367553 w 569959"/>
                  <a:gd name="connsiteY8" fmla="*/ 257175 h 471498"/>
                  <a:gd name="connsiteX9" fmla="*/ 350884 w 569959"/>
                  <a:gd name="connsiteY9" fmla="*/ 311944 h 471498"/>
                  <a:gd name="connsiteX10" fmla="*/ 350884 w 569959"/>
                  <a:gd name="connsiteY10" fmla="*/ 354807 h 471498"/>
                  <a:gd name="connsiteX11" fmla="*/ 367553 w 569959"/>
                  <a:gd name="connsiteY11" fmla="*/ 400050 h 471498"/>
                  <a:gd name="connsiteX12" fmla="*/ 410415 w 569959"/>
                  <a:gd name="connsiteY12" fmla="*/ 431007 h 471498"/>
                  <a:gd name="connsiteX13" fmla="*/ 446134 w 569959"/>
                  <a:gd name="connsiteY13" fmla="*/ 445294 h 471498"/>
                  <a:gd name="connsiteX14" fmla="*/ 493759 w 569959"/>
                  <a:gd name="connsiteY14" fmla="*/ 447675 h 471498"/>
                  <a:gd name="connsiteX15" fmla="*/ 519953 w 569959"/>
                  <a:gd name="connsiteY15" fmla="*/ 423863 h 471498"/>
                  <a:gd name="connsiteX16" fmla="*/ 546147 w 569959"/>
                  <a:gd name="connsiteY16" fmla="*/ 397669 h 471498"/>
                  <a:gd name="connsiteX17" fmla="*/ 569959 w 569959"/>
                  <a:gd name="connsiteY17" fmla="*/ 352425 h 47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959" h="471498">
                    <a:moveTo>
                      <a:pt x="22272" y="0"/>
                    </a:moveTo>
                    <a:cubicBezTo>
                      <a:pt x="5404" y="89694"/>
                      <a:pt x="-11463" y="179388"/>
                      <a:pt x="10365" y="250032"/>
                    </a:cubicBezTo>
                    <a:cubicBezTo>
                      <a:pt x="32193" y="320676"/>
                      <a:pt x="104424" y="386954"/>
                      <a:pt x="153240" y="423863"/>
                    </a:cubicBezTo>
                    <a:cubicBezTo>
                      <a:pt x="202056" y="460772"/>
                      <a:pt x="261587" y="471885"/>
                      <a:pt x="303259" y="471488"/>
                    </a:cubicBezTo>
                    <a:cubicBezTo>
                      <a:pt x="344931" y="471091"/>
                      <a:pt x="381444" y="442516"/>
                      <a:pt x="403272" y="421482"/>
                    </a:cubicBezTo>
                    <a:cubicBezTo>
                      <a:pt x="425100" y="400448"/>
                      <a:pt x="429466" y="367507"/>
                      <a:pt x="434228" y="345282"/>
                    </a:cubicBezTo>
                    <a:cubicBezTo>
                      <a:pt x="438991" y="323057"/>
                      <a:pt x="434625" y="302816"/>
                      <a:pt x="431847" y="288132"/>
                    </a:cubicBezTo>
                    <a:cubicBezTo>
                      <a:pt x="429069" y="273448"/>
                      <a:pt x="428275" y="262334"/>
                      <a:pt x="417559" y="257175"/>
                    </a:cubicBezTo>
                    <a:cubicBezTo>
                      <a:pt x="406843" y="252016"/>
                      <a:pt x="378666" y="248047"/>
                      <a:pt x="367553" y="257175"/>
                    </a:cubicBezTo>
                    <a:cubicBezTo>
                      <a:pt x="356441" y="266303"/>
                      <a:pt x="353662" y="295672"/>
                      <a:pt x="350884" y="311944"/>
                    </a:cubicBezTo>
                    <a:cubicBezTo>
                      <a:pt x="348106" y="328216"/>
                      <a:pt x="348106" y="340123"/>
                      <a:pt x="350884" y="354807"/>
                    </a:cubicBezTo>
                    <a:cubicBezTo>
                      <a:pt x="353662" y="369491"/>
                      <a:pt x="357631" y="387350"/>
                      <a:pt x="367553" y="400050"/>
                    </a:cubicBezTo>
                    <a:cubicBezTo>
                      <a:pt x="377475" y="412750"/>
                      <a:pt x="397318" y="423466"/>
                      <a:pt x="410415" y="431007"/>
                    </a:cubicBezTo>
                    <a:cubicBezTo>
                      <a:pt x="423512" y="438548"/>
                      <a:pt x="432243" y="442516"/>
                      <a:pt x="446134" y="445294"/>
                    </a:cubicBezTo>
                    <a:cubicBezTo>
                      <a:pt x="460025" y="448072"/>
                      <a:pt x="481456" y="451247"/>
                      <a:pt x="493759" y="447675"/>
                    </a:cubicBezTo>
                    <a:cubicBezTo>
                      <a:pt x="506062" y="444103"/>
                      <a:pt x="519953" y="423863"/>
                      <a:pt x="519953" y="423863"/>
                    </a:cubicBezTo>
                    <a:cubicBezTo>
                      <a:pt x="528684" y="415529"/>
                      <a:pt x="537813" y="409575"/>
                      <a:pt x="546147" y="397669"/>
                    </a:cubicBezTo>
                    <a:cubicBezTo>
                      <a:pt x="554481" y="385763"/>
                      <a:pt x="564006" y="361950"/>
                      <a:pt x="569959" y="352425"/>
                    </a:cubicBezTo>
                  </a:path>
                </a:pathLst>
              </a:cu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yellow background with a yellow pattern&#10;&#10;Description automatically generated with medium confidence">
                <a:extLst>
                  <a:ext uri="{FF2B5EF4-FFF2-40B4-BE49-F238E27FC236}">
                    <a16:creationId xmlns:a16="http://schemas.microsoft.com/office/drawing/2014/main" id="{2BCB63A8-C099-70CE-EF9C-9ACDFBC6ED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3522" r="68178"/>
              <a:stretch/>
            </p:blipFill>
            <p:spPr bwMode="auto">
              <a:xfrm rot="11106952">
                <a:off x="7414900" y="1269802"/>
                <a:ext cx="420771" cy="626902"/>
              </a:xfrm>
              <a:prstGeom prst="rect">
                <a:avLst/>
              </a:prstGeom>
              <a:noFill/>
              <a:ln>
                <a:noFill/>
              </a:ln>
            </p:spPr>
          </p:pic>
        </p:grpSp>
        <p:pic>
          <p:nvPicPr>
            <p:cNvPr id="30" name="Graphic 29" descr="Bee outline">
              <a:extLst>
                <a:ext uri="{FF2B5EF4-FFF2-40B4-BE49-F238E27FC236}">
                  <a16:creationId xmlns:a16="http://schemas.microsoft.com/office/drawing/2014/main" id="{1DEB4678-D363-216E-D87F-B4B4C4B3EC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89282">
              <a:off x="6406412" y="676797"/>
              <a:ext cx="861332" cy="861332"/>
            </a:xfrm>
            <a:prstGeom prst="rect">
              <a:avLst/>
            </a:prstGeom>
          </p:spPr>
        </p:pic>
      </p:grpSp>
      <p:pic>
        <p:nvPicPr>
          <p:cNvPr id="3074" name="Picture 2">
            <a:extLst>
              <a:ext uri="{FF2B5EF4-FFF2-40B4-BE49-F238E27FC236}">
                <a16:creationId xmlns:a16="http://schemas.microsoft.com/office/drawing/2014/main" id="{949B5E6F-5DEB-8AD6-EBAF-3720ACFB9B9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286462" y="2157308"/>
            <a:ext cx="2980879" cy="2038170"/>
          </a:xfrm>
          <a:custGeom>
            <a:avLst/>
            <a:gdLst>
              <a:gd name="connsiteX0" fmla="*/ 0 w 2980879"/>
              <a:gd name="connsiteY0" fmla="*/ 0 h 2038170"/>
              <a:gd name="connsiteX1" fmla="*/ 536558 w 2980879"/>
              <a:gd name="connsiteY1" fmla="*/ 0 h 2038170"/>
              <a:gd name="connsiteX2" fmla="*/ 1192352 w 2980879"/>
              <a:gd name="connsiteY2" fmla="*/ 0 h 2038170"/>
              <a:gd name="connsiteX3" fmla="*/ 1758719 w 2980879"/>
              <a:gd name="connsiteY3" fmla="*/ 0 h 2038170"/>
              <a:gd name="connsiteX4" fmla="*/ 2384703 w 2980879"/>
              <a:gd name="connsiteY4" fmla="*/ 0 h 2038170"/>
              <a:gd name="connsiteX5" fmla="*/ 2980879 w 2980879"/>
              <a:gd name="connsiteY5" fmla="*/ 0 h 2038170"/>
              <a:gd name="connsiteX6" fmla="*/ 2980879 w 2980879"/>
              <a:gd name="connsiteY6" fmla="*/ 699772 h 2038170"/>
              <a:gd name="connsiteX7" fmla="*/ 2980879 w 2980879"/>
              <a:gd name="connsiteY7" fmla="*/ 1379162 h 2038170"/>
              <a:gd name="connsiteX8" fmla="*/ 2980879 w 2980879"/>
              <a:gd name="connsiteY8" fmla="*/ 2038170 h 2038170"/>
              <a:gd name="connsiteX9" fmla="*/ 2354894 w 2980879"/>
              <a:gd name="connsiteY9" fmla="*/ 2038170 h 2038170"/>
              <a:gd name="connsiteX10" fmla="*/ 1818336 w 2980879"/>
              <a:gd name="connsiteY10" fmla="*/ 2038170 h 2038170"/>
              <a:gd name="connsiteX11" fmla="*/ 1311587 w 2980879"/>
              <a:gd name="connsiteY11" fmla="*/ 2038170 h 2038170"/>
              <a:gd name="connsiteX12" fmla="*/ 745220 w 2980879"/>
              <a:gd name="connsiteY12" fmla="*/ 2038170 h 2038170"/>
              <a:gd name="connsiteX13" fmla="*/ 0 w 2980879"/>
              <a:gd name="connsiteY13" fmla="*/ 2038170 h 2038170"/>
              <a:gd name="connsiteX14" fmla="*/ 0 w 2980879"/>
              <a:gd name="connsiteY14" fmla="*/ 1419925 h 2038170"/>
              <a:gd name="connsiteX15" fmla="*/ 0 w 2980879"/>
              <a:gd name="connsiteY15" fmla="*/ 760917 h 2038170"/>
              <a:gd name="connsiteX16" fmla="*/ 0 w 2980879"/>
              <a:gd name="connsiteY16" fmla="*/ 0 h 20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879" h="2038170" extrusionOk="0">
                <a:moveTo>
                  <a:pt x="0" y="0"/>
                </a:moveTo>
                <a:cubicBezTo>
                  <a:pt x="142657" y="-11581"/>
                  <a:pt x="428370" y="-8121"/>
                  <a:pt x="536558" y="0"/>
                </a:cubicBezTo>
                <a:cubicBezTo>
                  <a:pt x="644746" y="8121"/>
                  <a:pt x="974749" y="-18560"/>
                  <a:pt x="1192352" y="0"/>
                </a:cubicBezTo>
                <a:cubicBezTo>
                  <a:pt x="1409955" y="18560"/>
                  <a:pt x="1547888" y="10374"/>
                  <a:pt x="1758719" y="0"/>
                </a:cubicBezTo>
                <a:cubicBezTo>
                  <a:pt x="1969550" y="-10374"/>
                  <a:pt x="2164284" y="19821"/>
                  <a:pt x="2384703" y="0"/>
                </a:cubicBezTo>
                <a:cubicBezTo>
                  <a:pt x="2605122" y="-19821"/>
                  <a:pt x="2789372" y="-11903"/>
                  <a:pt x="2980879" y="0"/>
                </a:cubicBezTo>
                <a:cubicBezTo>
                  <a:pt x="2989070" y="253081"/>
                  <a:pt x="3004295" y="410757"/>
                  <a:pt x="2980879" y="699772"/>
                </a:cubicBezTo>
                <a:cubicBezTo>
                  <a:pt x="2957463" y="988787"/>
                  <a:pt x="2969421" y="1097103"/>
                  <a:pt x="2980879" y="1379162"/>
                </a:cubicBezTo>
                <a:cubicBezTo>
                  <a:pt x="2992338" y="1661221"/>
                  <a:pt x="2969416" y="1886818"/>
                  <a:pt x="2980879" y="2038170"/>
                </a:cubicBezTo>
                <a:cubicBezTo>
                  <a:pt x="2850383" y="2034945"/>
                  <a:pt x="2490541" y="2043489"/>
                  <a:pt x="2354894" y="2038170"/>
                </a:cubicBezTo>
                <a:cubicBezTo>
                  <a:pt x="2219247" y="2032851"/>
                  <a:pt x="1979407" y="2040638"/>
                  <a:pt x="1818336" y="2038170"/>
                </a:cubicBezTo>
                <a:cubicBezTo>
                  <a:pt x="1657265" y="2035702"/>
                  <a:pt x="1477862" y="2031343"/>
                  <a:pt x="1311587" y="2038170"/>
                </a:cubicBezTo>
                <a:cubicBezTo>
                  <a:pt x="1145312" y="2044997"/>
                  <a:pt x="980023" y="2053339"/>
                  <a:pt x="745220" y="2038170"/>
                </a:cubicBezTo>
                <a:cubicBezTo>
                  <a:pt x="510417" y="2023001"/>
                  <a:pt x="255306" y="2055842"/>
                  <a:pt x="0" y="2038170"/>
                </a:cubicBezTo>
                <a:cubicBezTo>
                  <a:pt x="27642" y="1828979"/>
                  <a:pt x="21566" y="1668032"/>
                  <a:pt x="0" y="1419925"/>
                </a:cubicBezTo>
                <a:cubicBezTo>
                  <a:pt x="-21566" y="1171819"/>
                  <a:pt x="-27792" y="1038717"/>
                  <a:pt x="0" y="760917"/>
                </a:cubicBezTo>
                <a:cubicBezTo>
                  <a:pt x="27792" y="483117"/>
                  <a:pt x="20264" y="250884"/>
                  <a:pt x="0" y="0"/>
                </a:cubicBezTo>
                <a:close/>
              </a:path>
            </a:pathLst>
          </a:custGeom>
          <a:noFill/>
          <a:ln w="28575">
            <a:solidFill>
              <a:schemeClr val="bg1"/>
            </a:solidFill>
            <a:extLst>
              <a:ext uri="{C807C97D-BFC1-408E-A445-0C87EB9F89A2}">
                <ask:lineSketchStyleProps xmlns:ask="http://schemas.microsoft.com/office/drawing/2018/sketchyshapes" sd="29531032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112544B6-8ADB-405E-E078-0823A26CA024}"/>
              </a:ext>
            </a:extLst>
          </p:cNvPr>
          <p:cNvSpPr txBox="1">
            <a:spLocks/>
          </p:cNvSpPr>
          <p:nvPr/>
        </p:nvSpPr>
        <p:spPr>
          <a:xfrm>
            <a:off x="183930" y="1707642"/>
            <a:ext cx="3112439" cy="395619"/>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r>
              <a:rPr lang="en-US" sz="4000">
                <a:solidFill>
                  <a:schemeClr val="bg1"/>
                </a:solidFill>
                <a:latin typeface="New Beginnings"/>
              </a:rPr>
              <a:t>HONEYBEE</a:t>
            </a:r>
            <a:endParaRPr lang="en-US" sz="1800"/>
          </a:p>
        </p:txBody>
      </p:sp>
      <p:sp>
        <p:nvSpPr>
          <p:cNvPr id="36" name="Title 1">
            <a:extLst>
              <a:ext uri="{FF2B5EF4-FFF2-40B4-BE49-F238E27FC236}">
                <a16:creationId xmlns:a16="http://schemas.microsoft.com/office/drawing/2014/main" id="{710B1F37-45D3-2C04-BBAB-1F2194736BEB}"/>
              </a:ext>
            </a:extLst>
          </p:cNvPr>
          <p:cNvSpPr txBox="1">
            <a:spLocks/>
          </p:cNvSpPr>
          <p:nvPr/>
        </p:nvSpPr>
        <p:spPr>
          <a:xfrm>
            <a:off x="6588675" y="1667272"/>
            <a:ext cx="3112439" cy="395619"/>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r>
              <a:rPr lang="en-US" sz="4000">
                <a:solidFill>
                  <a:schemeClr val="bg1"/>
                </a:solidFill>
                <a:latin typeface="New Beginnings"/>
              </a:rPr>
              <a:t>Solitary BEEs</a:t>
            </a:r>
            <a:endParaRPr lang="en-US" sz="1800"/>
          </a:p>
        </p:txBody>
      </p:sp>
      <p:pic>
        <p:nvPicPr>
          <p:cNvPr id="37" name="Picture 2">
            <a:extLst>
              <a:ext uri="{FF2B5EF4-FFF2-40B4-BE49-F238E27FC236}">
                <a16:creationId xmlns:a16="http://schemas.microsoft.com/office/drawing/2014/main" id="{BD8B459D-9B27-9101-ACF3-88242384B1E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683484" y="2123469"/>
            <a:ext cx="2980879" cy="2038170"/>
          </a:xfrm>
          <a:custGeom>
            <a:avLst/>
            <a:gdLst>
              <a:gd name="connsiteX0" fmla="*/ 0 w 2980879"/>
              <a:gd name="connsiteY0" fmla="*/ 0 h 2038170"/>
              <a:gd name="connsiteX1" fmla="*/ 536558 w 2980879"/>
              <a:gd name="connsiteY1" fmla="*/ 0 h 2038170"/>
              <a:gd name="connsiteX2" fmla="*/ 1192352 w 2980879"/>
              <a:gd name="connsiteY2" fmla="*/ 0 h 2038170"/>
              <a:gd name="connsiteX3" fmla="*/ 1758719 w 2980879"/>
              <a:gd name="connsiteY3" fmla="*/ 0 h 2038170"/>
              <a:gd name="connsiteX4" fmla="*/ 2384703 w 2980879"/>
              <a:gd name="connsiteY4" fmla="*/ 0 h 2038170"/>
              <a:gd name="connsiteX5" fmla="*/ 2980879 w 2980879"/>
              <a:gd name="connsiteY5" fmla="*/ 0 h 2038170"/>
              <a:gd name="connsiteX6" fmla="*/ 2980879 w 2980879"/>
              <a:gd name="connsiteY6" fmla="*/ 699772 h 2038170"/>
              <a:gd name="connsiteX7" fmla="*/ 2980879 w 2980879"/>
              <a:gd name="connsiteY7" fmla="*/ 1379162 h 2038170"/>
              <a:gd name="connsiteX8" fmla="*/ 2980879 w 2980879"/>
              <a:gd name="connsiteY8" fmla="*/ 2038170 h 2038170"/>
              <a:gd name="connsiteX9" fmla="*/ 2354894 w 2980879"/>
              <a:gd name="connsiteY9" fmla="*/ 2038170 h 2038170"/>
              <a:gd name="connsiteX10" fmla="*/ 1818336 w 2980879"/>
              <a:gd name="connsiteY10" fmla="*/ 2038170 h 2038170"/>
              <a:gd name="connsiteX11" fmla="*/ 1311587 w 2980879"/>
              <a:gd name="connsiteY11" fmla="*/ 2038170 h 2038170"/>
              <a:gd name="connsiteX12" fmla="*/ 745220 w 2980879"/>
              <a:gd name="connsiteY12" fmla="*/ 2038170 h 2038170"/>
              <a:gd name="connsiteX13" fmla="*/ 0 w 2980879"/>
              <a:gd name="connsiteY13" fmla="*/ 2038170 h 2038170"/>
              <a:gd name="connsiteX14" fmla="*/ 0 w 2980879"/>
              <a:gd name="connsiteY14" fmla="*/ 1419925 h 2038170"/>
              <a:gd name="connsiteX15" fmla="*/ 0 w 2980879"/>
              <a:gd name="connsiteY15" fmla="*/ 760917 h 2038170"/>
              <a:gd name="connsiteX16" fmla="*/ 0 w 2980879"/>
              <a:gd name="connsiteY16" fmla="*/ 0 h 20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879" h="2038170" extrusionOk="0">
                <a:moveTo>
                  <a:pt x="0" y="0"/>
                </a:moveTo>
                <a:cubicBezTo>
                  <a:pt x="142657" y="-11581"/>
                  <a:pt x="428370" y="-8121"/>
                  <a:pt x="536558" y="0"/>
                </a:cubicBezTo>
                <a:cubicBezTo>
                  <a:pt x="644746" y="8121"/>
                  <a:pt x="974749" y="-18560"/>
                  <a:pt x="1192352" y="0"/>
                </a:cubicBezTo>
                <a:cubicBezTo>
                  <a:pt x="1409955" y="18560"/>
                  <a:pt x="1547888" y="10374"/>
                  <a:pt x="1758719" y="0"/>
                </a:cubicBezTo>
                <a:cubicBezTo>
                  <a:pt x="1969550" y="-10374"/>
                  <a:pt x="2164284" y="19821"/>
                  <a:pt x="2384703" y="0"/>
                </a:cubicBezTo>
                <a:cubicBezTo>
                  <a:pt x="2605122" y="-19821"/>
                  <a:pt x="2789372" y="-11903"/>
                  <a:pt x="2980879" y="0"/>
                </a:cubicBezTo>
                <a:cubicBezTo>
                  <a:pt x="2989070" y="253081"/>
                  <a:pt x="3004295" y="410757"/>
                  <a:pt x="2980879" y="699772"/>
                </a:cubicBezTo>
                <a:cubicBezTo>
                  <a:pt x="2957463" y="988787"/>
                  <a:pt x="2969421" y="1097103"/>
                  <a:pt x="2980879" y="1379162"/>
                </a:cubicBezTo>
                <a:cubicBezTo>
                  <a:pt x="2992338" y="1661221"/>
                  <a:pt x="2969416" y="1886818"/>
                  <a:pt x="2980879" y="2038170"/>
                </a:cubicBezTo>
                <a:cubicBezTo>
                  <a:pt x="2850383" y="2034945"/>
                  <a:pt x="2490541" y="2043489"/>
                  <a:pt x="2354894" y="2038170"/>
                </a:cubicBezTo>
                <a:cubicBezTo>
                  <a:pt x="2219247" y="2032851"/>
                  <a:pt x="1979407" y="2040638"/>
                  <a:pt x="1818336" y="2038170"/>
                </a:cubicBezTo>
                <a:cubicBezTo>
                  <a:pt x="1657265" y="2035702"/>
                  <a:pt x="1477862" y="2031343"/>
                  <a:pt x="1311587" y="2038170"/>
                </a:cubicBezTo>
                <a:cubicBezTo>
                  <a:pt x="1145312" y="2044997"/>
                  <a:pt x="980023" y="2053339"/>
                  <a:pt x="745220" y="2038170"/>
                </a:cubicBezTo>
                <a:cubicBezTo>
                  <a:pt x="510417" y="2023001"/>
                  <a:pt x="255306" y="2055842"/>
                  <a:pt x="0" y="2038170"/>
                </a:cubicBezTo>
                <a:cubicBezTo>
                  <a:pt x="27642" y="1828979"/>
                  <a:pt x="21566" y="1668032"/>
                  <a:pt x="0" y="1419925"/>
                </a:cubicBezTo>
                <a:cubicBezTo>
                  <a:pt x="-21566" y="1171819"/>
                  <a:pt x="-27792" y="1038717"/>
                  <a:pt x="0" y="760917"/>
                </a:cubicBezTo>
                <a:cubicBezTo>
                  <a:pt x="27792" y="483117"/>
                  <a:pt x="20264" y="250884"/>
                  <a:pt x="0" y="0"/>
                </a:cubicBezTo>
                <a:close/>
              </a:path>
            </a:pathLst>
          </a:custGeom>
          <a:noFill/>
          <a:ln w="28575">
            <a:solidFill>
              <a:schemeClr val="bg1"/>
            </a:solidFill>
            <a:extLst>
              <a:ext uri="{C807C97D-BFC1-408E-A445-0C87EB9F89A2}">
                <ask:lineSketchStyleProps xmlns:ask="http://schemas.microsoft.com/office/drawing/2018/sketchyshapes" sd="29531032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A0CFAAD-1C12-1E3A-FEF6-154D17686911}"/>
              </a:ext>
            </a:extLst>
          </p:cNvPr>
          <p:cNvSpPr txBox="1"/>
          <p:nvPr/>
        </p:nvSpPr>
        <p:spPr>
          <a:xfrm>
            <a:off x="6777358" y="4169518"/>
            <a:ext cx="3083410" cy="1993110"/>
          </a:xfrm>
          <a:prstGeom prst="rect">
            <a:avLst/>
          </a:prstGeom>
          <a:noFill/>
        </p:spPr>
        <p:txBody>
          <a:bodyPr wrap="square" rtlCol="0">
            <a:spAutoFit/>
          </a:bodyPr>
          <a:lstStyle/>
          <a:p>
            <a:pPr>
              <a:lnSpc>
                <a:spcPts val="3000"/>
              </a:lnSpc>
            </a:pPr>
            <a:r>
              <a:rPr lang="en-GB" sz="2100">
                <a:solidFill>
                  <a:schemeClr val="bg1"/>
                </a:solidFill>
                <a:latin typeface="Museo Sans 300" panose="02000000000000000000" pitchFamily="50" charset="0"/>
              </a:rPr>
              <a:t>Over 250 species!</a:t>
            </a:r>
          </a:p>
          <a:p>
            <a:pPr>
              <a:lnSpc>
                <a:spcPts val="3000"/>
              </a:lnSpc>
            </a:pPr>
            <a:r>
              <a:rPr lang="en-GB" sz="2100">
                <a:solidFill>
                  <a:schemeClr val="bg1"/>
                </a:solidFill>
                <a:latin typeface="Museo Sans 300" panose="02000000000000000000" pitchFamily="50" charset="0"/>
              </a:rPr>
              <a:t>Live alone &amp; build nests</a:t>
            </a:r>
          </a:p>
          <a:p>
            <a:pPr>
              <a:lnSpc>
                <a:spcPts val="3000"/>
              </a:lnSpc>
            </a:pPr>
            <a:r>
              <a:rPr lang="en-GB" sz="2100">
                <a:solidFill>
                  <a:schemeClr val="bg1"/>
                </a:solidFill>
                <a:latin typeface="Museo Sans 300" panose="02000000000000000000" pitchFamily="50" charset="0"/>
              </a:rPr>
              <a:t>Brilliant pollinators</a:t>
            </a:r>
          </a:p>
          <a:p>
            <a:pPr>
              <a:lnSpc>
                <a:spcPts val="3000"/>
              </a:lnSpc>
            </a:pPr>
            <a:r>
              <a:rPr lang="en-GB" sz="2100">
                <a:solidFill>
                  <a:schemeClr val="bg1"/>
                </a:solidFill>
                <a:latin typeface="Museo Sans 300" panose="02000000000000000000" pitchFamily="50" charset="0"/>
              </a:rPr>
              <a:t>Some live in bee hotels</a:t>
            </a:r>
          </a:p>
          <a:p>
            <a:pPr>
              <a:lnSpc>
                <a:spcPts val="3000"/>
              </a:lnSpc>
            </a:pPr>
            <a:r>
              <a:rPr lang="en-GB" sz="2100">
                <a:solidFill>
                  <a:schemeClr val="bg1"/>
                </a:solidFill>
                <a:latin typeface="Museo Sans 300" panose="02000000000000000000" pitchFamily="50" charset="0"/>
              </a:rPr>
              <a:t>Endangered</a:t>
            </a:r>
          </a:p>
        </p:txBody>
      </p:sp>
      <p:sp>
        <p:nvSpPr>
          <p:cNvPr id="40" name="TextBox 39">
            <a:extLst>
              <a:ext uri="{FF2B5EF4-FFF2-40B4-BE49-F238E27FC236}">
                <a16:creationId xmlns:a16="http://schemas.microsoft.com/office/drawing/2014/main" id="{5F367422-EC52-78DC-310B-5D5EFF60B4D9}"/>
              </a:ext>
            </a:extLst>
          </p:cNvPr>
          <p:cNvSpPr txBox="1"/>
          <p:nvPr/>
        </p:nvSpPr>
        <p:spPr>
          <a:xfrm>
            <a:off x="6773915" y="6201065"/>
            <a:ext cx="3310297" cy="611193"/>
          </a:xfrm>
          <a:prstGeom prst="rect">
            <a:avLst/>
          </a:prstGeom>
          <a:noFill/>
        </p:spPr>
        <p:txBody>
          <a:bodyPr wrap="square" rtlCol="0">
            <a:spAutoFit/>
          </a:bodyPr>
          <a:lstStyle/>
          <a:p>
            <a:pPr>
              <a:lnSpc>
                <a:spcPts val="2000"/>
              </a:lnSpc>
            </a:pPr>
            <a:r>
              <a:rPr lang="en-GB" sz="2100">
                <a:solidFill>
                  <a:schemeClr val="bg1"/>
                </a:solidFill>
                <a:latin typeface="Museo Sans 300" panose="02000000000000000000" pitchFamily="50" charset="0"/>
              </a:rPr>
              <a:t>Includes mining, mason</a:t>
            </a:r>
            <a:br>
              <a:rPr lang="en-GB" sz="2100">
                <a:solidFill>
                  <a:schemeClr val="bg1"/>
                </a:solidFill>
                <a:latin typeface="Museo Sans 300" panose="02000000000000000000" pitchFamily="50" charset="0"/>
              </a:rPr>
            </a:br>
            <a:r>
              <a:rPr lang="en-GB" sz="2100">
                <a:solidFill>
                  <a:schemeClr val="bg1"/>
                </a:solidFill>
                <a:latin typeface="Museo Sans 300" panose="02000000000000000000" pitchFamily="50" charset="0"/>
              </a:rPr>
              <a:t>&amp; leafcutter bees</a:t>
            </a:r>
          </a:p>
        </p:txBody>
      </p:sp>
      <p:grpSp>
        <p:nvGrpSpPr>
          <p:cNvPr id="46" name="Group 45">
            <a:extLst>
              <a:ext uri="{FF2B5EF4-FFF2-40B4-BE49-F238E27FC236}">
                <a16:creationId xmlns:a16="http://schemas.microsoft.com/office/drawing/2014/main" id="{79065081-A65F-8C6C-8627-0DF764FA2CDD}"/>
              </a:ext>
            </a:extLst>
          </p:cNvPr>
          <p:cNvGrpSpPr/>
          <p:nvPr/>
        </p:nvGrpSpPr>
        <p:grpSpPr>
          <a:xfrm>
            <a:off x="6720479" y="4380959"/>
            <a:ext cx="53436" cy="812509"/>
            <a:chOff x="6720479" y="4380959"/>
            <a:chExt cx="53436" cy="812509"/>
          </a:xfrm>
        </p:grpSpPr>
        <p:sp>
          <p:nvSpPr>
            <p:cNvPr id="42" name="Oval 41">
              <a:extLst>
                <a:ext uri="{FF2B5EF4-FFF2-40B4-BE49-F238E27FC236}">
                  <a16:creationId xmlns:a16="http://schemas.microsoft.com/office/drawing/2014/main" id="{F8403ECC-6934-7A9A-1DB0-F8196B0AE232}"/>
                </a:ext>
              </a:extLst>
            </p:cNvPr>
            <p:cNvSpPr/>
            <p:nvPr/>
          </p:nvSpPr>
          <p:spPr>
            <a:xfrm flipH="1">
              <a:off x="6720479" y="438095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A0687C2-5841-1D48-6C20-C69E91577B66}"/>
                </a:ext>
              </a:extLst>
            </p:cNvPr>
            <p:cNvSpPr/>
            <p:nvPr/>
          </p:nvSpPr>
          <p:spPr>
            <a:xfrm flipH="1">
              <a:off x="6728196" y="4764354"/>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59EC70A1-E80E-82CF-4171-808331D390F4}"/>
                </a:ext>
              </a:extLst>
            </p:cNvPr>
            <p:cNvSpPr/>
            <p:nvPr/>
          </p:nvSpPr>
          <p:spPr>
            <a:xfrm flipH="1">
              <a:off x="6728196" y="514774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C9C707C0-F9B1-8472-1C1B-B2A0CCB8C0B6}"/>
              </a:ext>
            </a:extLst>
          </p:cNvPr>
          <p:cNvGrpSpPr/>
          <p:nvPr/>
        </p:nvGrpSpPr>
        <p:grpSpPr>
          <a:xfrm>
            <a:off x="6729696" y="5531144"/>
            <a:ext cx="53436" cy="812509"/>
            <a:chOff x="6720479" y="4380959"/>
            <a:chExt cx="53436" cy="812509"/>
          </a:xfrm>
        </p:grpSpPr>
        <p:sp>
          <p:nvSpPr>
            <p:cNvPr id="48" name="Oval 47">
              <a:extLst>
                <a:ext uri="{FF2B5EF4-FFF2-40B4-BE49-F238E27FC236}">
                  <a16:creationId xmlns:a16="http://schemas.microsoft.com/office/drawing/2014/main" id="{B56998C2-C9DC-49A5-06F8-C1380B363D48}"/>
                </a:ext>
              </a:extLst>
            </p:cNvPr>
            <p:cNvSpPr/>
            <p:nvPr/>
          </p:nvSpPr>
          <p:spPr>
            <a:xfrm flipH="1">
              <a:off x="6720479" y="438095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26E6B8B-E9DE-5637-5CCE-A28E320DE29A}"/>
                </a:ext>
              </a:extLst>
            </p:cNvPr>
            <p:cNvSpPr/>
            <p:nvPr/>
          </p:nvSpPr>
          <p:spPr>
            <a:xfrm flipH="1">
              <a:off x="6728196" y="4764354"/>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40A0F7E-BC87-245B-246F-0228B6CD017F}"/>
                </a:ext>
              </a:extLst>
            </p:cNvPr>
            <p:cNvSpPr/>
            <p:nvPr/>
          </p:nvSpPr>
          <p:spPr>
            <a:xfrm flipH="1">
              <a:off x="6728196" y="514774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TextBox 50">
            <a:extLst>
              <a:ext uri="{FF2B5EF4-FFF2-40B4-BE49-F238E27FC236}">
                <a16:creationId xmlns:a16="http://schemas.microsoft.com/office/drawing/2014/main" id="{9D2B7E2C-2234-6EF4-844E-6590C465DE64}"/>
              </a:ext>
            </a:extLst>
          </p:cNvPr>
          <p:cNvSpPr txBox="1"/>
          <p:nvPr/>
        </p:nvSpPr>
        <p:spPr>
          <a:xfrm>
            <a:off x="3666743" y="4259977"/>
            <a:ext cx="2885999" cy="450893"/>
          </a:xfrm>
          <a:prstGeom prst="rect">
            <a:avLst/>
          </a:prstGeom>
          <a:noFill/>
        </p:spPr>
        <p:txBody>
          <a:bodyPr wrap="square" rtlCol="0">
            <a:spAutoFit/>
          </a:bodyPr>
          <a:lstStyle/>
          <a:p>
            <a:pPr>
              <a:lnSpc>
                <a:spcPts val="3000"/>
              </a:lnSpc>
            </a:pPr>
            <a:r>
              <a:rPr lang="en-GB" sz="2100">
                <a:solidFill>
                  <a:schemeClr val="bg1"/>
                </a:solidFill>
                <a:latin typeface="Museo Sans 300" panose="02000000000000000000" pitchFamily="50" charset="0"/>
              </a:rPr>
              <a:t>24 species</a:t>
            </a:r>
          </a:p>
        </p:txBody>
      </p:sp>
      <p:sp>
        <p:nvSpPr>
          <p:cNvPr id="52" name="TextBox 51">
            <a:extLst>
              <a:ext uri="{FF2B5EF4-FFF2-40B4-BE49-F238E27FC236}">
                <a16:creationId xmlns:a16="http://schemas.microsoft.com/office/drawing/2014/main" id="{C7EEE42B-BCE7-ECCB-AC39-974CA0AAF42E}"/>
              </a:ext>
            </a:extLst>
          </p:cNvPr>
          <p:cNvSpPr txBox="1"/>
          <p:nvPr/>
        </p:nvSpPr>
        <p:spPr>
          <a:xfrm>
            <a:off x="3668271" y="4701190"/>
            <a:ext cx="2707130" cy="611193"/>
          </a:xfrm>
          <a:prstGeom prst="rect">
            <a:avLst/>
          </a:prstGeom>
          <a:noFill/>
        </p:spPr>
        <p:txBody>
          <a:bodyPr wrap="square" rtlCol="0">
            <a:spAutoFit/>
          </a:bodyPr>
          <a:lstStyle/>
          <a:p>
            <a:pPr>
              <a:lnSpc>
                <a:spcPts val="2000"/>
              </a:lnSpc>
            </a:pPr>
            <a:r>
              <a:rPr lang="en-GB" sz="2100">
                <a:solidFill>
                  <a:schemeClr val="bg1"/>
                </a:solidFill>
                <a:latin typeface="Museo Sans 300" panose="02000000000000000000" pitchFamily="50" charset="0"/>
              </a:rPr>
              <a:t>Live in a small nest</a:t>
            </a:r>
            <a:br>
              <a:rPr lang="en-GB" sz="2100">
                <a:solidFill>
                  <a:schemeClr val="bg1"/>
                </a:solidFill>
                <a:latin typeface="Museo Sans 300" panose="02000000000000000000" pitchFamily="50" charset="0"/>
              </a:rPr>
            </a:br>
            <a:r>
              <a:rPr lang="en-GB" sz="2100">
                <a:solidFill>
                  <a:schemeClr val="bg1"/>
                </a:solidFill>
                <a:latin typeface="Museo Sans 300" panose="02000000000000000000" pitchFamily="50" charset="0"/>
              </a:rPr>
              <a:t>with a Queen</a:t>
            </a:r>
          </a:p>
        </p:txBody>
      </p:sp>
      <p:sp>
        <p:nvSpPr>
          <p:cNvPr id="53" name="TextBox 52">
            <a:extLst>
              <a:ext uri="{FF2B5EF4-FFF2-40B4-BE49-F238E27FC236}">
                <a16:creationId xmlns:a16="http://schemas.microsoft.com/office/drawing/2014/main" id="{ECD20D5D-7D2B-BFAD-4F2A-9DB95F12CBAC}"/>
              </a:ext>
            </a:extLst>
          </p:cNvPr>
          <p:cNvSpPr txBox="1"/>
          <p:nvPr/>
        </p:nvSpPr>
        <p:spPr>
          <a:xfrm>
            <a:off x="3666106" y="5195611"/>
            <a:ext cx="3083410" cy="1220334"/>
          </a:xfrm>
          <a:prstGeom prst="rect">
            <a:avLst/>
          </a:prstGeom>
          <a:noFill/>
        </p:spPr>
        <p:txBody>
          <a:bodyPr wrap="square" rtlCol="0">
            <a:spAutoFit/>
          </a:bodyPr>
          <a:lstStyle/>
          <a:p>
            <a:pPr>
              <a:lnSpc>
                <a:spcPts val="3000"/>
              </a:lnSpc>
            </a:pPr>
            <a:r>
              <a:rPr lang="en-GB" sz="2100">
                <a:solidFill>
                  <a:schemeClr val="bg1"/>
                </a:solidFill>
                <a:latin typeface="Museo Sans 300" panose="02000000000000000000" pitchFamily="50" charset="0"/>
              </a:rPr>
              <a:t>Brilliant pollinators</a:t>
            </a:r>
          </a:p>
          <a:p>
            <a:pPr>
              <a:lnSpc>
                <a:spcPts val="3000"/>
              </a:lnSpc>
            </a:pPr>
            <a:r>
              <a:rPr lang="en-GB" sz="2100">
                <a:solidFill>
                  <a:schemeClr val="bg1"/>
                </a:solidFill>
                <a:latin typeface="Museo Sans 300" panose="02000000000000000000" pitchFamily="50" charset="0"/>
              </a:rPr>
              <a:t>Endangered</a:t>
            </a:r>
          </a:p>
          <a:p>
            <a:pPr>
              <a:lnSpc>
                <a:spcPts val="3000"/>
              </a:lnSpc>
            </a:pPr>
            <a:r>
              <a:rPr lang="en-GB" sz="2100">
                <a:solidFill>
                  <a:schemeClr val="bg1"/>
                </a:solidFill>
                <a:latin typeface="Museo Sans 300" panose="02000000000000000000" pitchFamily="50" charset="0"/>
              </a:rPr>
              <a:t>Very rarely stings</a:t>
            </a:r>
          </a:p>
        </p:txBody>
      </p:sp>
      <p:grpSp>
        <p:nvGrpSpPr>
          <p:cNvPr id="54" name="Group 53">
            <a:extLst>
              <a:ext uri="{FF2B5EF4-FFF2-40B4-BE49-F238E27FC236}">
                <a16:creationId xmlns:a16="http://schemas.microsoft.com/office/drawing/2014/main" id="{6BB202A4-E39F-687B-9F61-1CE027053505}"/>
              </a:ext>
            </a:extLst>
          </p:cNvPr>
          <p:cNvGrpSpPr/>
          <p:nvPr/>
        </p:nvGrpSpPr>
        <p:grpSpPr>
          <a:xfrm>
            <a:off x="3612170" y="5419698"/>
            <a:ext cx="53436" cy="812509"/>
            <a:chOff x="6720479" y="4380959"/>
            <a:chExt cx="53436" cy="812509"/>
          </a:xfrm>
        </p:grpSpPr>
        <p:sp>
          <p:nvSpPr>
            <p:cNvPr id="55" name="Oval 54">
              <a:extLst>
                <a:ext uri="{FF2B5EF4-FFF2-40B4-BE49-F238E27FC236}">
                  <a16:creationId xmlns:a16="http://schemas.microsoft.com/office/drawing/2014/main" id="{A9154754-69D3-0BB7-DADC-87555F277457}"/>
                </a:ext>
              </a:extLst>
            </p:cNvPr>
            <p:cNvSpPr/>
            <p:nvPr/>
          </p:nvSpPr>
          <p:spPr>
            <a:xfrm flipH="1">
              <a:off x="6720479" y="438095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0474F3B4-637D-3F89-EDB9-98C809CFE629}"/>
                </a:ext>
              </a:extLst>
            </p:cNvPr>
            <p:cNvSpPr/>
            <p:nvPr/>
          </p:nvSpPr>
          <p:spPr>
            <a:xfrm flipH="1">
              <a:off x="6728196" y="4764354"/>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7E6A9D0-895D-6D62-0241-AC504A05D080}"/>
                </a:ext>
              </a:extLst>
            </p:cNvPr>
            <p:cNvSpPr/>
            <p:nvPr/>
          </p:nvSpPr>
          <p:spPr>
            <a:xfrm flipH="1">
              <a:off x="6728196" y="514774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 name="Oval 58">
            <a:extLst>
              <a:ext uri="{FF2B5EF4-FFF2-40B4-BE49-F238E27FC236}">
                <a16:creationId xmlns:a16="http://schemas.microsoft.com/office/drawing/2014/main" id="{0349F785-5475-557C-CC50-B7835B06EBF4}"/>
              </a:ext>
            </a:extLst>
          </p:cNvPr>
          <p:cNvSpPr/>
          <p:nvPr/>
        </p:nvSpPr>
        <p:spPr>
          <a:xfrm flipH="1">
            <a:off x="3609965" y="445987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A3A14D3F-C385-9490-A80D-D13B2E102B5F}"/>
              </a:ext>
            </a:extLst>
          </p:cNvPr>
          <p:cNvSpPr/>
          <p:nvPr/>
        </p:nvSpPr>
        <p:spPr>
          <a:xfrm flipH="1">
            <a:off x="3617682" y="4843274"/>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75" name="Group 3074">
            <a:extLst>
              <a:ext uri="{FF2B5EF4-FFF2-40B4-BE49-F238E27FC236}">
                <a16:creationId xmlns:a16="http://schemas.microsoft.com/office/drawing/2014/main" id="{56B663A0-F9AF-6647-4DD0-4DB0FF403530}"/>
              </a:ext>
            </a:extLst>
          </p:cNvPr>
          <p:cNvGrpSpPr/>
          <p:nvPr/>
        </p:nvGrpSpPr>
        <p:grpSpPr>
          <a:xfrm>
            <a:off x="403918" y="4220393"/>
            <a:ext cx="3093105" cy="2418313"/>
            <a:chOff x="264218" y="4220393"/>
            <a:chExt cx="3093105" cy="2418313"/>
          </a:xfrm>
        </p:grpSpPr>
        <p:sp>
          <p:nvSpPr>
            <p:cNvPr id="62" name="TextBox 61">
              <a:extLst>
                <a:ext uri="{FF2B5EF4-FFF2-40B4-BE49-F238E27FC236}">
                  <a16:creationId xmlns:a16="http://schemas.microsoft.com/office/drawing/2014/main" id="{0E3938A7-8DA8-F78C-EA34-8F4AD5873FB5}"/>
                </a:ext>
              </a:extLst>
            </p:cNvPr>
            <p:cNvSpPr txBox="1"/>
            <p:nvPr/>
          </p:nvSpPr>
          <p:spPr>
            <a:xfrm>
              <a:off x="273913" y="4220393"/>
              <a:ext cx="3083410" cy="450893"/>
            </a:xfrm>
            <a:prstGeom prst="rect">
              <a:avLst/>
            </a:prstGeom>
            <a:noFill/>
          </p:spPr>
          <p:txBody>
            <a:bodyPr wrap="square" rtlCol="0">
              <a:spAutoFit/>
            </a:bodyPr>
            <a:lstStyle/>
            <a:p>
              <a:pPr>
                <a:lnSpc>
                  <a:spcPts val="3000"/>
                </a:lnSpc>
              </a:pPr>
              <a:r>
                <a:rPr lang="en-GB" sz="2100">
                  <a:solidFill>
                    <a:schemeClr val="bg1"/>
                  </a:solidFill>
                  <a:latin typeface="Museo Sans 300" panose="02000000000000000000" pitchFamily="50" charset="0"/>
                </a:rPr>
                <a:t>Only 1 species</a:t>
              </a:r>
            </a:p>
          </p:txBody>
        </p:sp>
        <p:sp>
          <p:nvSpPr>
            <p:cNvPr id="63" name="TextBox 62">
              <a:extLst>
                <a:ext uri="{FF2B5EF4-FFF2-40B4-BE49-F238E27FC236}">
                  <a16:creationId xmlns:a16="http://schemas.microsoft.com/office/drawing/2014/main" id="{ADE422B5-4333-06FA-587A-D28CB1E9C9BD}"/>
                </a:ext>
              </a:extLst>
            </p:cNvPr>
            <p:cNvSpPr txBox="1"/>
            <p:nvPr/>
          </p:nvSpPr>
          <p:spPr>
            <a:xfrm>
              <a:off x="264218" y="4714496"/>
              <a:ext cx="2707130" cy="611193"/>
            </a:xfrm>
            <a:prstGeom prst="rect">
              <a:avLst/>
            </a:prstGeom>
            <a:noFill/>
          </p:spPr>
          <p:txBody>
            <a:bodyPr wrap="square" rtlCol="0">
              <a:spAutoFit/>
            </a:bodyPr>
            <a:lstStyle/>
            <a:p>
              <a:pPr>
                <a:lnSpc>
                  <a:spcPts val="2000"/>
                </a:lnSpc>
              </a:pPr>
              <a:r>
                <a:rPr lang="en-GB" sz="2100">
                  <a:solidFill>
                    <a:schemeClr val="bg1"/>
                  </a:solidFill>
                  <a:latin typeface="Museo Sans 300" panose="02000000000000000000" pitchFamily="50" charset="0"/>
                </a:rPr>
                <a:t>Lives in a hive with a Queen</a:t>
              </a:r>
            </a:p>
          </p:txBody>
        </p:sp>
        <p:sp>
          <p:nvSpPr>
            <p:cNvPr id="3072" name="TextBox 3071">
              <a:extLst>
                <a:ext uri="{FF2B5EF4-FFF2-40B4-BE49-F238E27FC236}">
                  <a16:creationId xmlns:a16="http://schemas.microsoft.com/office/drawing/2014/main" id="{37678CB2-74CD-BAA8-1B6D-621C235F8507}"/>
                </a:ext>
              </a:extLst>
            </p:cNvPr>
            <p:cNvSpPr txBox="1"/>
            <p:nvPr/>
          </p:nvSpPr>
          <p:spPr>
            <a:xfrm>
              <a:off x="265328" y="5296666"/>
              <a:ext cx="2707130" cy="611193"/>
            </a:xfrm>
            <a:prstGeom prst="rect">
              <a:avLst/>
            </a:prstGeom>
            <a:noFill/>
          </p:spPr>
          <p:txBody>
            <a:bodyPr wrap="square" rtlCol="0">
              <a:spAutoFit/>
            </a:bodyPr>
            <a:lstStyle/>
            <a:p>
              <a:pPr>
                <a:lnSpc>
                  <a:spcPts val="2000"/>
                </a:lnSpc>
              </a:pPr>
              <a:r>
                <a:rPr lang="en-GB" sz="2100">
                  <a:solidFill>
                    <a:schemeClr val="bg1"/>
                  </a:solidFill>
                  <a:latin typeface="Museo Sans 300" panose="02000000000000000000" pitchFamily="50" charset="0"/>
                </a:rPr>
                <a:t>The </a:t>
              </a:r>
              <a:r>
                <a:rPr lang="en-GB" sz="2100" u="sng">
                  <a:solidFill>
                    <a:schemeClr val="bg1"/>
                  </a:solidFill>
                  <a:latin typeface="Museo Sans 300" panose="02000000000000000000" pitchFamily="50" charset="0"/>
                </a:rPr>
                <a:t>only bee </a:t>
              </a:r>
              <a:r>
                <a:rPr lang="en-GB" sz="2100">
                  <a:solidFill>
                    <a:schemeClr val="bg1"/>
                  </a:solidFill>
                  <a:latin typeface="Museo Sans 300" panose="02000000000000000000" pitchFamily="50" charset="0"/>
                </a:rPr>
                <a:t>that makes honey</a:t>
              </a:r>
            </a:p>
          </p:txBody>
        </p:sp>
        <p:sp>
          <p:nvSpPr>
            <p:cNvPr id="3073" name="TextBox 3072">
              <a:extLst>
                <a:ext uri="{FF2B5EF4-FFF2-40B4-BE49-F238E27FC236}">
                  <a16:creationId xmlns:a16="http://schemas.microsoft.com/office/drawing/2014/main" id="{6E451186-3792-CE55-0166-3CBECABD15C2}"/>
                </a:ext>
              </a:extLst>
            </p:cNvPr>
            <p:cNvSpPr txBox="1"/>
            <p:nvPr/>
          </p:nvSpPr>
          <p:spPr>
            <a:xfrm>
              <a:off x="273913" y="5803093"/>
              <a:ext cx="3083410" cy="835613"/>
            </a:xfrm>
            <a:prstGeom prst="rect">
              <a:avLst/>
            </a:prstGeom>
            <a:noFill/>
          </p:spPr>
          <p:txBody>
            <a:bodyPr wrap="square" rtlCol="0">
              <a:spAutoFit/>
            </a:bodyPr>
            <a:lstStyle/>
            <a:p>
              <a:pPr>
                <a:lnSpc>
                  <a:spcPts val="3000"/>
                </a:lnSpc>
              </a:pPr>
              <a:r>
                <a:rPr lang="en-GB" sz="2100">
                  <a:solidFill>
                    <a:schemeClr val="bg1"/>
                  </a:solidFill>
                  <a:latin typeface="Museo Sans 300" panose="02000000000000000000" pitchFamily="50" charset="0"/>
                </a:rPr>
                <a:t>A farmed animal</a:t>
              </a:r>
            </a:p>
            <a:p>
              <a:pPr>
                <a:lnSpc>
                  <a:spcPts val="3000"/>
                </a:lnSpc>
              </a:pPr>
              <a:r>
                <a:rPr lang="en-GB" sz="2100">
                  <a:solidFill>
                    <a:schemeClr val="bg1"/>
                  </a:solidFill>
                  <a:latin typeface="Museo Sans 300" panose="02000000000000000000" pitchFamily="50" charset="0"/>
                </a:rPr>
                <a:t>Not endangered</a:t>
              </a:r>
            </a:p>
          </p:txBody>
        </p:sp>
      </p:grpSp>
      <p:grpSp>
        <p:nvGrpSpPr>
          <p:cNvPr id="3076" name="Group 3075">
            <a:extLst>
              <a:ext uri="{FF2B5EF4-FFF2-40B4-BE49-F238E27FC236}">
                <a16:creationId xmlns:a16="http://schemas.microsoft.com/office/drawing/2014/main" id="{E41E1AD2-6397-5276-F9E8-AD34DB7D9FF7}"/>
              </a:ext>
            </a:extLst>
          </p:cNvPr>
          <p:cNvGrpSpPr/>
          <p:nvPr/>
        </p:nvGrpSpPr>
        <p:grpSpPr>
          <a:xfrm>
            <a:off x="371333" y="4433139"/>
            <a:ext cx="53436" cy="1029120"/>
            <a:chOff x="6720479" y="4380959"/>
            <a:chExt cx="53436" cy="1029120"/>
          </a:xfrm>
        </p:grpSpPr>
        <p:sp>
          <p:nvSpPr>
            <p:cNvPr id="3077" name="Oval 3076">
              <a:extLst>
                <a:ext uri="{FF2B5EF4-FFF2-40B4-BE49-F238E27FC236}">
                  <a16:creationId xmlns:a16="http://schemas.microsoft.com/office/drawing/2014/main" id="{790BF771-4C5D-2CEA-A7DC-E4536EA4D662}"/>
                </a:ext>
              </a:extLst>
            </p:cNvPr>
            <p:cNvSpPr/>
            <p:nvPr/>
          </p:nvSpPr>
          <p:spPr>
            <a:xfrm flipH="1">
              <a:off x="6720479" y="438095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8" name="Oval 3077">
              <a:extLst>
                <a:ext uri="{FF2B5EF4-FFF2-40B4-BE49-F238E27FC236}">
                  <a16:creationId xmlns:a16="http://schemas.microsoft.com/office/drawing/2014/main" id="{CAC0EF7B-0B67-7F28-9B54-34CA3027C811}"/>
                </a:ext>
              </a:extLst>
            </p:cNvPr>
            <p:cNvSpPr/>
            <p:nvPr/>
          </p:nvSpPr>
          <p:spPr>
            <a:xfrm flipH="1">
              <a:off x="6728196" y="4764354"/>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9" name="Oval 3078">
              <a:extLst>
                <a:ext uri="{FF2B5EF4-FFF2-40B4-BE49-F238E27FC236}">
                  <a16:creationId xmlns:a16="http://schemas.microsoft.com/office/drawing/2014/main" id="{CA156592-A71E-50B0-1129-FC87C6E63D8F}"/>
                </a:ext>
              </a:extLst>
            </p:cNvPr>
            <p:cNvSpPr/>
            <p:nvPr/>
          </p:nvSpPr>
          <p:spPr>
            <a:xfrm flipH="1">
              <a:off x="6728196" y="5364360"/>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84" name="Group 3083">
            <a:extLst>
              <a:ext uri="{FF2B5EF4-FFF2-40B4-BE49-F238E27FC236}">
                <a16:creationId xmlns:a16="http://schemas.microsoft.com/office/drawing/2014/main" id="{C7525A61-7190-77BC-9353-6C66E6B0A8AB}"/>
              </a:ext>
            </a:extLst>
          </p:cNvPr>
          <p:cNvGrpSpPr/>
          <p:nvPr/>
        </p:nvGrpSpPr>
        <p:grpSpPr>
          <a:xfrm>
            <a:off x="378196" y="6021654"/>
            <a:ext cx="45719" cy="429114"/>
            <a:chOff x="6728196" y="4764354"/>
            <a:chExt cx="45719" cy="429114"/>
          </a:xfrm>
        </p:grpSpPr>
        <p:sp>
          <p:nvSpPr>
            <p:cNvPr id="3086" name="Oval 3085">
              <a:extLst>
                <a:ext uri="{FF2B5EF4-FFF2-40B4-BE49-F238E27FC236}">
                  <a16:creationId xmlns:a16="http://schemas.microsoft.com/office/drawing/2014/main" id="{5480CB64-A5D9-E7A8-768A-94FA700FBBF7}"/>
                </a:ext>
              </a:extLst>
            </p:cNvPr>
            <p:cNvSpPr/>
            <p:nvPr/>
          </p:nvSpPr>
          <p:spPr>
            <a:xfrm flipH="1">
              <a:off x="6728196" y="4764354"/>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7" name="Oval 3086">
              <a:extLst>
                <a:ext uri="{FF2B5EF4-FFF2-40B4-BE49-F238E27FC236}">
                  <a16:creationId xmlns:a16="http://schemas.microsoft.com/office/drawing/2014/main" id="{4EBE9228-B905-5710-CDE0-C786C1E0D6E9}"/>
                </a:ext>
              </a:extLst>
            </p:cNvPr>
            <p:cNvSpPr/>
            <p:nvPr/>
          </p:nvSpPr>
          <p:spPr>
            <a:xfrm flipH="1">
              <a:off x="6728196" y="5147749"/>
              <a:ext cx="45719" cy="457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B6077796-9B56-2D0C-5535-5CC3B58ED271}"/>
              </a:ext>
            </a:extLst>
          </p:cNvPr>
          <p:cNvGrpSpPr/>
          <p:nvPr/>
        </p:nvGrpSpPr>
        <p:grpSpPr>
          <a:xfrm>
            <a:off x="376290" y="3710770"/>
            <a:ext cx="916393" cy="504497"/>
            <a:chOff x="576204" y="5996711"/>
            <a:chExt cx="916393" cy="504497"/>
          </a:xfrm>
        </p:grpSpPr>
        <p:sp>
          <p:nvSpPr>
            <p:cNvPr id="7" name="TextBox 6">
              <a:extLst>
                <a:ext uri="{FF2B5EF4-FFF2-40B4-BE49-F238E27FC236}">
                  <a16:creationId xmlns:a16="http://schemas.microsoft.com/office/drawing/2014/main" id="{84132C61-6208-5AC0-8C92-A5AB33F7068A}"/>
                </a:ext>
              </a:extLst>
            </p:cNvPr>
            <p:cNvSpPr txBox="1"/>
            <p:nvPr/>
          </p:nvSpPr>
          <p:spPr>
            <a:xfrm>
              <a:off x="669626" y="5996711"/>
              <a:ext cx="822971" cy="504497"/>
            </a:xfrm>
            <a:prstGeom prst="rect">
              <a:avLst/>
            </a:prstGeom>
            <a:noFill/>
          </p:spPr>
          <p:txBody>
            <a:bodyPr wrap="square" rtlCol="0">
              <a:spAutoFit/>
            </a:bodyPr>
            <a:lstStyle/>
            <a:p>
              <a:pPr algn="ctr">
                <a:lnSpc>
                  <a:spcPts val="3800"/>
                </a:lnSpc>
              </a:pPr>
              <a:r>
                <a:rPr lang="en-GB" sz="1200" err="1">
                  <a:solidFill>
                    <a:schemeClr val="bg1"/>
                  </a:solidFill>
                  <a:latin typeface="Museo Sans 300" panose="02000000000000000000" pitchFamily="50" charset="0"/>
                </a:rPr>
                <a:t>Pixabay</a:t>
              </a:r>
              <a:endParaRPr lang="en-GB" sz="1200">
                <a:solidFill>
                  <a:schemeClr val="bg1"/>
                </a:solidFill>
                <a:latin typeface="Museo Sans 300" panose="02000000000000000000" pitchFamily="50" charset="0"/>
              </a:endParaRPr>
            </a:p>
          </p:txBody>
        </p:sp>
        <p:pic>
          <p:nvPicPr>
            <p:cNvPr id="11" name="Graphic 10" descr="Camera with solid fill">
              <a:extLst>
                <a:ext uri="{FF2B5EF4-FFF2-40B4-BE49-F238E27FC236}">
                  <a16:creationId xmlns:a16="http://schemas.microsoft.com/office/drawing/2014/main" id="{EFC117A1-8578-0A62-9F98-CE122F3446A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6204" y="6245440"/>
              <a:ext cx="185685" cy="185685"/>
            </a:xfrm>
            <a:prstGeom prst="rect">
              <a:avLst/>
            </a:prstGeom>
          </p:spPr>
        </p:pic>
      </p:grpSp>
      <p:grpSp>
        <p:nvGrpSpPr>
          <p:cNvPr id="12" name="Group 11">
            <a:extLst>
              <a:ext uri="{FF2B5EF4-FFF2-40B4-BE49-F238E27FC236}">
                <a16:creationId xmlns:a16="http://schemas.microsoft.com/office/drawing/2014/main" id="{8DE747C7-1A35-33A2-809C-9C12C55857C1}"/>
              </a:ext>
            </a:extLst>
          </p:cNvPr>
          <p:cNvGrpSpPr/>
          <p:nvPr/>
        </p:nvGrpSpPr>
        <p:grpSpPr>
          <a:xfrm>
            <a:off x="3560981" y="3702188"/>
            <a:ext cx="2506917" cy="497829"/>
            <a:chOff x="576204" y="5996711"/>
            <a:chExt cx="2506917" cy="497829"/>
          </a:xfrm>
        </p:grpSpPr>
        <p:sp>
          <p:nvSpPr>
            <p:cNvPr id="13" name="TextBox 12">
              <a:extLst>
                <a:ext uri="{FF2B5EF4-FFF2-40B4-BE49-F238E27FC236}">
                  <a16:creationId xmlns:a16="http://schemas.microsoft.com/office/drawing/2014/main" id="{D872C4EF-243F-1DE0-ED11-CF0040639AEF}"/>
                </a:ext>
              </a:extLst>
            </p:cNvPr>
            <p:cNvSpPr txBox="1"/>
            <p:nvPr/>
          </p:nvSpPr>
          <p:spPr>
            <a:xfrm>
              <a:off x="669626" y="5996711"/>
              <a:ext cx="2413495" cy="497829"/>
            </a:xfrm>
            <a:prstGeom prst="rect">
              <a:avLst/>
            </a:prstGeom>
            <a:noFill/>
          </p:spPr>
          <p:txBody>
            <a:bodyPr wrap="square" rtlCol="0">
              <a:spAutoFit/>
            </a:bodyPr>
            <a:lstStyle/>
            <a:p>
              <a:pPr algn="ctr">
                <a:lnSpc>
                  <a:spcPts val="3800"/>
                </a:lnSpc>
              </a:pPr>
              <a:r>
                <a:rPr lang="en-GB" sz="1200">
                  <a:solidFill>
                    <a:schemeClr val="bg1"/>
                  </a:solidFill>
                  <a:latin typeface="Museo Sans 300" panose="02000000000000000000" pitchFamily="50" charset="0"/>
                </a:rPr>
                <a:t>Bumblebee Conservation Trust</a:t>
              </a:r>
            </a:p>
          </p:txBody>
        </p:sp>
        <p:pic>
          <p:nvPicPr>
            <p:cNvPr id="14" name="Graphic 13" descr="Camera with solid fill">
              <a:extLst>
                <a:ext uri="{FF2B5EF4-FFF2-40B4-BE49-F238E27FC236}">
                  <a16:creationId xmlns:a16="http://schemas.microsoft.com/office/drawing/2014/main" id="{C7CC8049-D666-FD78-FB9E-6F3B063C7A4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6204" y="6245440"/>
              <a:ext cx="185685" cy="185685"/>
            </a:xfrm>
            <a:prstGeom prst="rect">
              <a:avLst/>
            </a:prstGeom>
          </p:spPr>
        </p:pic>
      </p:grpSp>
      <p:grpSp>
        <p:nvGrpSpPr>
          <p:cNvPr id="15" name="Group 14">
            <a:extLst>
              <a:ext uri="{FF2B5EF4-FFF2-40B4-BE49-F238E27FC236}">
                <a16:creationId xmlns:a16="http://schemas.microsoft.com/office/drawing/2014/main" id="{4AB9D1C8-8FA9-33FC-BB3E-C1C3F892C1E3}"/>
              </a:ext>
            </a:extLst>
          </p:cNvPr>
          <p:cNvGrpSpPr/>
          <p:nvPr/>
        </p:nvGrpSpPr>
        <p:grpSpPr>
          <a:xfrm>
            <a:off x="6752119" y="3674546"/>
            <a:ext cx="3037904" cy="497829"/>
            <a:chOff x="528579" y="5996711"/>
            <a:chExt cx="3037904" cy="497829"/>
          </a:xfrm>
        </p:grpSpPr>
        <p:sp>
          <p:nvSpPr>
            <p:cNvPr id="16" name="TextBox 15">
              <a:extLst>
                <a:ext uri="{FF2B5EF4-FFF2-40B4-BE49-F238E27FC236}">
                  <a16:creationId xmlns:a16="http://schemas.microsoft.com/office/drawing/2014/main" id="{5B5831F0-6719-07A0-EF1F-7F7BF0F03162}"/>
                </a:ext>
              </a:extLst>
            </p:cNvPr>
            <p:cNvSpPr txBox="1"/>
            <p:nvPr/>
          </p:nvSpPr>
          <p:spPr>
            <a:xfrm>
              <a:off x="545801" y="5996711"/>
              <a:ext cx="3020682" cy="497829"/>
            </a:xfrm>
            <a:prstGeom prst="rect">
              <a:avLst/>
            </a:prstGeom>
            <a:noFill/>
          </p:spPr>
          <p:txBody>
            <a:bodyPr wrap="square" rtlCol="0">
              <a:spAutoFit/>
            </a:bodyPr>
            <a:lstStyle/>
            <a:p>
              <a:pPr algn="ctr">
                <a:lnSpc>
                  <a:spcPts val="3800"/>
                </a:lnSpc>
              </a:pPr>
              <a:r>
                <a:rPr lang="en-GB" sz="1200">
                  <a:solidFill>
                    <a:schemeClr val="bg1"/>
                  </a:solidFill>
                  <a:latin typeface="Museo Sans 300" panose="02000000000000000000" pitchFamily="50" charset="0"/>
                </a:rPr>
                <a:t>People’s Trust for Endangered Species</a:t>
              </a:r>
            </a:p>
          </p:txBody>
        </p:sp>
        <p:pic>
          <p:nvPicPr>
            <p:cNvPr id="17" name="Graphic 16" descr="Camera with solid fill">
              <a:extLst>
                <a:ext uri="{FF2B5EF4-FFF2-40B4-BE49-F238E27FC236}">
                  <a16:creationId xmlns:a16="http://schemas.microsoft.com/office/drawing/2014/main" id="{7C07CCF3-3871-5A4E-67C0-77F9040C911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8579" y="6245440"/>
              <a:ext cx="185685" cy="185685"/>
            </a:xfrm>
            <a:prstGeom prst="rect">
              <a:avLst/>
            </a:prstGeom>
          </p:spPr>
        </p:pic>
      </p:grpSp>
    </p:spTree>
    <p:extLst>
      <p:ext uri="{BB962C8B-B14F-4D97-AF65-F5344CB8AC3E}">
        <p14:creationId xmlns:p14="http://schemas.microsoft.com/office/powerpoint/2010/main" val="1030861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0709CBD-4AD8-58ED-7BA1-E4A604B02DF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2912" y="381063"/>
            <a:ext cx="8960175" cy="6095874"/>
          </a:xfrm>
          <a:custGeom>
            <a:avLst/>
            <a:gdLst>
              <a:gd name="connsiteX0" fmla="*/ 0 w 8960175"/>
              <a:gd name="connsiteY0" fmla="*/ 0 h 6095874"/>
              <a:gd name="connsiteX1" fmla="*/ 510041 w 8960175"/>
              <a:gd name="connsiteY1" fmla="*/ 0 h 6095874"/>
              <a:gd name="connsiteX2" fmla="*/ 930480 w 8960175"/>
              <a:gd name="connsiteY2" fmla="*/ 0 h 6095874"/>
              <a:gd name="connsiteX3" fmla="*/ 1798927 w 8960175"/>
              <a:gd name="connsiteY3" fmla="*/ 0 h 6095874"/>
              <a:gd name="connsiteX4" fmla="*/ 2308968 w 8960175"/>
              <a:gd name="connsiteY4" fmla="*/ 0 h 6095874"/>
              <a:gd name="connsiteX5" fmla="*/ 2998212 w 8960175"/>
              <a:gd name="connsiteY5" fmla="*/ 0 h 6095874"/>
              <a:gd name="connsiteX6" fmla="*/ 3508253 w 8960175"/>
              <a:gd name="connsiteY6" fmla="*/ 0 h 6095874"/>
              <a:gd name="connsiteX7" fmla="*/ 4287099 w 8960175"/>
              <a:gd name="connsiteY7" fmla="*/ 0 h 6095874"/>
              <a:gd name="connsiteX8" fmla="*/ 5065945 w 8960175"/>
              <a:gd name="connsiteY8" fmla="*/ 0 h 6095874"/>
              <a:gd name="connsiteX9" fmla="*/ 5755189 w 8960175"/>
              <a:gd name="connsiteY9" fmla="*/ 0 h 6095874"/>
              <a:gd name="connsiteX10" fmla="*/ 6623637 w 8960175"/>
              <a:gd name="connsiteY10" fmla="*/ 0 h 6095874"/>
              <a:gd name="connsiteX11" fmla="*/ 7492085 w 8960175"/>
              <a:gd name="connsiteY11" fmla="*/ 0 h 6095874"/>
              <a:gd name="connsiteX12" fmla="*/ 8002126 w 8960175"/>
              <a:gd name="connsiteY12" fmla="*/ 0 h 6095874"/>
              <a:gd name="connsiteX13" fmla="*/ 8960175 w 8960175"/>
              <a:gd name="connsiteY13" fmla="*/ 0 h 6095874"/>
              <a:gd name="connsiteX14" fmla="*/ 8960175 w 8960175"/>
              <a:gd name="connsiteY14" fmla="*/ 677319 h 6095874"/>
              <a:gd name="connsiteX15" fmla="*/ 8960175 w 8960175"/>
              <a:gd name="connsiteY15" fmla="*/ 1354639 h 6095874"/>
              <a:gd name="connsiteX16" fmla="*/ 8960175 w 8960175"/>
              <a:gd name="connsiteY16" fmla="*/ 2092917 h 6095874"/>
              <a:gd name="connsiteX17" fmla="*/ 8960175 w 8960175"/>
              <a:gd name="connsiteY17" fmla="*/ 2892154 h 6095874"/>
              <a:gd name="connsiteX18" fmla="*/ 8960175 w 8960175"/>
              <a:gd name="connsiteY18" fmla="*/ 3386597 h 6095874"/>
              <a:gd name="connsiteX19" fmla="*/ 8960175 w 8960175"/>
              <a:gd name="connsiteY19" fmla="*/ 3881040 h 6095874"/>
              <a:gd name="connsiteX20" fmla="*/ 8960175 w 8960175"/>
              <a:gd name="connsiteY20" fmla="*/ 4375483 h 6095874"/>
              <a:gd name="connsiteX21" fmla="*/ 8960175 w 8960175"/>
              <a:gd name="connsiteY21" fmla="*/ 5174720 h 6095874"/>
              <a:gd name="connsiteX22" fmla="*/ 8960175 w 8960175"/>
              <a:gd name="connsiteY22" fmla="*/ 6095874 h 6095874"/>
              <a:gd name="connsiteX23" fmla="*/ 8181329 w 8960175"/>
              <a:gd name="connsiteY23" fmla="*/ 6095874 h 6095874"/>
              <a:gd name="connsiteX24" fmla="*/ 7760890 w 8960175"/>
              <a:gd name="connsiteY24" fmla="*/ 6095874 h 6095874"/>
              <a:gd name="connsiteX25" fmla="*/ 6892442 w 8960175"/>
              <a:gd name="connsiteY25" fmla="*/ 6095874 h 6095874"/>
              <a:gd name="connsiteX26" fmla="*/ 6023995 w 8960175"/>
              <a:gd name="connsiteY26" fmla="*/ 6095874 h 6095874"/>
              <a:gd name="connsiteX27" fmla="*/ 5424352 w 8960175"/>
              <a:gd name="connsiteY27" fmla="*/ 6095874 h 6095874"/>
              <a:gd name="connsiteX28" fmla="*/ 4914311 w 8960175"/>
              <a:gd name="connsiteY28" fmla="*/ 6095874 h 6095874"/>
              <a:gd name="connsiteX29" fmla="*/ 4045864 w 8960175"/>
              <a:gd name="connsiteY29" fmla="*/ 6095874 h 6095874"/>
              <a:gd name="connsiteX30" fmla="*/ 3535823 w 8960175"/>
              <a:gd name="connsiteY30" fmla="*/ 6095874 h 6095874"/>
              <a:gd name="connsiteX31" fmla="*/ 2667375 w 8960175"/>
              <a:gd name="connsiteY31" fmla="*/ 6095874 h 6095874"/>
              <a:gd name="connsiteX32" fmla="*/ 1798927 w 8960175"/>
              <a:gd name="connsiteY32" fmla="*/ 6095874 h 6095874"/>
              <a:gd name="connsiteX33" fmla="*/ 1378488 w 8960175"/>
              <a:gd name="connsiteY33" fmla="*/ 6095874 h 6095874"/>
              <a:gd name="connsiteX34" fmla="*/ 778846 w 8960175"/>
              <a:gd name="connsiteY34" fmla="*/ 6095874 h 6095874"/>
              <a:gd name="connsiteX35" fmla="*/ 0 w 8960175"/>
              <a:gd name="connsiteY35" fmla="*/ 6095874 h 6095874"/>
              <a:gd name="connsiteX36" fmla="*/ 0 w 8960175"/>
              <a:gd name="connsiteY36" fmla="*/ 5357596 h 6095874"/>
              <a:gd name="connsiteX37" fmla="*/ 0 w 8960175"/>
              <a:gd name="connsiteY37" fmla="*/ 4680277 h 6095874"/>
              <a:gd name="connsiteX38" fmla="*/ 0 w 8960175"/>
              <a:gd name="connsiteY38" fmla="*/ 4063916 h 6095874"/>
              <a:gd name="connsiteX39" fmla="*/ 0 w 8960175"/>
              <a:gd name="connsiteY39" fmla="*/ 3569473 h 6095874"/>
              <a:gd name="connsiteX40" fmla="*/ 0 w 8960175"/>
              <a:gd name="connsiteY40" fmla="*/ 2892154 h 6095874"/>
              <a:gd name="connsiteX41" fmla="*/ 0 w 8960175"/>
              <a:gd name="connsiteY41" fmla="*/ 2336752 h 6095874"/>
              <a:gd name="connsiteX42" fmla="*/ 0 w 8960175"/>
              <a:gd name="connsiteY42" fmla="*/ 1842309 h 6095874"/>
              <a:gd name="connsiteX43" fmla="*/ 0 w 8960175"/>
              <a:gd name="connsiteY43" fmla="*/ 1043072 h 6095874"/>
              <a:gd name="connsiteX44" fmla="*/ 0 w 8960175"/>
              <a:gd name="connsiteY44" fmla="*/ 0 h 609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960175" h="6095874" extrusionOk="0">
                <a:moveTo>
                  <a:pt x="0" y="0"/>
                </a:moveTo>
                <a:cubicBezTo>
                  <a:pt x="147014" y="-19977"/>
                  <a:pt x="352466" y="-18495"/>
                  <a:pt x="510041" y="0"/>
                </a:cubicBezTo>
                <a:cubicBezTo>
                  <a:pt x="667616" y="18495"/>
                  <a:pt x="743214" y="4766"/>
                  <a:pt x="930480" y="0"/>
                </a:cubicBezTo>
                <a:cubicBezTo>
                  <a:pt x="1117746" y="-4766"/>
                  <a:pt x="1479284" y="6235"/>
                  <a:pt x="1798927" y="0"/>
                </a:cubicBezTo>
                <a:cubicBezTo>
                  <a:pt x="2118570" y="-6235"/>
                  <a:pt x="2088283" y="9208"/>
                  <a:pt x="2308968" y="0"/>
                </a:cubicBezTo>
                <a:cubicBezTo>
                  <a:pt x="2529653" y="-9208"/>
                  <a:pt x="2856242" y="15368"/>
                  <a:pt x="2998212" y="0"/>
                </a:cubicBezTo>
                <a:cubicBezTo>
                  <a:pt x="3140182" y="-15368"/>
                  <a:pt x="3320358" y="-15446"/>
                  <a:pt x="3508253" y="0"/>
                </a:cubicBezTo>
                <a:cubicBezTo>
                  <a:pt x="3696148" y="15446"/>
                  <a:pt x="4113198" y="20197"/>
                  <a:pt x="4287099" y="0"/>
                </a:cubicBezTo>
                <a:cubicBezTo>
                  <a:pt x="4461000" y="-20197"/>
                  <a:pt x="4771249" y="13005"/>
                  <a:pt x="5065945" y="0"/>
                </a:cubicBezTo>
                <a:cubicBezTo>
                  <a:pt x="5360641" y="-13005"/>
                  <a:pt x="5573394" y="-10839"/>
                  <a:pt x="5755189" y="0"/>
                </a:cubicBezTo>
                <a:cubicBezTo>
                  <a:pt x="5936984" y="10839"/>
                  <a:pt x="6444365" y="24731"/>
                  <a:pt x="6623637" y="0"/>
                </a:cubicBezTo>
                <a:cubicBezTo>
                  <a:pt x="6802909" y="-24731"/>
                  <a:pt x="7120048" y="-13262"/>
                  <a:pt x="7492085" y="0"/>
                </a:cubicBezTo>
                <a:cubicBezTo>
                  <a:pt x="7864122" y="13262"/>
                  <a:pt x="7814271" y="2316"/>
                  <a:pt x="8002126" y="0"/>
                </a:cubicBezTo>
                <a:cubicBezTo>
                  <a:pt x="8189981" y="-2316"/>
                  <a:pt x="8715088" y="-25050"/>
                  <a:pt x="8960175" y="0"/>
                </a:cubicBezTo>
                <a:cubicBezTo>
                  <a:pt x="8986525" y="333394"/>
                  <a:pt x="8951063" y="473600"/>
                  <a:pt x="8960175" y="677319"/>
                </a:cubicBezTo>
                <a:cubicBezTo>
                  <a:pt x="8969287" y="881038"/>
                  <a:pt x="8967219" y="1053541"/>
                  <a:pt x="8960175" y="1354639"/>
                </a:cubicBezTo>
                <a:cubicBezTo>
                  <a:pt x="8953131" y="1655737"/>
                  <a:pt x="8928935" y="1922766"/>
                  <a:pt x="8960175" y="2092917"/>
                </a:cubicBezTo>
                <a:cubicBezTo>
                  <a:pt x="8991415" y="2263068"/>
                  <a:pt x="8921046" y="2593427"/>
                  <a:pt x="8960175" y="2892154"/>
                </a:cubicBezTo>
                <a:cubicBezTo>
                  <a:pt x="8999304" y="3190881"/>
                  <a:pt x="8976772" y="3238057"/>
                  <a:pt x="8960175" y="3386597"/>
                </a:cubicBezTo>
                <a:cubicBezTo>
                  <a:pt x="8943578" y="3535137"/>
                  <a:pt x="8972596" y="3709342"/>
                  <a:pt x="8960175" y="3881040"/>
                </a:cubicBezTo>
                <a:cubicBezTo>
                  <a:pt x="8947754" y="4052738"/>
                  <a:pt x="8938587" y="4163237"/>
                  <a:pt x="8960175" y="4375483"/>
                </a:cubicBezTo>
                <a:cubicBezTo>
                  <a:pt x="8981763" y="4587729"/>
                  <a:pt x="8927723" y="4835649"/>
                  <a:pt x="8960175" y="5174720"/>
                </a:cubicBezTo>
                <a:cubicBezTo>
                  <a:pt x="8992627" y="5513791"/>
                  <a:pt x="8996751" y="5779755"/>
                  <a:pt x="8960175" y="6095874"/>
                </a:cubicBezTo>
                <a:cubicBezTo>
                  <a:pt x="8697352" y="6104121"/>
                  <a:pt x="8444920" y="6097655"/>
                  <a:pt x="8181329" y="6095874"/>
                </a:cubicBezTo>
                <a:cubicBezTo>
                  <a:pt x="7917738" y="6094093"/>
                  <a:pt x="7928305" y="6097072"/>
                  <a:pt x="7760890" y="6095874"/>
                </a:cubicBezTo>
                <a:cubicBezTo>
                  <a:pt x="7593475" y="6094676"/>
                  <a:pt x="7265594" y="6126469"/>
                  <a:pt x="6892442" y="6095874"/>
                </a:cubicBezTo>
                <a:cubicBezTo>
                  <a:pt x="6519290" y="6065279"/>
                  <a:pt x="6287542" y="6069170"/>
                  <a:pt x="6023995" y="6095874"/>
                </a:cubicBezTo>
                <a:cubicBezTo>
                  <a:pt x="5760448" y="6122578"/>
                  <a:pt x="5629300" y="6073507"/>
                  <a:pt x="5424352" y="6095874"/>
                </a:cubicBezTo>
                <a:cubicBezTo>
                  <a:pt x="5219404" y="6118241"/>
                  <a:pt x="5087672" y="6086812"/>
                  <a:pt x="4914311" y="6095874"/>
                </a:cubicBezTo>
                <a:cubicBezTo>
                  <a:pt x="4740950" y="6104936"/>
                  <a:pt x="4340793" y="6089347"/>
                  <a:pt x="4045864" y="6095874"/>
                </a:cubicBezTo>
                <a:cubicBezTo>
                  <a:pt x="3750935" y="6102401"/>
                  <a:pt x="3743841" y="6116927"/>
                  <a:pt x="3535823" y="6095874"/>
                </a:cubicBezTo>
                <a:cubicBezTo>
                  <a:pt x="3327805" y="6074821"/>
                  <a:pt x="3078163" y="6074690"/>
                  <a:pt x="2667375" y="6095874"/>
                </a:cubicBezTo>
                <a:cubicBezTo>
                  <a:pt x="2256587" y="6117058"/>
                  <a:pt x="1985479" y="6134520"/>
                  <a:pt x="1798927" y="6095874"/>
                </a:cubicBezTo>
                <a:cubicBezTo>
                  <a:pt x="1612375" y="6057228"/>
                  <a:pt x="1588155" y="6090399"/>
                  <a:pt x="1378488" y="6095874"/>
                </a:cubicBezTo>
                <a:cubicBezTo>
                  <a:pt x="1168821" y="6101349"/>
                  <a:pt x="999146" y="6095347"/>
                  <a:pt x="778846" y="6095874"/>
                </a:cubicBezTo>
                <a:cubicBezTo>
                  <a:pt x="558546" y="6096401"/>
                  <a:pt x="261400" y="6113776"/>
                  <a:pt x="0" y="6095874"/>
                </a:cubicBezTo>
                <a:cubicBezTo>
                  <a:pt x="-4611" y="5856579"/>
                  <a:pt x="8784" y="5529931"/>
                  <a:pt x="0" y="5357596"/>
                </a:cubicBezTo>
                <a:cubicBezTo>
                  <a:pt x="-8784" y="5185261"/>
                  <a:pt x="26027" y="4909547"/>
                  <a:pt x="0" y="4680277"/>
                </a:cubicBezTo>
                <a:cubicBezTo>
                  <a:pt x="-26027" y="4451007"/>
                  <a:pt x="23764" y="4348608"/>
                  <a:pt x="0" y="4063916"/>
                </a:cubicBezTo>
                <a:cubicBezTo>
                  <a:pt x="-23764" y="3779224"/>
                  <a:pt x="-2267" y="3728527"/>
                  <a:pt x="0" y="3569473"/>
                </a:cubicBezTo>
                <a:cubicBezTo>
                  <a:pt x="2267" y="3410419"/>
                  <a:pt x="25007" y="3027783"/>
                  <a:pt x="0" y="2892154"/>
                </a:cubicBezTo>
                <a:cubicBezTo>
                  <a:pt x="-25007" y="2756525"/>
                  <a:pt x="-2920" y="2498718"/>
                  <a:pt x="0" y="2336752"/>
                </a:cubicBezTo>
                <a:cubicBezTo>
                  <a:pt x="2920" y="2174786"/>
                  <a:pt x="-17519" y="1965825"/>
                  <a:pt x="0" y="1842309"/>
                </a:cubicBezTo>
                <a:cubicBezTo>
                  <a:pt x="17519" y="1718793"/>
                  <a:pt x="-7012" y="1361787"/>
                  <a:pt x="0" y="1043072"/>
                </a:cubicBezTo>
                <a:cubicBezTo>
                  <a:pt x="7012" y="724357"/>
                  <a:pt x="-20884" y="274075"/>
                  <a:pt x="0" y="0"/>
                </a:cubicBezTo>
                <a:close/>
              </a:path>
            </a:pathLst>
          </a:custGeom>
          <a:noFill/>
          <a:ln w="28575">
            <a:solidFill>
              <a:schemeClr val="bg1"/>
            </a:solidFill>
            <a:extLst>
              <a:ext uri="{C807C97D-BFC1-408E-A445-0C87EB9F89A2}">
                <ask:lineSketchStyleProps xmlns:ask="http://schemas.microsoft.com/office/drawing/2018/sketchyshapes" sd="297489870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descr="A black and white logo with white text&#10;&#10;Description automatically generated">
            <a:extLst>
              <a:ext uri="{FF2B5EF4-FFF2-40B4-BE49-F238E27FC236}">
                <a16:creationId xmlns:a16="http://schemas.microsoft.com/office/drawing/2014/main" id="{F73CDBFA-7FBA-2237-B280-57BE092072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0942" y="5981688"/>
            <a:ext cx="841099" cy="278482"/>
          </a:xfrm>
          <a:prstGeom prst="rect">
            <a:avLst/>
          </a:prstGeom>
        </p:spPr>
      </p:pic>
      <p:sp>
        <p:nvSpPr>
          <p:cNvPr id="9" name="TextBox 8">
            <a:extLst>
              <a:ext uri="{FF2B5EF4-FFF2-40B4-BE49-F238E27FC236}">
                <a16:creationId xmlns:a16="http://schemas.microsoft.com/office/drawing/2014/main" id="{7FDB5449-6423-B82E-10E0-23741F153C46}"/>
              </a:ext>
            </a:extLst>
          </p:cNvPr>
          <p:cNvSpPr txBox="1"/>
          <p:nvPr/>
        </p:nvSpPr>
        <p:spPr>
          <a:xfrm>
            <a:off x="4426859" y="697602"/>
            <a:ext cx="6247669" cy="1015663"/>
          </a:xfrm>
          <a:prstGeom prst="rect">
            <a:avLst/>
          </a:prstGeom>
          <a:noFill/>
        </p:spPr>
        <p:txBody>
          <a:bodyPr wrap="square" rtlCol="0">
            <a:spAutoFit/>
          </a:bodyPr>
          <a:lstStyle/>
          <a:p>
            <a:pPr algn="ctr">
              <a:lnSpc>
                <a:spcPts val="3600"/>
              </a:lnSpc>
            </a:pPr>
            <a:r>
              <a:rPr lang="en-GB" sz="4000">
                <a:solidFill>
                  <a:schemeClr val="bg1"/>
                </a:solidFill>
                <a:latin typeface="New Beginnings" panose="02000000000000000000" pitchFamily="50" charset="0"/>
              </a:rPr>
              <a:t>Small scabious </a:t>
            </a:r>
          </a:p>
          <a:p>
            <a:pPr algn="ctr">
              <a:lnSpc>
                <a:spcPts val="3600"/>
              </a:lnSpc>
            </a:pPr>
            <a:r>
              <a:rPr lang="en-GB" sz="4000">
                <a:solidFill>
                  <a:schemeClr val="bg1"/>
                </a:solidFill>
                <a:latin typeface="New Beginnings" panose="02000000000000000000" pitchFamily="50" charset="0"/>
              </a:rPr>
              <a:t>mining bee</a:t>
            </a:r>
          </a:p>
        </p:txBody>
      </p:sp>
      <p:grpSp>
        <p:nvGrpSpPr>
          <p:cNvPr id="5" name="Group 4">
            <a:extLst>
              <a:ext uri="{FF2B5EF4-FFF2-40B4-BE49-F238E27FC236}">
                <a16:creationId xmlns:a16="http://schemas.microsoft.com/office/drawing/2014/main" id="{461E818C-4176-CFC5-EDDC-C16E0CC67DF9}"/>
              </a:ext>
            </a:extLst>
          </p:cNvPr>
          <p:cNvGrpSpPr/>
          <p:nvPr/>
        </p:nvGrpSpPr>
        <p:grpSpPr>
          <a:xfrm>
            <a:off x="1792204" y="5430490"/>
            <a:ext cx="2639723" cy="885403"/>
            <a:chOff x="455449" y="3271905"/>
            <a:chExt cx="2639723" cy="885403"/>
          </a:xfrm>
        </p:grpSpPr>
        <p:pic>
          <p:nvPicPr>
            <p:cNvPr id="17" name="Picture 16" descr="A white rectangle with black border&#10;&#10;Description automatically generated">
              <a:extLst>
                <a:ext uri="{FF2B5EF4-FFF2-40B4-BE49-F238E27FC236}">
                  <a16:creationId xmlns:a16="http://schemas.microsoft.com/office/drawing/2014/main" id="{377DD7FE-D076-559C-9C71-FF21FA773F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4718" y="3271905"/>
              <a:ext cx="1772758" cy="885403"/>
            </a:xfrm>
            <a:prstGeom prst="rect">
              <a:avLst/>
            </a:prstGeom>
          </p:spPr>
        </p:pic>
        <p:sp>
          <p:nvSpPr>
            <p:cNvPr id="10" name="TextBox 9">
              <a:extLst>
                <a:ext uri="{FF2B5EF4-FFF2-40B4-BE49-F238E27FC236}">
                  <a16:creationId xmlns:a16="http://schemas.microsoft.com/office/drawing/2014/main" id="{A1AD65DE-D1B8-9680-59DD-E584040F23AA}"/>
                </a:ext>
              </a:extLst>
            </p:cNvPr>
            <p:cNvSpPr txBox="1"/>
            <p:nvPr/>
          </p:nvSpPr>
          <p:spPr>
            <a:xfrm>
              <a:off x="455449" y="3339985"/>
              <a:ext cx="2639723" cy="810478"/>
            </a:xfrm>
            <a:prstGeom prst="rect">
              <a:avLst/>
            </a:prstGeom>
            <a:noFill/>
          </p:spPr>
          <p:txBody>
            <a:bodyPr wrap="square" rtlCol="0">
              <a:spAutoFit/>
            </a:bodyPr>
            <a:lstStyle/>
            <a:p>
              <a:pPr algn="ctr">
                <a:lnSpc>
                  <a:spcPts val="2800"/>
                </a:lnSpc>
              </a:pPr>
              <a:r>
                <a:rPr lang="en-GB" sz="3000">
                  <a:solidFill>
                    <a:srgbClr val="A5579E"/>
                  </a:solidFill>
                  <a:latin typeface="New Beginnings" panose="02000000000000000000" pitchFamily="50" charset="0"/>
                </a:rPr>
                <a:t>POLLEN</a:t>
              </a:r>
            </a:p>
            <a:p>
              <a:pPr algn="ctr">
                <a:lnSpc>
                  <a:spcPts val="2800"/>
                </a:lnSpc>
              </a:pPr>
              <a:r>
                <a:rPr lang="en-GB" sz="3000">
                  <a:solidFill>
                    <a:srgbClr val="A5579E"/>
                  </a:solidFill>
                  <a:latin typeface="New Beginnings" panose="02000000000000000000" pitchFamily="50" charset="0"/>
                </a:rPr>
                <a:t>TROUSERS</a:t>
              </a:r>
            </a:p>
          </p:txBody>
        </p:sp>
      </p:grpSp>
      <p:grpSp>
        <p:nvGrpSpPr>
          <p:cNvPr id="19" name="Group 18">
            <a:extLst>
              <a:ext uri="{FF2B5EF4-FFF2-40B4-BE49-F238E27FC236}">
                <a16:creationId xmlns:a16="http://schemas.microsoft.com/office/drawing/2014/main" id="{3C79749A-C0E2-B62F-8C4A-683D61465C3D}"/>
              </a:ext>
            </a:extLst>
          </p:cNvPr>
          <p:cNvGrpSpPr/>
          <p:nvPr/>
        </p:nvGrpSpPr>
        <p:grpSpPr>
          <a:xfrm>
            <a:off x="545694" y="715286"/>
            <a:ext cx="2639723" cy="519486"/>
            <a:chOff x="693889" y="1569614"/>
            <a:chExt cx="2639723" cy="519486"/>
          </a:xfrm>
        </p:grpSpPr>
        <p:pic>
          <p:nvPicPr>
            <p:cNvPr id="16" name="Picture 15" descr="A white rectangle with black border&#10;&#10;Description automatically generated">
              <a:extLst>
                <a:ext uri="{FF2B5EF4-FFF2-40B4-BE49-F238E27FC236}">
                  <a16:creationId xmlns:a16="http://schemas.microsoft.com/office/drawing/2014/main" id="{EFE197BC-7F0A-AF01-D496-02B65C517F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23158" y="1569614"/>
              <a:ext cx="1772758" cy="519486"/>
            </a:xfrm>
            <a:prstGeom prst="rect">
              <a:avLst/>
            </a:prstGeom>
          </p:spPr>
        </p:pic>
        <p:sp>
          <p:nvSpPr>
            <p:cNvPr id="18" name="TextBox 17">
              <a:extLst>
                <a:ext uri="{FF2B5EF4-FFF2-40B4-BE49-F238E27FC236}">
                  <a16:creationId xmlns:a16="http://schemas.microsoft.com/office/drawing/2014/main" id="{497CE3A7-12B2-287F-A4DF-351B2433AAA1}"/>
                </a:ext>
              </a:extLst>
            </p:cNvPr>
            <p:cNvSpPr txBox="1"/>
            <p:nvPr/>
          </p:nvSpPr>
          <p:spPr>
            <a:xfrm>
              <a:off x="693889" y="1637693"/>
              <a:ext cx="2639723" cy="451406"/>
            </a:xfrm>
            <a:prstGeom prst="rect">
              <a:avLst/>
            </a:prstGeom>
            <a:noFill/>
          </p:spPr>
          <p:txBody>
            <a:bodyPr wrap="square" rtlCol="0">
              <a:spAutoFit/>
            </a:bodyPr>
            <a:lstStyle/>
            <a:p>
              <a:pPr algn="ctr">
                <a:lnSpc>
                  <a:spcPts val="2800"/>
                </a:lnSpc>
              </a:pPr>
              <a:r>
                <a:rPr lang="en-GB" sz="3000">
                  <a:solidFill>
                    <a:srgbClr val="A5579E"/>
                  </a:solidFill>
                  <a:latin typeface="New Beginnings" panose="02000000000000000000" pitchFamily="50" charset="0"/>
                </a:rPr>
                <a:t>ANTENNAE</a:t>
              </a:r>
            </a:p>
          </p:txBody>
        </p:sp>
      </p:grpSp>
      <p:pic>
        <p:nvPicPr>
          <p:cNvPr id="21" name="Picture 20" descr="A white line on a black background&#10;&#10;Description automatically generated">
            <a:extLst>
              <a:ext uri="{FF2B5EF4-FFF2-40B4-BE49-F238E27FC236}">
                <a16:creationId xmlns:a16="http://schemas.microsoft.com/office/drawing/2014/main" id="{0EEBB4CE-8223-85ED-AA74-FF7F02C59F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09881" flipH="1" flipV="1">
            <a:off x="2773641" y="983294"/>
            <a:ext cx="806696" cy="355228"/>
          </a:xfrm>
          <a:prstGeom prst="rect">
            <a:avLst/>
          </a:prstGeom>
        </p:spPr>
      </p:pic>
      <p:grpSp>
        <p:nvGrpSpPr>
          <p:cNvPr id="22" name="Group 21">
            <a:extLst>
              <a:ext uri="{FF2B5EF4-FFF2-40B4-BE49-F238E27FC236}">
                <a16:creationId xmlns:a16="http://schemas.microsoft.com/office/drawing/2014/main" id="{BB1072D6-448C-C4A2-20CE-EB67BB21378B}"/>
              </a:ext>
            </a:extLst>
          </p:cNvPr>
          <p:cNvGrpSpPr/>
          <p:nvPr/>
        </p:nvGrpSpPr>
        <p:grpSpPr>
          <a:xfrm>
            <a:off x="625312" y="3729105"/>
            <a:ext cx="2639723" cy="885403"/>
            <a:chOff x="455449" y="3271905"/>
            <a:chExt cx="2639723" cy="885403"/>
          </a:xfrm>
        </p:grpSpPr>
        <p:pic>
          <p:nvPicPr>
            <p:cNvPr id="23" name="Picture 22" descr="A white rectangle with black border&#10;&#10;Description automatically generated">
              <a:extLst>
                <a:ext uri="{FF2B5EF4-FFF2-40B4-BE49-F238E27FC236}">
                  <a16:creationId xmlns:a16="http://schemas.microsoft.com/office/drawing/2014/main" id="{D7C1FBD5-0EE0-B551-4A2B-64E7328EF6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4718" y="3271905"/>
              <a:ext cx="1772758" cy="885403"/>
            </a:xfrm>
            <a:prstGeom prst="rect">
              <a:avLst/>
            </a:prstGeom>
          </p:spPr>
        </p:pic>
        <p:sp>
          <p:nvSpPr>
            <p:cNvPr id="24" name="TextBox 23">
              <a:extLst>
                <a:ext uri="{FF2B5EF4-FFF2-40B4-BE49-F238E27FC236}">
                  <a16:creationId xmlns:a16="http://schemas.microsoft.com/office/drawing/2014/main" id="{EFA0F032-1B04-542E-2E97-8A277675A3FC}"/>
                </a:ext>
              </a:extLst>
            </p:cNvPr>
            <p:cNvSpPr txBox="1"/>
            <p:nvPr/>
          </p:nvSpPr>
          <p:spPr>
            <a:xfrm>
              <a:off x="455449" y="3339985"/>
              <a:ext cx="2639723" cy="810478"/>
            </a:xfrm>
            <a:prstGeom prst="rect">
              <a:avLst/>
            </a:prstGeom>
            <a:noFill/>
          </p:spPr>
          <p:txBody>
            <a:bodyPr wrap="square" rtlCol="0">
              <a:spAutoFit/>
            </a:bodyPr>
            <a:lstStyle/>
            <a:p>
              <a:pPr algn="ctr">
                <a:lnSpc>
                  <a:spcPts val="2800"/>
                </a:lnSpc>
              </a:pPr>
              <a:r>
                <a:rPr lang="en-GB" sz="3000">
                  <a:solidFill>
                    <a:srgbClr val="A5579E"/>
                  </a:solidFill>
                  <a:latin typeface="New Beginnings" panose="02000000000000000000" pitchFamily="50" charset="0"/>
                </a:rPr>
                <a:t>SCABIOUS</a:t>
              </a:r>
            </a:p>
            <a:p>
              <a:pPr algn="ctr">
                <a:lnSpc>
                  <a:spcPts val="2800"/>
                </a:lnSpc>
              </a:pPr>
              <a:r>
                <a:rPr lang="en-GB" sz="3000">
                  <a:solidFill>
                    <a:srgbClr val="A5579E"/>
                  </a:solidFill>
                  <a:latin typeface="New Beginnings" panose="02000000000000000000" pitchFamily="50" charset="0"/>
                </a:rPr>
                <a:t>FLOWERS</a:t>
              </a:r>
            </a:p>
          </p:txBody>
        </p:sp>
      </p:grpSp>
      <p:pic>
        <p:nvPicPr>
          <p:cNvPr id="25" name="Picture 24" descr="A white line on a black background&#10;&#10;Description automatically generated">
            <a:extLst>
              <a:ext uri="{FF2B5EF4-FFF2-40B4-BE49-F238E27FC236}">
                <a16:creationId xmlns:a16="http://schemas.microsoft.com/office/drawing/2014/main" id="{CB2EBF95-2EA1-7800-384F-1E200E35BA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316616" flipV="1">
            <a:off x="3937785" y="5414978"/>
            <a:ext cx="806696" cy="355228"/>
          </a:xfrm>
          <a:prstGeom prst="rect">
            <a:avLst/>
          </a:prstGeom>
        </p:spPr>
      </p:pic>
      <p:grpSp>
        <p:nvGrpSpPr>
          <p:cNvPr id="26" name="Group 25">
            <a:extLst>
              <a:ext uri="{FF2B5EF4-FFF2-40B4-BE49-F238E27FC236}">
                <a16:creationId xmlns:a16="http://schemas.microsoft.com/office/drawing/2014/main" id="{9A008F6E-2132-29DC-10B2-586D3E012B7A}"/>
              </a:ext>
            </a:extLst>
          </p:cNvPr>
          <p:cNvGrpSpPr/>
          <p:nvPr/>
        </p:nvGrpSpPr>
        <p:grpSpPr>
          <a:xfrm>
            <a:off x="6383231" y="2911782"/>
            <a:ext cx="2639723" cy="885403"/>
            <a:chOff x="455449" y="3271905"/>
            <a:chExt cx="2639723" cy="885403"/>
          </a:xfrm>
        </p:grpSpPr>
        <p:pic>
          <p:nvPicPr>
            <p:cNvPr id="27" name="Picture 26" descr="A white rectangle with black border&#10;&#10;Description automatically generated">
              <a:extLst>
                <a:ext uri="{FF2B5EF4-FFF2-40B4-BE49-F238E27FC236}">
                  <a16:creationId xmlns:a16="http://schemas.microsoft.com/office/drawing/2014/main" id="{3CDB0D87-11A5-9F09-A811-1DB0F61980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4718" y="3271905"/>
              <a:ext cx="1772758" cy="885403"/>
            </a:xfrm>
            <a:prstGeom prst="rect">
              <a:avLst/>
            </a:prstGeom>
          </p:spPr>
        </p:pic>
        <p:sp>
          <p:nvSpPr>
            <p:cNvPr id="28" name="TextBox 27">
              <a:extLst>
                <a:ext uri="{FF2B5EF4-FFF2-40B4-BE49-F238E27FC236}">
                  <a16:creationId xmlns:a16="http://schemas.microsoft.com/office/drawing/2014/main" id="{F271A8CA-E31B-1C23-1D0B-0FC2ACF74761}"/>
                </a:ext>
              </a:extLst>
            </p:cNvPr>
            <p:cNvSpPr txBox="1"/>
            <p:nvPr/>
          </p:nvSpPr>
          <p:spPr>
            <a:xfrm>
              <a:off x="455449" y="3339985"/>
              <a:ext cx="2639723" cy="810478"/>
            </a:xfrm>
            <a:prstGeom prst="rect">
              <a:avLst/>
            </a:prstGeom>
            <a:noFill/>
          </p:spPr>
          <p:txBody>
            <a:bodyPr wrap="square" rtlCol="0">
              <a:spAutoFit/>
            </a:bodyPr>
            <a:lstStyle/>
            <a:p>
              <a:pPr algn="ctr">
                <a:lnSpc>
                  <a:spcPts val="2800"/>
                </a:lnSpc>
              </a:pPr>
              <a:r>
                <a:rPr lang="en-GB" sz="3000" err="1">
                  <a:solidFill>
                    <a:srgbClr val="A5579E"/>
                  </a:solidFill>
                  <a:latin typeface="New Beginnings" panose="02000000000000000000" pitchFamily="50" charset="0"/>
                </a:rPr>
                <a:t>STRIPeY</a:t>
              </a:r>
              <a:endParaRPr lang="en-GB" sz="3000">
                <a:solidFill>
                  <a:srgbClr val="A5579E"/>
                </a:solidFill>
                <a:latin typeface="New Beginnings" panose="02000000000000000000" pitchFamily="50" charset="0"/>
              </a:endParaRPr>
            </a:p>
            <a:p>
              <a:pPr algn="ctr">
                <a:lnSpc>
                  <a:spcPts val="2800"/>
                </a:lnSpc>
              </a:pPr>
              <a:r>
                <a:rPr lang="en-GB" sz="3000">
                  <a:solidFill>
                    <a:srgbClr val="A5579E"/>
                  </a:solidFill>
                  <a:latin typeface="New Beginnings" panose="02000000000000000000" pitchFamily="50" charset="0"/>
                </a:rPr>
                <a:t>BODY</a:t>
              </a:r>
            </a:p>
          </p:txBody>
        </p:sp>
      </p:grpSp>
      <p:pic>
        <p:nvPicPr>
          <p:cNvPr id="30" name="Picture 29" descr="A white line on a black background&#10;&#10;Description automatically generated">
            <a:extLst>
              <a:ext uri="{FF2B5EF4-FFF2-40B4-BE49-F238E27FC236}">
                <a16:creationId xmlns:a16="http://schemas.microsoft.com/office/drawing/2014/main" id="{F68C356F-924D-4EE3-2E10-40B8AE2639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8190403" flipH="1" flipV="1">
            <a:off x="6555067" y="3994192"/>
            <a:ext cx="806696" cy="355228"/>
          </a:xfrm>
          <a:prstGeom prst="rect">
            <a:avLst/>
          </a:prstGeom>
        </p:spPr>
      </p:pic>
    </p:spTree>
    <p:extLst>
      <p:ext uri="{BB962C8B-B14F-4D97-AF65-F5344CB8AC3E}">
        <p14:creationId xmlns:p14="http://schemas.microsoft.com/office/powerpoint/2010/main" val="123183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background with a pattern&#10;&#10;Description automatically generated">
            <a:extLst>
              <a:ext uri="{FF2B5EF4-FFF2-40B4-BE49-F238E27FC236}">
                <a16:creationId xmlns:a16="http://schemas.microsoft.com/office/drawing/2014/main" id="{C2A09F59-0DEE-150E-4CED-47562740DC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 t="4493" r="63038"/>
          <a:stretch/>
        </p:blipFill>
        <p:spPr>
          <a:xfrm rot="10800000">
            <a:off x="7384" y="23161"/>
            <a:ext cx="9906007" cy="6858005"/>
          </a:xfrm>
          <a:prstGeom prst="rect">
            <a:avLst/>
          </a:prstGeom>
        </p:spPr>
      </p:pic>
      <p:pic>
        <p:nvPicPr>
          <p:cNvPr id="10" name="Picture 9" descr="A yellow background with a pattern&#10;&#10;Description automatically generated">
            <a:extLst>
              <a:ext uri="{FF2B5EF4-FFF2-40B4-BE49-F238E27FC236}">
                <a16:creationId xmlns:a16="http://schemas.microsoft.com/office/drawing/2014/main" id="{0291C04A-76C0-6D03-415C-F3FF57238A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1048" r="10937" b="3759"/>
          <a:stretch/>
        </p:blipFill>
        <p:spPr>
          <a:xfrm rot="10800000" flipH="1">
            <a:off x="4484769" y="3959874"/>
            <a:ext cx="5428622" cy="2921291"/>
          </a:xfrm>
          <a:prstGeom prst="rect">
            <a:avLst/>
          </a:prstGeom>
        </p:spPr>
      </p:pic>
      <p:pic>
        <p:nvPicPr>
          <p:cNvPr id="6" name="Picture 5" descr="A yellow background with a pattern&#10;&#10;Description automatically generated">
            <a:extLst>
              <a:ext uri="{FF2B5EF4-FFF2-40B4-BE49-F238E27FC236}">
                <a16:creationId xmlns:a16="http://schemas.microsoft.com/office/drawing/2014/main" id="{35585D59-3E16-33F4-FF07-5FC4CF4C7C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1048" r="10937" b="3759"/>
          <a:stretch/>
        </p:blipFill>
        <p:spPr>
          <a:xfrm flipH="1">
            <a:off x="-10487" y="0"/>
            <a:ext cx="5428622" cy="2921291"/>
          </a:xfrm>
          <a:prstGeom prst="rect">
            <a:avLst/>
          </a:prstGeom>
        </p:spPr>
      </p:pic>
      <p:sp>
        <p:nvSpPr>
          <p:cNvPr id="2" name="Title 1">
            <a:extLst>
              <a:ext uri="{FF2B5EF4-FFF2-40B4-BE49-F238E27FC236}">
                <a16:creationId xmlns:a16="http://schemas.microsoft.com/office/drawing/2014/main" id="{E6DE8E58-1647-D349-8359-FEF9F9382D8E}"/>
              </a:ext>
            </a:extLst>
          </p:cNvPr>
          <p:cNvSpPr>
            <a:spLocks noGrp="1"/>
          </p:cNvSpPr>
          <p:nvPr>
            <p:ph type="ctrTitle"/>
          </p:nvPr>
        </p:nvSpPr>
        <p:spPr>
          <a:xfrm>
            <a:off x="5533177" y="248092"/>
            <a:ext cx="4621516" cy="2011238"/>
          </a:xfrm>
        </p:spPr>
        <p:txBody>
          <a:bodyPr/>
          <a:lstStyle/>
          <a:p>
            <a:pPr algn="ctr">
              <a:lnSpc>
                <a:spcPts val="6500"/>
              </a:lnSpc>
            </a:pPr>
            <a:r>
              <a:rPr lang="en-US" sz="4800">
                <a:solidFill>
                  <a:schemeClr val="bg1"/>
                </a:solidFill>
                <a:latin typeface="New Beginnings"/>
              </a:rPr>
              <a:t>MINING BEE</a:t>
            </a:r>
            <a:br>
              <a:rPr lang="en-US" sz="5400">
                <a:solidFill>
                  <a:schemeClr val="bg1"/>
                </a:solidFill>
                <a:latin typeface="New Beginnings"/>
              </a:rPr>
            </a:br>
            <a:r>
              <a:rPr lang="en-US" sz="7200">
                <a:solidFill>
                  <a:schemeClr val="bg1"/>
                </a:solidFill>
                <a:latin typeface="New Beginnings"/>
              </a:rPr>
              <a:t>LIFECYCLE</a:t>
            </a:r>
            <a:endParaRPr lang="en-US" sz="7200"/>
          </a:p>
        </p:txBody>
      </p:sp>
      <p:pic>
        <p:nvPicPr>
          <p:cNvPr id="7" name="Picture 6" descr="A black and white logo with white text&#10;&#10;Description automatically generated">
            <a:extLst>
              <a:ext uri="{FF2B5EF4-FFF2-40B4-BE49-F238E27FC236}">
                <a16:creationId xmlns:a16="http://schemas.microsoft.com/office/drawing/2014/main" id="{F73CDBFA-7FBA-2237-B280-57BE092072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9350" y="6303915"/>
            <a:ext cx="862585" cy="285596"/>
          </a:xfrm>
          <a:prstGeom prst="rect">
            <a:avLst/>
          </a:prstGeom>
        </p:spPr>
      </p:pic>
      <p:grpSp>
        <p:nvGrpSpPr>
          <p:cNvPr id="37" name="Group 36">
            <a:extLst>
              <a:ext uri="{FF2B5EF4-FFF2-40B4-BE49-F238E27FC236}">
                <a16:creationId xmlns:a16="http://schemas.microsoft.com/office/drawing/2014/main" id="{3CEAB39C-51B5-99EE-F763-F5B3C6A3E53A}"/>
              </a:ext>
            </a:extLst>
          </p:cNvPr>
          <p:cNvGrpSpPr/>
          <p:nvPr/>
        </p:nvGrpSpPr>
        <p:grpSpPr>
          <a:xfrm>
            <a:off x="533886" y="517999"/>
            <a:ext cx="4621515" cy="5928714"/>
            <a:chOff x="4870534" y="577315"/>
            <a:chExt cx="4236234" cy="5514402"/>
          </a:xfrm>
        </p:grpSpPr>
        <p:pic>
          <p:nvPicPr>
            <p:cNvPr id="4" name="Picture 3" descr="A close-up of a bee hive&#10;&#10;Description automatically generated">
              <a:extLst>
                <a:ext uri="{FF2B5EF4-FFF2-40B4-BE49-F238E27FC236}">
                  <a16:creationId xmlns:a16="http://schemas.microsoft.com/office/drawing/2014/main" id="{2129F3A7-FA70-022F-D971-77C6F78C49D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88000"/>
                      </a14:imgEffect>
                      <a14:imgEffect>
                        <a14:brightnessContrast bright="9000"/>
                      </a14:imgEffect>
                    </a14:imgLayer>
                  </a14:imgProps>
                </a:ext>
                <a:ext uri="{28A0092B-C50C-407E-A947-70E740481C1C}">
                  <a14:useLocalDpi xmlns:a14="http://schemas.microsoft.com/office/drawing/2010/main"/>
                </a:ext>
              </a:extLst>
            </a:blip>
            <a:srcRect l="10304" t="-244" r="29367" b="65345"/>
            <a:stretch/>
          </p:blipFill>
          <p:spPr>
            <a:xfrm>
              <a:off x="4870534" y="577315"/>
              <a:ext cx="4231064" cy="1301847"/>
            </a:xfrm>
            <a:custGeom>
              <a:avLst/>
              <a:gdLst>
                <a:gd name="connsiteX0" fmla="*/ 0 w 4231064"/>
                <a:gd name="connsiteY0" fmla="*/ 0 h 1301847"/>
                <a:gd name="connsiteX1" fmla="*/ 562127 w 4231064"/>
                <a:gd name="connsiteY1" fmla="*/ 0 h 1301847"/>
                <a:gd name="connsiteX2" fmla="*/ 1208875 w 4231064"/>
                <a:gd name="connsiteY2" fmla="*/ 0 h 1301847"/>
                <a:gd name="connsiteX3" fmla="*/ 1813313 w 4231064"/>
                <a:gd name="connsiteY3" fmla="*/ 0 h 1301847"/>
                <a:gd name="connsiteX4" fmla="*/ 2502372 w 4231064"/>
                <a:gd name="connsiteY4" fmla="*/ 0 h 1301847"/>
                <a:gd name="connsiteX5" fmla="*/ 3022189 w 4231064"/>
                <a:gd name="connsiteY5" fmla="*/ 0 h 1301847"/>
                <a:gd name="connsiteX6" fmla="*/ 3711248 w 4231064"/>
                <a:gd name="connsiteY6" fmla="*/ 0 h 1301847"/>
                <a:gd name="connsiteX7" fmla="*/ 4231064 w 4231064"/>
                <a:gd name="connsiteY7" fmla="*/ 0 h 1301847"/>
                <a:gd name="connsiteX8" fmla="*/ 4231064 w 4231064"/>
                <a:gd name="connsiteY8" fmla="*/ 663942 h 1301847"/>
                <a:gd name="connsiteX9" fmla="*/ 4231064 w 4231064"/>
                <a:gd name="connsiteY9" fmla="*/ 1301847 h 1301847"/>
                <a:gd name="connsiteX10" fmla="*/ 3668937 w 4231064"/>
                <a:gd name="connsiteY10" fmla="*/ 1301847 h 1301847"/>
                <a:gd name="connsiteX11" fmla="*/ 3064499 w 4231064"/>
                <a:gd name="connsiteY11" fmla="*/ 1301847 h 1301847"/>
                <a:gd name="connsiteX12" fmla="*/ 2417751 w 4231064"/>
                <a:gd name="connsiteY12" fmla="*/ 1301847 h 1301847"/>
                <a:gd name="connsiteX13" fmla="*/ 1897934 w 4231064"/>
                <a:gd name="connsiteY13" fmla="*/ 1301847 h 1301847"/>
                <a:gd name="connsiteX14" fmla="*/ 1378118 w 4231064"/>
                <a:gd name="connsiteY14" fmla="*/ 1301847 h 1301847"/>
                <a:gd name="connsiteX15" fmla="*/ 773680 w 4231064"/>
                <a:gd name="connsiteY15" fmla="*/ 1301847 h 1301847"/>
                <a:gd name="connsiteX16" fmla="*/ 0 w 4231064"/>
                <a:gd name="connsiteY16" fmla="*/ 1301847 h 1301847"/>
                <a:gd name="connsiteX17" fmla="*/ 0 w 4231064"/>
                <a:gd name="connsiteY17" fmla="*/ 663942 h 1301847"/>
                <a:gd name="connsiteX18" fmla="*/ 0 w 4231064"/>
                <a:gd name="connsiteY18" fmla="*/ 0 h 130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1064" h="1301847" fill="none" extrusionOk="0">
                  <a:moveTo>
                    <a:pt x="0" y="0"/>
                  </a:moveTo>
                  <a:cubicBezTo>
                    <a:pt x="280715" y="-5875"/>
                    <a:pt x="313070" y="-3799"/>
                    <a:pt x="562127" y="0"/>
                  </a:cubicBezTo>
                  <a:cubicBezTo>
                    <a:pt x="811184" y="3799"/>
                    <a:pt x="1049786" y="6801"/>
                    <a:pt x="1208875" y="0"/>
                  </a:cubicBezTo>
                  <a:cubicBezTo>
                    <a:pt x="1367964" y="-6801"/>
                    <a:pt x="1519241" y="-15462"/>
                    <a:pt x="1813313" y="0"/>
                  </a:cubicBezTo>
                  <a:cubicBezTo>
                    <a:pt x="2107385" y="15462"/>
                    <a:pt x="2266103" y="-15234"/>
                    <a:pt x="2502372" y="0"/>
                  </a:cubicBezTo>
                  <a:cubicBezTo>
                    <a:pt x="2738641" y="15234"/>
                    <a:pt x="2847812" y="-22152"/>
                    <a:pt x="3022189" y="0"/>
                  </a:cubicBezTo>
                  <a:cubicBezTo>
                    <a:pt x="3196566" y="22152"/>
                    <a:pt x="3489875" y="17082"/>
                    <a:pt x="3711248" y="0"/>
                  </a:cubicBezTo>
                  <a:cubicBezTo>
                    <a:pt x="3932621" y="-17082"/>
                    <a:pt x="4015045" y="2051"/>
                    <a:pt x="4231064" y="0"/>
                  </a:cubicBezTo>
                  <a:cubicBezTo>
                    <a:pt x="4251067" y="188409"/>
                    <a:pt x="4229780" y="434381"/>
                    <a:pt x="4231064" y="663942"/>
                  </a:cubicBezTo>
                  <a:cubicBezTo>
                    <a:pt x="4232348" y="893503"/>
                    <a:pt x="4245638" y="988878"/>
                    <a:pt x="4231064" y="1301847"/>
                  </a:cubicBezTo>
                  <a:cubicBezTo>
                    <a:pt x="3959484" y="1296814"/>
                    <a:pt x="3924195" y="1296404"/>
                    <a:pt x="3668937" y="1301847"/>
                  </a:cubicBezTo>
                  <a:cubicBezTo>
                    <a:pt x="3413679" y="1307290"/>
                    <a:pt x="3306644" y="1277333"/>
                    <a:pt x="3064499" y="1301847"/>
                  </a:cubicBezTo>
                  <a:cubicBezTo>
                    <a:pt x="2822354" y="1326361"/>
                    <a:pt x="2725483" y="1322438"/>
                    <a:pt x="2417751" y="1301847"/>
                  </a:cubicBezTo>
                  <a:cubicBezTo>
                    <a:pt x="2110019" y="1281256"/>
                    <a:pt x="2094806" y="1322054"/>
                    <a:pt x="1897934" y="1301847"/>
                  </a:cubicBezTo>
                  <a:cubicBezTo>
                    <a:pt x="1701062" y="1281640"/>
                    <a:pt x="1503152" y="1305943"/>
                    <a:pt x="1378118" y="1301847"/>
                  </a:cubicBezTo>
                  <a:cubicBezTo>
                    <a:pt x="1253084" y="1297751"/>
                    <a:pt x="1075048" y="1289523"/>
                    <a:pt x="773680" y="1301847"/>
                  </a:cubicBezTo>
                  <a:cubicBezTo>
                    <a:pt x="472312" y="1314171"/>
                    <a:pt x="259939" y="1273024"/>
                    <a:pt x="0" y="1301847"/>
                  </a:cubicBezTo>
                  <a:cubicBezTo>
                    <a:pt x="-27292" y="1053550"/>
                    <a:pt x="19570" y="847180"/>
                    <a:pt x="0" y="663942"/>
                  </a:cubicBezTo>
                  <a:cubicBezTo>
                    <a:pt x="-19570" y="480704"/>
                    <a:pt x="8139" y="182523"/>
                    <a:pt x="0" y="0"/>
                  </a:cubicBezTo>
                  <a:close/>
                </a:path>
                <a:path w="4231064" h="1301847" stroke="0" extrusionOk="0">
                  <a:moveTo>
                    <a:pt x="0" y="0"/>
                  </a:moveTo>
                  <a:cubicBezTo>
                    <a:pt x="308475" y="-13801"/>
                    <a:pt x="422613" y="4763"/>
                    <a:pt x="689059" y="0"/>
                  </a:cubicBezTo>
                  <a:cubicBezTo>
                    <a:pt x="955505" y="-4763"/>
                    <a:pt x="1141253" y="11354"/>
                    <a:pt x="1378118" y="0"/>
                  </a:cubicBezTo>
                  <a:cubicBezTo>
                    <a:pt x="1614983" y="-11354"/>
                    <a:pt x="1727976" y="2121"/>
                    <a:pt x="1897934" y="0"/>
                  </a:cubicBezTo>
                  <a:cubicBezTo>
                    <a:pt x="2067892" y="-2121"/>
                    <a:pt x="2209582" y="-3827"/>
                    <a:pt x="2417751" y="0"/>
                  </a:cubicBezTo>
                  <a:cubicBezTo>
                    <a:pt x="2625920" y="3827"/>
                    <a:pt x="2752720" y="22177"/>
                    <a:pt x="2979878" y="0"/>
                  </a:cubicBezTo>
                  <a:cubicBezTo>
                    <a:pt x="3207036" y="-22177"/>
                    <a:pt x="3323014" y="8080"/>
                    <a:pt x="3457384" y="0"/>
                  </a:cubicBezTo>
                  <a:cubicBezTo>
                    <a:pt x="3591754" y="-8080"/>
                    <a:pt x="4024465" y="-9486"/>
                    <a:pt x="4231064" y="0"/>
                  </a:cubicBezTo>
                  <a:cubicBezTo>
                    <a:pt x="4244305" y="270845"/>
                    <a:pt x="4212310" y="497612"/>
                    <a:pt x="4231064" y="637905"/>
                  </a:cubicBezTo>
                  <a:cubicBezTo>
                    <a:pt x="4249818" y="778199"/>
                    <a:pt x="4225813" y="1066188"/>
                    <a:pt x="4231064" y="1301847"/>
                  </a:cubicBezTo>
                  <a:cubicBezTo>
                    <a:pt x="4042994" y="1326023"/>
                    <a:pt x="3739809" y="1270124"/>
                    <a:pt x="3542005" y="1301847"/>
                  </a:cubicBezTo>
                  <a:cubicBezTo>
                    <a:pt x="3344201" y="1333570"/>
                    <a:pt x="3215536" y="1328600"/>
                    <a:pt x="2937567" y="1301847"/>
                  </a:cubicBezTo>
                  <a:cubicBezTo>
                    <a:pt x="2659598" y="1275094"/>
                    <a:pt x="2454539" y="1301689"/>
                    <a:pt x="2290819" y="1301847"/>
                  </a:cubicBezTo>
                  <a:cubicBezTo>
                    <a:pt x="2127099" y="1302005"/>
                    <a:pt x="2014098" y="1318943"/>
                    <a:pt x="1771003" y="1301847"/>
                  </a:cubicBezTo>
                  <a:cubicBezTo>
                    <a:pt x="1527908" y="1284751"/>
                    <a:pt x="1356540" y="1295569"/>
                    <a:pt x="1081944" y="1301847"/>
                  </a:cubicBezTo>
                  <a:cubicBezTo>
                    <a:pt x="807348" y="1308125"/>
                    <a:pt x="291462" y="1296981"/>
                    <a:pt x="0" y="1301847"/>
                  </a:cubicBezTo>
                  <a:cubicBezTo>
                    <a:pt x="-22353" y="1027728"/>
                    <a:pt x="10932" y="985424"/>
                    <a:pt x="0" y="676960"/>
                  </a:cubicBezTo>
                  <a:cubicBezTo>
                    <a:pt x="-10932" y="368496"/>
                    <a:pt x="27537" y="222718"/>
                    <a:pt x="0" y="0"/>
                  </a:cubicBezTo>
                  <a:close/>
                </a:path>
              </a:pathLst>
            </a:custGeom>
            <a:ln w="57150">
              <a:solidFill>
                <a:schemeClr val="bg1"/>
              </a:solidFill>
              <a:extLst>
                <a:ext uri="{C807C97D-BFC1-408E-A445-0C87EB9F89A2}">
                  <ask:lineSketchStyleProps xmlns:ask="http://schemas.microsoft.com/office/drawing/2018/sketchyshapes" sd="3871379894">
                    <a:prstGeom prst="rect">
                      <a:avLst/>
                    </a:prstGeom>
                    <ask:type>
                      <ask:lineSketchFreehand/>
                    </ask:type>
                  </ask:lineSketchStyleProps>
                </a:ext>
              </a:extLst>
            </a:ln>
          </p:spPr>
        </p:pic>
        <p:pic>
          <p:nvPicPr>
            <p:cNvPr id="29" name="Picture 28" descr="A group of insects in bamboo&#10;&#10;Description automatically generated">
              <a:extLst>
                <a:ext uri="{FF2B5EF4-FFF2-40B4-BE49-F238E27FC236}">
                  <a16:creationId xmlns:a16="http://schemas.microsoft.com/office/drawing/2014/main" id="{7BF53576-8F2E-E49C-0179-7DB252C7311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0800000">
              <a:off x="4870535" y="1890742"/>
              <a:ext cx="4231062" cy="2595936"/>
            </a:xfrm>
            <a:custGeom>
              <a:avLst/>
              <a:gdLst>
                <a:gd name="connsiteX0" fmla="*/ 0 w 4231062"/>
                <a:gd name="connsiteY0" fmla="*/ 0 h 2595936"/>
                <a:gd name="connsiteX1" fmla="*/ 477506 w 4231062"/>
                <a:gd name="connsiteY1" fmla="*/ 0 h 2595936"/>
                <a:gd name="connsiteX2" fmla="*/ 1039632 w 4231062"/>
                <a:gd name="connsiteY2" fmla="*/ 0 h 2595936"/>
                <a:gd name="connsiteX3" fmla="*/ 1517138 w 4231062"/>
                <a:gd name="connsiteY3" fmla="*/ 0 h 2595936"/>
                <a:gd name="connsiteX4" fmla="*/ 2163886 w 4231062"/>
                <a:gd name="connsiteY4" fmla="*/ 0 h 2595936"/>
                <a:gd name="connsiteX5" fmla="*/ 2726013 w 4231062"/>
                <a:gd name="connsiteY5" fmla="*/ 0 h 2595936"/>
                <a:gd name="connsiteX6" fmla="*/ 3245829 w 4231062"/>
                <a:gd name="connsiteY6" fmla="*/ 0 h 2595936"/>
                <a:gd name="connsiteX7" fmla="*/ 4231062 w 4231062"/>
                <a:gd name="connsiteY7" fmla="*/ 0 h 2595936"/>
                <a:gd name="connsiteX8" fmla="*/ 4231062 w 4231062"/>
                <a:gd name="connsiteY8" fmla="*/ 571106 h 2595936"/>
                <a:gd name="connsiteX9" fmla="*/ 4231062 w 4231062"/>
                <a:gd name="connsiteY9" fmla="*/ 1272009 h 2595936"/>
                <a:gd name="connsiteX10" fmla="*/ 4231062 w 4231062"/>
                <a:gd name="connsiteY10" fmla="*/ 1972911 h 2595936"/>
                <a:gd name="connsiteX11" fmla="*/ 4231062 w 4231062"/>
                <a:gd name="connsiteY11" fmla="*/ 2595936 h 2595936"/>
                <a:gd name="connsiteX12" fmla="*/ 3711246 w 4231062"/>
                <a:gd name="connsiteY12" fmla="*/ 2595936 h 2595936"/>
                <a:gd name="connsiteX13" fmla="*/ 3191430 w 4231062"/>
                <a:gd name="connsiteY13" fmla="*/ 2595936 h 2595936"/>
                <a:gd name="connsiteX14" fmla="*/ 2713924 w 4231062"/>
                <a:gd name="connsiteY14" fmla="*/ 2595936 h 2595936"/>
                <a:gd name="connsiteX15" fmla="*/ 2236418 w 4231062"/>
                <a:gd name="connsiteY15" fmla="*/ 2595936 h 2595936"/>
                <a:gd name="connsiteX16" fmla="*/ 1589670 w 4231062"/>
                <a:gd name="connsiteY16" fmla="*/ 2595936 h 2595936"/>
                <a:gd name="connsiteX17" fmla="*/ 942922 w 4231062"/>
                <a:gd name="connsiteY17" fmla="*/ 2595936 h 2595936"/>
                <a:gd name="connsiteX18" fmla="*/ 0 w 4231062"/>
                <a:gd name="connsiteY18" fmla="*/ 2595936 h 2595936"/>
                <a:gd name="connsiteX19" fmla="*/ 0 w 4231062"/>
                <a:gd name="connsiteY19" fmla="*/ 1972911 h 2595936"/>
                <a:gd name="connsiteX20" fmla="*/ 0 w 4231062"/>
                <a:gd name="connsiteY20" fmla="*/ 1272009 h 2595936"/>
                <a:gd name="connsiteX21" fmla="*/ 0 w 4231062"/>
                <a:gd name="connsiteY21" fmla="*/ 623025 h 2595936"/>
                <a:gd name="connsiteX22" fmla="*/ 0 w 4231062"/>
                <a:gd name="connsiteY22" fmla="*/ 0 h 259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31062" h="2595936" fill="none" extrusionOk="0">
                  <a:moveTo>
                    <a:pt x="0" y="0"/>
                  </a:moveTo>
                  <a:cubicBezTo>
                    <a:pt x="138979" y="2042"/>
                    <a:pt x="320063" y="12665"/>
                    <a:pt x="477506" y="0"/>
                  </a:cubicBezTo>
                  <a:cubicBezTo>
                    <a:pt x="634949" y="-12665"/>
                    <a:pt x="870405" y="915"/>
                    <a:pt x="1039632" y="0"/>
                  </a:cubicBezTo>
                  <a:cubicBezTo>
                    <a:pt x="1208859" y="-915"/>
                    <a:pt x="1397491" y="-840"/>
                    <a:pt x="1517138" y="0"/>
                  </a:cubicBezTo>
                  <a:cubicBezTo>
                    <a:pt x="1636785" y="840"/>
                    <a:pt x="2018835" y="-31895"/>
                    <a:pt x="2163886" y="0"/>
                  </a:cubicBezTo>
                  <a:cubicBezTo>
                    <a:pt x="2308937" y="31895"/>
                    <a:pt x="2516719" y="269"/>
                    <a:pt x="2726013" y="0"/>
                  </a:cubicBezTo>
                  <a:cubicBezTo>
                    <a:pt x="2935307" y="-269"/>
                    <a:pt x="3131667" y="15394"/>
                    <a:pt x="3245829" y="0"/>
                  </a:cubicBezTo>
                  <a:cubicBezTo>
                    <a:pt x="3359991" y="-15394"/>
                    <a:pt x="3846148" y="19751"/>
                    <a:pt x="4231062" y="0"/>
                  </a:cubicBezTo>
                  <a:cubicBezTo>
                    <a:pt x="4202873" y="207249"/>
                    <a:pt x="4232248" y="337053"/>
                    <a:pt x="4231062" y="571106"/>
                  </a:cubicBezTo>
                  <a:cubicBezTo>
                    <a:pt x="4229876" y="805159"/>
                    <a:pt x="4198297" y="1072294"/>
                    <a:pt x="4231062" y="1272009"/>
                  </a:cubicBezTo>
                  <a:cubicBezTo>
                    <a:pt x="4263827" y="1471724"/>
                    <a:pt x="4245872" y="1804283"/>
                    <a:pt x="4231062" y="1972911"/>
                  </a:cubicBezTo>
                  <a:cubicBezTo>
                    <a:pt x="4216252" y="2141539"/>
                    <a:pt x="4236806" y="2393766"/>
                    <a:pt x="4231062" y="2595936"/>
                  </a:cubicBezTo>
                  <a:cubicBezTo>
                    <a:pt x="4049252" y="2587701"/>
                    <a:pt x="3870912" y="2583843"/>
                    <a:pt x="3711246" y="2595936"/>
                  </a:cubicBezTo>
                  <a:cubicBezTo>
                    <a:pt x="3551580" y="2608029"/>
                    <a:pt x="3296034" y="2600746"/>
                    <a:pt x="3191430" y="2595936"/>
                  </a:cubicBezTo>
                  <a:cubicBezTo>
                    <a:pt x="3086826" y="2591126"/>
                    <a:pt x="2841789" y="2601396"/>
                    <a:pt x="2713924" y="2595936"/>
                  </a:cubicBezTo>
                  <a:cubicBezTo>
                    <a:pt x="2586059" y="2590476"/>
                    <a:pt x="2332255" y="2587862"/>
                    <a:pt x="2236418" y="2595936"/>
                  </a:cubicBezTo>
                  <a:cubicBezTo>
                    <a:pt x="2140581" y="2604010"/>
                    <a:pt x="1880222" y="2572510"/>
                    <a:pt x="1589670" y="2595936"/>
                  </a:cubicBezTo>
                  <a:cubicBezTo>
                    <a:pt x="1299118" y="2619362"/>
                    <a:pt x="1164817" y="2575560"/>
                    <a:pt x="942922" y="2595936"/>
                  </a:cubicBezTo>
                  <a:cubicBezTo>
                    <a:pt x="721027" y="2616312"/>
                    <a:pt x="360827" y="2574051"/>
                    <a:pt x="0" y="2595936"/>
                  </a:cubicBezTo>
                  <a:cubicBezTo>
                    <a:pt x="-4456" y="2320268"/>
                    <a:pt x="-9865" y="2145811"/>
                    <a:pt x="0" y="1972911"/>
                  </a:cubicBezTo>
                  <a:cubicBezTo>
                    <a:pt x="9865" y="1800011"/>
                    <a:pt x="19320" y="1435269"/>
                    <a:pt x="0" y="1272009"/>
                  </a:cubicBezTo>
                  <a:cubicBezTo>
                    <a:pt x="-19320" y="1108749"/>
                    <a:pt x="20765" y="891227"/>
                    <a:pt x="0" y="623025"/>
                  </a:cubicBezTo>
                  <a:cubicBezTo>
                    <a:pt x="-20765" y="354823"/>
                    <a:pt x="25494" y="294286"/>
                    <a:pt x="0" y="0"/>
                  </a:cubicBezTo>
                  <a:close/>
                </a:path>
                <a:path w="4231062" h="2595936" stroke="0" extrusionOk="0">
                  <a:moveTo>
                    <a:pt x="0" y="0"/>
                  </a:moveTo>
                  <a:cubicBezTo>
                    <a:pt x="297215" y="26975"/>
                    <a:pt x="492945" y="32114"/>
                    <a:pt x="689059" y="0"/>
                  </a:cubicBezTo>
                  <a:cubicBezTo>
                    <a:pt x="885173" y="-32114"/>
                    <a:pt x="1012988" y="8266"/>
                    <a:pt x="1208875" y="0"/>
                  </a:cubicBezTo>
                  <a:cubicBezTo>
                    <a:pt x="1404762" y="-8266"/>
                    <a:pt x="1599744" y="-5754"/>
                    <a:pt x="1728691" y="0"/>
                  </a:cubicBezTo>
                  <a:cubicBezTo>
                    <a:pt x="1857638" y="5754"/>
                    <a:pt x="2218717" y="4430"/>
                    <a:pt x="2417750" y="0"/>
                  </a:cubicBezTo>
                  <a:cubicBezTo>
                    <a:pt x="2616783" y="-4430"/>
                    <a:pt x="2661624" y="16223"/>
                    <a:pt x="2895255" y="0"/>
                  </a:cubicBezTo>
                  <a:cubicBezTo>
                    <a:pt x="3128886" y="-16223"/>
                    <a:pt x="3156529" y="22485"/>
                    <a:pt x="3372761" y="0"/>
                  </a:cubicBezTo>
                  <a:cubicBezTo>
                    <a:pt x="3588993" y="-22485"/>
                    <a:pt x="3975951" y="-38391"/>
                    <a:pt x="4231062" y="0"/>
                  </a:cubicBezTo>
                  <a:cubicBezTo>
                    <a:pt x="4248784" y="202983"/>
                    <a:pt x="4225202" y="491099"/>
                    <a:pt x="4231062" y="623025"/>
                  </a:cubicBezTo>
                  <a:cubicBezTo>
                    <a:pt x="4236922" y="754951"/>
                    <a:pt x="4219723" y="992114"/>
                    <a:pt x="4231062" y="1246049"/>
                  </a:cubicBezTo>
                  <a:cubicBezTo>
                    <a:pt x="4242401" y="1499984"/>
                    <a:pt x="4215016" y="1631418"/>
                    <a:pt x="4231062" y="1843115"/>
                  </a:cubicBezTo>
                  <a:cubicBezTo>
                    <a:pt x="4247108" y="2054812"/>
                    <a:pt x="4242180" y="2397909"/>
                    <a:pt x="4231062" y="2595936"/>
                  </a:cubicBezTo>
                  <a:cubicBezTo>
                    <a:pt x="4071120" y="2621752"/>
                    <a:pt x="3745339" y="2601652"/>
                    <a:pt x="3584314" y="2595936"/>
                  </a:cubicBezTo>
                  <a:cubicBezTo>
                    <a:pt x="3423289" y="2590220"/>
                    <a:pt x="3232343" y="2618857"/>
                    <a:pt x="3064498" y="2595936"/>
                  </a:cubicBezTo>
                  <a:cubicBezTo>
                    <a:pt x="2896653" y="2573015"/>
                    <a:pt x="2632335" y="2613182"/>
                    <a:pt x="2460060" y="2595936"/>
                  </a:cubicBezTo>
                  <a:cubicBezTo>
                    <a:pt x="2287785" y="2578690"/>
                    <a:pt x="2091570" y="2572410"/>
                    <a:pt x="1940244" y="2595936"/>
                  </a:cubicBezTo>
                  <a:cubicBezTo>
                    <a:pt x="1788918" y="2619462"/>
                    <a:pt x="1528191" y="2571845"/>
                    <a:pt x="1251185" y="2595936"/>
                  </a:cubicBezTo>
                  <a:cubicBezTo>
                    <a:pt x="974179" y="2620027"/>
                    <a:pt x="828271" y="2601518"/>
                    <a:pt x="646748" y="2595936"/>
                  </a:cubicBezTo>
                  <a:cubicBezTo>
                    <a:pt x="465225" y="2590354"/>
                    <a:pt x="318956" y="2621094"/>
                    <a:pt x="0" y="2595936"/>
                  </a:cubicBezTo>
                  <a:cubicBezTo>
                    <a:pt x="-28663" y="2429744"/>
                    <a:pt x="10936" y="2266324"/>
                    <a:pt x="0" y="1946952"/>
                  </a:cubicBezTo>
                  <a:cubicBezTo>
                    <a:pt x="-10936" y="1627580"/>
                    <a:pt x="-24210" y="1466350"/>
                    <a:pt x="0" y="1323927"/>
                  </a:cubicBezTo>
                  <a:cubicBezTo>
                    <a:pt x="24210" y="1181504"/>
                    <a:pt x="5720" y="877299"/>
                    <a:pt x="0" y="674943"/>
                  </a:cubicBezTo>
                  <a:cubicBezTo>
                    <a:pt x="-5720" y="472587"/>
                    <a:pt x="15979" y="292602"/>
                    <a:pt x="0" y="0"/>
                  </a:cubicBezTo>
                  <a:close/>
                </a:path>
              </a:pathLst>
            </a:custGeom>
            <a:ln w="57150">
              <a:solidFill>
                <a:schemeClr val="bg1"/>
              </a:solidFill>
              <a:extLst>
                <a:ext uri="{C807C97D-BFC1-408E-A445-0C87EB9F89A2}">
                  <ask:lineSketchStyleProps xmlns:ask="http://schemas.microsoft.com/office/drawing/2018/sketchyshapes" sd="1652794834">
                    <a:prstGeom prst="rect">
                      <a:avLst/>
                    </a:prstGeom>
                    <ask:type>
                      <ask:lineSketchFreehand/>
                    </ask:type>
                  </ask:lineSketchStyleProps>
                </a:ext>
              </a:extLst>
            </a:ln>
          </p:spPr>
        </p:pic>
        <p:pic>
          <p:nvPicPr>
            <p:cNvPr id="35" name="Picture 34" descr="A group of insects in bamboo&#10;&#10;Description automatically generated">
              <a:extLst>
                <a:ext uri="{FF2B5EF4-FFF2-40B4-BE49-F238E27FC236}">
                  <a16:creationId xmlns:a16="http://schemas.microsoft.com/office/drawing/2014/main" id="{8A1F48D9-811D-C5E0-8646-CF46C188DAC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0800000">
              <a:off x="4905374" y="3378200"/>
              <a:ext cx="4162426" cy="785078"/>
            </a:xfrm>
            <a:custGeom>
              <a:avLst/>
              <a:gdLst>
                <a:gd name="connsiteX0" fmla="*/ 0 w 4162426"/>
                <a:gd name="connsiteY0" fmla="*/ 0 h 785078"/>
                <a:gd name="connsiteX1" fmla="*/ 610489 w 4162426"/>
                <a:gd name="connsiteY1" fmla="*/ 0 h 785078"/>
                <a:gd name="connsiteX2" fmla="*/ 1179354 w 4162426"/>
                <a:gd name="connsiteY2" fmla="*/ 0 h 785078"/>
                <a:gd name="connsiteX3" fmla="*/ 1831467 w 4162426"/>
                <a:gd name="connsiteY3" fmla="*/ 0 h 785078"/>
                <a:gd name="connsiteX4" fmla="*/ 2483581 w 4162426"/>
                <a:gd name="connsiteY4" fmla="*/ 0 h 785078"/>
                <a:gd name="connsiteX5" fmla="*/ 3218943 w 4162426"/>
                <a:gd name="connsiteY5" fmla="*/ 0 h 785078"/>
                <a:gd name="connsiteX6" fmla="*/ 4162426 w 4162426"/>
                <a:gd name="connsiteY6" fmla="*/ 0 h 785078"/>
                <a:gd name="connsiteX7" fmla="*/ 4162426 w 4162426"/>
                <a:gd name="connsiteY7" fmla="*/ 376837 h 785078"/>
                <a:gd name="connsiteX8" fmla="*/ 4162426 w 4162426"/>
                <a:gd name="connsiteY8" fmla="*/ 785078 h 785078"/>
                <a:gd name="connsiteX9" fmla="*/ 3468688 w 4162426"/>
                <a:gd name="connsiteY9" fmla="*/ 785078 h 785078"/>
                <a:gd name="connsiteX10" fmla="*/ 2899823 w 4162426"/>
                <a:gd name="connsiteY10" fmla="*/ 785078 h 785078"/>
                <a:gd name="connsiteX11" fmla="*/ 2206086 w 4162426"/>
                <a:gd name="connsiteY11" fmla="*/ 785078 h 785078"/>
                <a:gd name="connsiteX12" fmla="*/ 1553972 w 4162426"/>
                <a:gd name="connsiteY12" fmla="*/ 785078 h 785078"/>
                <a:gd name="connsiteX13" fmla="*/ 776986 w 4162426"/>
                <a:gd name="connsiteY13" fmla="*/ 785078 h 785078"/>
                <a:gd name="connsiteX14" fmla="*/ 0 w 4162426"/>
                <a:gd name="connsiteY14" fmla="*/ 785078 h 785078"/>
                <a:gd name="connsiteX15" fmla="*/ 0 w 4162426"/>
                <a:gd name="connsiteY15" fmla="*/ 400390 h 785078"/>
                <a:gd name="connsiteX16" fmla="*/ 0 w 4162426"/>
                <a:gd name="connsiteY16" fmla="*/ 0 h 7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2426" h="785078" fill="none" extrusionOk="0">
                  <a:moveTo>
                    <a:pt x="0" y="0"/>
                  </a:moveTo>
                  <a:cubicBezTo>
                    <a:pt x="225332" y="-6143"/>
                    <a:pt x="440170" y="-20320"/>
                    <a:pt x="610489" y="0"/>
                  </a:cubicBezTo>
                  <a:cubicBezTo>
                    <a:pt x="780808" y="20320"/>
                    <a:pt x="905519" y="17221"/>
                    <a:pt x="1179354" y="0"/>
                  </a:cubicBezTo>
                  <a:cubicBezTo>
                    <a:pt x="1453190" y="-17221"/>
                    <a:pt x="1562893" y="-6917"/>
                    <a:pt x="1831467" y="0"/>
                  </a:cubicBezTo>
                  <a:cubicBezTo>
                    <a:pt x="2100041" y="6917"/>
                    <a:pt x="2192907" y="-16788"/>
                    <a:pt x="2483581" y="0"/>
                  </a:cubicBezTo>
                  <a:cubicBezTo>
                    <a:pt x="2774255" y="16788"/>
                    <a:pt x="2997099" y="-26264"/>
                    <a:pt x="3218943" y="0"/>
                  </a:cubicBezTo>
                  <a:cubicBezTo>
                    <a:pt x="3440787" y="26264"/>
                    <a:pt x="3908297" y="-2106"/>
                    <a:pt x="4162426" y="0"/>
                  </a:cubicBezTo>
                  <a:cubicBezTo>
                    <a:pt x="4180174" y="153324"/>
                    <a:pt x="4178885" y="287823"/>
                    <a:pt x="4162426" y="376837"/>
                  </a:cubicBezTo>
                  <a:cubicBezTo>
                    <a:pt x="4145967" y="465851"/>
                    <a:pt x="4167762" y="596599"/>
                    <a:pt x="4162426" y="785078"/>
                  </a:cubicBezTo>
                  <a:cubicBezTo>
                    <a:pt x="3948254" y="792938"/>
                    <a:pt x="3607638" y="811652"/>
                    <a:pt x="3468688" y="785078"/>
                  </a:cubicBezTo>
                  <a:cubicBezTo>
                    <a:pt x="3329738" y="758504"/>
                    <a:pt x="3048825" y="812530"/>
                    <a:pt x="2899823" y="785078"/>
                  </a:cubicBezTo>
                  <a:cubicBezTo>
                    <a:pt x="2750821" y="757626"/>
                    <a:pt x="2356449" y="782920"/>
                    <a:pt x="2206086" y="785078"/>
                  </a:cubicBezTo>
                  <a:cubicBezTo>
                    <a:pt x="2055723" y="787236"/>
                    <a:pt x="1686056" y="784731"/>
                    <a:pt x="1553972" y="785078"/>
                  </a:cubicBezTo>
                  <a:cubicBezTo>
                    <a:pt x="1421888" y="785425"/>
                    <a:pt x="1068826" y="793096"/>
                    <a:pt x="776986" y="785078"/>
                  </a:cubicBezTo>
                  <a:cubicBezTo>
                    <a:pt x="485146" y="777060"/>
                    <a:pt x="180342" y="805493"/>
                    <a:pt x="0" y="785078"/>
                  </a:cubicBezTo>
                  <a:cubicBezTo>
                    <a:pt x="-1869" y="603775"/>
                    <a:pt x="10431" y="577257"/>
                    <a:pt x="0" y="400390"/>
                  </a:cubicBezTo>
                  <a:cubicBezTo>
                    <a:pt x="-10431" y="223523"/>
                    <a:pt x="9600" y="174655"/>
                    <a:pt x="0" y="0"/>
                  </a:cubicBezTo>
                  <a:close/>
                </a:path>
                <a:path w="4162426" h="785078" stroke="0" extrusionOk="0">
                  <a:moveTo>
                    <a:pt x="0" y="0"/>
                  </a:moveTo>
                  <a:cubicBezTo>
                    <a:pt x="296523" y="-19359"/>
                    <a:pt x="521309" y="-36564"/>
                    <a:pt x="776986" y="0"/>
                  </a:cubicBezTo>
                  <a:cubicBezTo>
                    <a:pt x="1032663" y="36564"/>
                    <a:pt x="1256663" y="1010"/>
                    <a:pt x="1387475" y="0"/>
                  </a:cubicBezTo>
                  <a:cubicBezTo>
                    <a:pt x="1518287" y="-1010"/>
                    <a:pt x="1813931" y="-2132"/>
                    <a:pt x="1997964" y="0"/>
                  </a:cubicBezTo>
                  <a:cubicBezTo>
                    <a:pt x="2181997" y="2132"/>
                    <a:pt x="2418057" y="22383"/>
                    <a:pt x="2774951" y="0"/>
                  </a:cubicBezTo>
                  <a:cubicBezTo>
                    <a:pt x="3131845" y="-22383"/>
                    <a:pt x="3070052" y="-4476"/>
                    <a:pt x="3343816" y="0"/>
                  </a:cubicBezTo>
                  <a:cubicBezTo>
                    <a:pt x="3617580" y="4476"/>
                    <a:pt x="3819962" y="-29610"/>
                    <a:pt x="4162426" y="0"/>
                  </a:cubicBezTo>
                  <a:cubicBezTo>
                    <a:pt x="4165419" y="111794"/>
                    <a:pt x="4155333" y="201449"/>
                    <a:pt x="4162426" y="400390"/>
                  </a:cubicBezTo>
                  <a:cubicBezTo>
                    <a:pt x="4169520" y="599331"/>
                    <a:pt x="4175809" y="661977"/>
                    <a:pt x="4162426" y="785078"/>
                  </a:cubicBezTo>
                  <a:cubicBezTo>
                    <a:pt x="3933923" y="790174"/>
                    <a:pt x="3772825" y="789561"/>
                    <a:pt x="3510313" y="785078"/>
                  </a:cubicBezTo>
                  <a:cubicBezTo>
                    <a:pt x="3247801" y="780595"/>
                    <a:pt x="2956421" y="758767"/>
                    <a:pt x="2816575" y="785078"/>
                  </a:cubicBezTo>
                  <a:cubicBezTo>
                    <a:pt x="2676729" y="811389"/>
                    <a:pt x="2494141" y="766196"/>
                    <a:pt x="2206086" y="785078"/>
                  </a:cubicBezTo>
                  <a:cubicBezTo>
                    <a:pt x="1918031" y="803960"/>
                    <a:pt x="1886187" y="784619"/>
                    <a:pt x="1595597" y="785078"/>
                  </a:cubicBezTo>
                  <a:cubicBezTo>
                    <a:pt x="1305007" y="785537"/>
                    <a:pt x="1253752" y="814737"/>
                    <a:pt x="985107" y="785078"/>
                  </a:cubicBezTo>
                  <a:cubicBezTo>
                    <a:pt x="716462" y="755420"/>
                    <a:pt x="244969" y="785702"/>
                    <a:pt x="0" y="785078"/>
                  </a:cubicBezTo>
                  <a:cubicBezTo>
                    <a:pt x="-1835" y="606329"/>
                    <a:pt x="8159" y="484436"/>
                    <a:pt x="0" y="408241"/>
                  </a:cubicBezTo>
                  <a:cubicBezTo>
                    <a:pt x="-8159" y="332046"/>
                    <a:pt x="-13206" y="157335"/>
                    <a:pt x="0" y="0"/>
                  </a:cubicBezTo>
                  <a:close/>
                </a:path>
              </a:pathLst>
            </a:custGeom>
            <a:ln w="38100">
              <a:noFill/>
              <a:extLst>
                <a:ext uri="{C807C97D-BFC1-408E-A445-0C87EB9F89A2}">
                  <ask:lineSketchStyleProps xmlns:ask="http://schemas.microsoft.com/office/drawing/2018/sketchyshapes" sd="1652794834">
                    <a:prstGeom prst="rect">
                      <a:avLst/>
                    </a:prstGeom>
                    <ask:type>
                      <ask:lineSketchFreehand/>
                    </ask:type>
                  </ask:lineSketchStyleProps>
                </a:ext>
              </a:extLst>
            </a:ln>
          </p:spPr>
        </p:pic>
        <p:pic>
          <p:nvPicPr>
            <p:cNvPr id="34" name="Picture 33" descr="Close-up of peanuts&#10;&#10;Description automatically generated">
              <a:extLst>
                <a:ext uri="{FF2B5EF4-FFF2-40B4-BE49-F238E27FC236}">
                  <a16:creationId xmlns:a16="http://schemas.microsoft.com/office/drawing/2014/main" id="{709452FD-8EBE-3CE6-897E-0697D29624D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75705" y="4163278"/>
              <a:ext cx="4231063" cy="1928439"/>
            </a:xfrm>
            <a:custGeom>
              <a:avLst/>
              <a:gdLst>
                <a:gd name="connsiteX0" fmla="*/ 0 w 4231063"/>
                <a:gd name="connsiteY0" fmla="*/ 0 h 1928439"/>
                <a:gd name="connsiteX1" fmla="*/ 604438 w 4231063"/>
                <a:gd name="connsiteY1" fmla="*/ 0 h 1928439"/>
                <a:gd name="connsiteX2" fmla="*/ 1208875 w 4231063"/>
                <a:gd name="connsiteY2" fmla="*/ 0 h 1928439"/>
                <a:gd name="connsiteX3" fmla="*/ 1686381 w 4231063"/>
                <a:gd name="connsiteY3" fmla="*/ 0 h 1928439"/>
                <a:gd name="connsiteX4" fmla="*/ 2290818 w 4231063"/>
                <a:gd name="connsiteY4" fmla="*/ 0 h 1928439"/>
                <a:gd name="connsiteX5" fmla="*/ 2852945 w 4231063"/>
                <a:gd name="connsiteY5" fmla="*/ 0 h 1928439"/>
                <a:gd name="connsiteX6" fmla="*/ 3415072 w 4231063"/>
                <a:gd name="connsiteY6" fmla="*/ 0 h 1928439"/>
                <a:gd name="connsiteX7" fmla="*/ 4231063 w 4231063"/>
                <a:gd name="connsiteY7" fmla="*/ 0 h 1928439"/>
                <a:gd name="connsiteX8" fmla="*/ 4231063 w 4231063"/>
                <a:gd name="connsiteY8" fmla="*/ 604244 h 1928439"/>
                <a:gd name="connsiteX9" fmla="*/ 4231063 w 4231063"/>
                <a:gd name="connsiteY9" fmla="*/ 1247057 h 1928439"/>
                <a:gd name="connsiteX10" fmla="*/ 4231063 w 4231063"/>
                <a:gd name="connsiteY10" fmla="*/ 1928439 h 1928439"/>
                <a:gd name="connsiteX11" fmla="*/ 3626625 w 4231063"/>
                <a:gd name="connsiteY11" fmla="*/ 1928439 h 1928439"/>
                <a:gd name="connsiteX12" fmla="*/ 2937567 w 4231063"/>
                <a:gd name="connsiteY12" fmla="*/ 1928439 h 1928439"/>
                <a:gd name="connsiteX13" fmla="*/ 2248508 w 4231063"/>
                <a:gd name="connsiteY13" fmla="*/ 1928439 h 1928439"/>
                <a:gd name="connsiteX14" fmla="*/ 1559449 w 4231063"/>
                <a:gd name="connsiteY14" fmla="*/ 1928439 h 1928439"/>
                <a:gd name="connsiteX15" fmla="*/ 955011 w 4231063"/>
                <a:gd name="connsiteY15" fmla="*/ 1928439 h 1928439"/>
                <a:gd name="connsiteX16" fmla="*/ 0 w 4231063"/>
                <a:gd name="connsiteY16" fmla="*/ 1928439 h 1928439"/>
                <a:gd name="connsiteX17" fmla="*/ 0 w 4231063"/>
                <a:gd name="connsiteY17" fmla="*/ 1304910 h 1928439"/>
                <a:gd name="connsiteX18" fmla="*/ 0 w 4231063"/>
                <a:gd name="connsiteY18" fmla="*/ 642813 h 1928439"/>
                <a:gd name="connsiteX19" fmla="*/ 0 w 4231063"/>
                <a:gd name="connsiteY19" fmla="*/ 0 h 192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1063" h="1928439" fill="none" extrusionOk="0">
                  <a:moveTo>
                    <a:pt x="0" y="0"/>
                  </a:moveTo>
                  <a:cubicBezTo>
                    <a:pt x="160004" y="923"/>
                    <a:pt x="390345" y="-11301"/>
                    <a:pt x="604438" y="0"/>
                  </a:cubicBezTo>
                  <a:cubicBezTo>
                    <a:pt x="818531" y="11301"/>
                    <a:pt x="1010660" y="-3626"/>
                    <a:pt x="1208875" y="0"/>
                  </a:cubicBezTo>
                  <a:cubicBezTo>
                    <a:pt x="1407090" y="3626"/>
                    <a:pt x="1490343" y="17208"/>
                    <a:pt x="1686381" y="0"/>
                  </a:cubicBezTo>
                  <a:cubicBezTo>
                    <a:pt x="1882419" y="-17208"/>
                    <a:pt x="2071844" y="9763"/>
                    <a:pt x="2290818" y="0"/>
                  </a:cubicBezTo>
                  <a:cubicBezTo>
                    <a:pt x="2509792" y="-9763"/>
                    <a:pt x="2602286" y="-6551"/>
                    <a:pt x="2852945" y="0"/>
                  </a:cubicBezTo>
                  <a:cubicBezTo>
                    <a:pt x="3103604" y="6551"/>
                    <a:pt x="3206094" y="16566"/>
                    <a:pt x="3415072" y="0"/>
                  </a:cubicBezTo>
                  <a:cubicBezTo>
                    <a:pt x="3624050" y="-16566"/>
                    <a:pt x="3990680" y="25834"/>
                    <a:pt x="4231063" y="0"/>
                  </a:cubicBezTo>
                  <a:cubicBezTo>
                    <a:pt x="4258659" y="168724"/>
                    <a:pt x="4256492" y="371747"/>
                    <a:pt x="4231063" y="604244"/>
                  </a:cubicBezTo>
                  <a:cubicBezTo>
                    <a:pt x="4205634" y="836741"/>
                    <a:pt x="4233568" y="1116248"/>
                    <a:pt x="4231063" y="1247057"/>
                  </a:cubicBezTo>
                  <a:cubicBezTo>
                    <a:pt x="4228558" y="1377866"/>
                    <a:pt x="4249501" y="1604059"/>
                    <a:pt x="4231063" y="1928439"/>
                  </a:cubicBezTo>
                  <a:cubicBezTo>
                    <a:pt x="3977727" y="1924243"/>
                    <a:pt x="3842761" y="1925036"/>
                    <a:pt x="3626625" y="1928439"/>
                  </a:cubicBezTo>
                  <a:cubicBezTo>
                    <a:pt x="3410489" y="1931842"/>
                    <a:pt x="3220840" y="1918142"/>
                    <a:pt x="2937567" y="1928439"/>
                  </a:cubicBezTo>
                  <a:cubicBezTo>
                    <a:pt x="2654294" y="1938736"/>
                    <a:pt x="2397366" y="1912902"/>
                    <a:pt x="2248508" y="1928439"/>
                  </a:cubicBezTo>
                  <a:cubicBezTo>
                    <a:pt x="2099650" y="1943976"/>
                    <a:pt x="1801738" y="1952275"/>
                    <a:pt x="1559449" y="1928439"/>
                  </a:cubicBezTo>
                  <a:cubicBezTo>
                    <a:pt x="1317160" y="1904603"/>
                    <a:pt x="1217220" y="1948503"/>
                    <a:pt x="955011" y="1928439"/>
                  </a:cubicBezTo>
                  <a:cubicBezTo>
                    <a:pt x="692802" y="1908375"/>
                    <a:pt x="422733" y="1943513"/>
                    <a:pt x="0" y="1928439"/>
                  </a:cubicBezTo>
                  <a:cubicBezTo>
                    <a:pt x="-29504" y="1786355"/>
                    <a:pt x="-11889" y="1557272"/>
                    <a:pt x="0" y="1304910"/>
                  </a:cubicBezTo>
                  <a:cubicBezTo>
                    <a:pt x="11889" y="1052548"/>
                    <a:pt x="19789" y="937171"/>
                    <a:pt x="0" y="642813"/>
                  </a:cubicBezTo>
                  <a:cubicBezTo>
                    <a:pt x="-19789" y="348455"/>
                    <a:pt x="29748" y="306117"/>
                    <a:pt x="0" y="0"/>
                  </a:cubicBezTo>
                  <a:close/>
                </a:path>
                <a:path w="4231063" h="1928439" stroke="0" extrusionOk="0">
                  <a:moveTo>
                    <a:pt x="0" y="0"/>
                  </a:moveTo>
                  <a:cubicBezTo>
                    <a:pt x="215657" y="27821"/>
                    <a:pt x="443681" y="8245"/>
                    <a:pt x="604438" y="0"/>
                  </a:cubicBezTo>
                  <a:cubicBezTo>
                    <a:pt x="765195" y="-8245"/>
                    <a:pt x="1007796" y="-18158"/>
                    <a:pt x="1208875" y="0"/>
                  </a:cubicBezTo>
                  <a:cubicBezTo>
                    <a:pt x="1409954" y="18158"/>
                    <a:pt x="1583045" y="8181"/>
                    <a:pt x="1728691" y="0"/>
                  </a:cubicBezTo>
                  <a:cubicBezTo>
                    <a:pt x="1874337" y="-8181"/>
                    <a:pt x="2099279" y="-22162"/>
                    <a:pt x="2206197" y="0"/>
                  </a:cubicBezTo>
                  <a:cubicBezTo>
                    <a:pt x="2313115" y="22162"/>
                    <a:pt x="2510918" y="-12057"/>
                    <a:pt x="2768324" y="0"/>
                  </a:cubicBezTo>
                  <a:cubicBezTo>
                    <a:pt x="3025730" y="12057"/>
                    <a:pt x="3095266" y="-5842"/>
                    <a:pt x="3372762" y="0"/>
                  </a:cubicBezTo>
                  <a:cubicBezTo>
                    <a:pt x="3650258" y="5842"/>
                    <a:pt x="3921053" y="-456"/>
                    <a:pt x="4231063" y="0"/>
                  </a:cubicBezTo>
                  <a:cubicBezTo>
                    <a:pt x="4255855" y="293678"/>
                    <a:pt x="4242362" y="477209"/>
                    <a:pt x="4231063" y="662097"/>
                  </a:cubicBezTo>
                  <a:cubicBezTo>
                    <a:pt x="4219764" y="846985"/>
                    <a:pt x="4249517" y="963287"/>
                    <a:pt x="4231063" y="1247057"/>
                  </a:cubicBezTo>
                  <a:cubicBezTo>
                    <a:pt x="4212609" y="1530827"/>
                    <a:pt x="4200186" y="1748506"/>
                    <a:pt x="4231063" y="1928439"/>
                  </a:cubicBezTo>
                  <a:cubicBezTo>
                    <a:pt x="3923744" y="1954808"/>
                    <a:pt x="3767445" y="1954419"/>
                    <a:pt x="3584315" y="1928439"/>
                  </a:cubicBezTo>
                  <a:cubicBezTo>
                    <a:pt x="3401185" y="1902459"/>
                    <a:pt x="3177237" y="1944440"/>
                    <a:pt x="2937567" y="1928439"/>
                  </a:cubicBezTo>
                  <a:cubicBezTo>
                    <a:pt x="2697897" y="1912438"/>
                    <a:pt x="2609310" y="1911644"/>
                    <a:pt x="2460061" y="1928439"/>
                  </a:cubicBezTo>
                  <a:cubicBezTo>
                    <a:pt x="2310812" y="1945234"/>
                    <a:pt x="1936814" y="1949033"/>
                    <a:pt x="1771002" y="1928439"/>
                  </a:cubicBezTo>
                  <a:cubicBezTo>
                    <a:pt x="1605190" y="1907845"/>
                    <a:pt x="1480528" y="1927085"/>
                    <a:pt x="1208875" y="1928439"/>
                  </a:cubicBezTo>
                  <a:cubicBezTo>
                    <a:pt x="937222" y="1929793"/>
                    <a:pt x="958969" y="1941813"/>
                    <a:pt x="731369" y="1928439"/>
                  </a:cubicBezTo>
                  <a:cubicBezTo>
                    <a:pt x="503769" y="1915065"/>
                    <a:pt x="194928" y="1895429"/>
                    <a:pt x="0" y="1928439"/>
                  </a:cubicBezTo>
                  <a:cubicBezTo>
                    <a:pt x="15394" y="1752318"/>
                    <a:pt x="3076" y="1485651"/>
                    <a:pt x="0" y="1247057"/>
                  </a:cubicBezTo>
                  <a:cubicBezTo>
                    <a:pt x="-3076" y="1008463"/>
                    <a:pt x="-25180" y="786540"/>
                    <a:pt x="0" y="604244"/>
                  </a:cubicBezTo>
                  <a:cubicBezTo>
                    <a:pt x="25180" y="421948"/>
                    <a:pt x="16384" y="277157"/>
                    <a:pt x="0" y="0"/>
                  </a:cubicBezTo>
                  <a:close/>
                </a:path>
              </a:pathLst>
            </a:custGeom>
            <a:ln w="57150">
              <a:solidFill>
                <a:schemeClr val="bg1"/>
              </a:solidFill>
              <a:extLst>
                <a:ext uri="{C807C97D-BFC1-408E-A445-0C87EB9F89A2}">
                  <ask:lineSketchStyleProps xmlns:ask="http://schemas.microsoft.com/office/drawing/2018/sketchyshapes" sd="1466591341">
                    <a:prstGeom prst="rect">
                      <a:avLst/>
                    </a:prstGeom>
                    <ask:type>
                      <ask:lineSketchFreehand/>
                    </ask:type>
                  </ask:lineSketchStyleProps>
                </a:ext>
              </a:extLst>
            </a:ln>
          </p:spPr>
        </p:pic>
      </p:grpSp>
      <p:pic>
        <p:nvPicPr>
          <p:cNvPr id="58" name="Picture 2">
            <a:extLst>
              <a:ext uri="{FF2B5EF4-FFF2-40B4-BE49-F238E27FC236}">
                <a16:creationId xmlns:a16="http://schemas.microsoft.com/office/drawing/2014/main" id="{9F460AA4-1DA0-5903-0096-A214DA7CB7D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7157" y="2759716"/>
            <a:ext cx="3356974" cy="3151685"/>
          </a:xfrm>
          <a:custGeom>
            <a:avLst/>
            <a:gdLst>
              <a:gd name="connsiteX0" fmla="*/ 0 w 3356974"/>
              <a:gd name="connsiteY0" fmla="*/ 1575843 h 3151685"/>
              <a:gd name="connsiteX1" fmla="*/ 1678487 w 3356974"/>
              <a:gd name="connsiteY1" fmla="*/ 0 h 3151685"/>
              <a:gd name="connsiteX2" fmla="*/ 3356974 w 3356974"/>
              <a:gd name="connsiteY2" fmla="*/ 1575843 h 3151685"/>
              <a:gd name="connsiteX3" fmla="*/ 1678487 w 3356974"/>
              <a:gd name="connsiteY3" fmla="*/ 3151686 h 3151685"/>
              <a:gd name="connsiteX4" fmla="*/ 0 w 3356974"/>
              <a:gd name="connsiteY4" fmla="*/ 1575843 h 315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974" h="3151685" extrusionOk="0">
                <a:moveTo>
                  <a:pt x="0" y="1575843"/>
                </a:moveTo>
                <a:cubicBezTo>
                  <a:pt x="4451" y="832889"/>
                  <a:pt x="700814" y="50195"/>
                  <a:pt x="1678487" y="0"/>
                </a:cubicBezTo>
                <a:cubicBezTo>
                  <a:pt x="2612076" y="50923"/>
                  <a:pt x="3319723" y="683609"/>
                  <a:pt x="3356974" y="1575843"/>
                </a:cubicBezTo>
                <a:cubicBezTo>
                  <a:pt x="3312711" y="2456555"/>
                  <a:pt x="2503620" y="3056310"/>
                  <a:pt x="1678487" y="3151686"/>
                </a:cubicBezTo>
                <a:cubicBezTo>
                  <a:pt x="758120" y="3132867"/>
                  <a:pt x="-13652" y="2465196"/>
                  <a:pt x="0" y="1575843"/>
                </a:cubicBezTo>
                <a:close/>
              </a:path>
            </a:pathLst>
          </a:custGeom>
          <a:noFill/>
          <a:ln w="38100">
            <a:solidFill>
              <a:schemeClr val="bg1"/>
            </a:solidFill>
            <a:extLst>
              <a:ext uri="{C807C97D-BFC1-408E-A445-0C87EB9F89A2}">
                <ask:lineSketchStyleProps xmlns:ask="http://schemas.microsoft.com/office/drawing/2018/sketchyshapes" sd="2974898706">
                  <a:prstGeom prst="ellipse">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4096" name="Picture 4095" descr="A white circle with black background&#10;&#10;Description automatically generated">
            <a:extLst>
              <a:ext uri="{FF2B5EF4-FFF2-40B4-BE49-F238E27FC236}">
                <a16:creationId xmlns:a16="http://schemas.microsoft.com/office/drawing/2014/main" id="{35C1A0F5-AA0D-1F34-629C-A29E6C798E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474" y="84228"/>
            <a:ext cx="1018640" cy="1027614"/>
          </a:xfrm>
          <a:prstGeom prst="rect">
            <a:avLst/>
          </a:prstGeom>
        </p:spPr>
      </p:pic>
      <p:sp>
        <p:nvSpPr>
          <p:cNvPr id="4097" name="Title 1">
            <a:extLst>
              <a:ext uri="{FF2B5EF4-FFF2-40B4-BE49-F238E27FC236}">
                <a16:creationId xmlns:a16="http://schemas.microsoft.com/office/drawing/2014/main" id="{C8A3C766-B382-58A2-FE3B-9BF381A8D46A}"/>
              </a:ext>
            </a:extLst>
          </p:cNvPr>
          <p:cNvSpPr txBox="1">
            <a:spLocks/>
          </p:cNvSpPr>
          <p:nvPr/>
        </p:nvSpPr>
        <p:spPr>
          <a:xfrm>
            <a:off x="46987" y="369265"/>
            <a:ext cx="1151614" cy="755051"/>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lnSpc>
                <a:spcPts val="2000"/>
              </a:lnSpc>
            </a:pPr>
            <a:r>
              <a:rPr lang="en-US" sz="2800">
                <a:solidFill>
                  <a:srgbClr val="A5579E"/>
                </a:solidFill>
                <a:latin typeface="New Beginnings"/>
              </a:rPr>
              <a:t>IN </a:t>
            </a:r>
            <a:br>
              <a:rPr lang="en-US" sz="2800">
                <a:solidFill>
                  <a:srgbClr val="A5579E"/>
                </a:solidFill>
                <a:latin typeface="New Beginnings"/>
              </a:rPr>
            </a:br>
            <a:r>
              <a:rPr lang="en-US" sz="2800">
                <a:solidFill>
                  <a:srgbClr val="A5579E"/>
                </a:solidFill>
                <a:latin typeface="New Beginnings"/>
              </a:rPr>
              <a:t>NEST</a:t>
            </a:r>
            <a:endParaRPr lang="en-US" sz="4400">
              <a:solidFill>
                <a:srgbClr val="A5579E"/>
              </a:solidFill>
            </a:endParaRPr>
          </a:p>
        </p:txBody>
      </p:sp>
      <p:pic>
        <p:nvPicPr>
          <p:cNvPr id="4099" name="Picture 4098" descr="A white circle with black background&#10;&#10;Description automatically generated">
            <a:extLst>
              <a:ext uri="{FF2B5EF4-FFF2-40B4-BE49-F238E27FC236}">
                <a16:creationId xmlns:a16="http://schemas.microsoft.com/office/drawing/2014/main" id="{7C4BB6CB-DCE8-088C-66BA-85799D75DE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17897" y="2605411"/>
            <a:ext cx="1018640" cy="1027614"/>
          </a:xfrm>
          <a:prstGeom prst="rect">
            <a:avLst/>
          </a:prstGeom>
        </p:spPr>
      </p:pic>
      <p:sp>
        <p:nvSpPr>
          <p:cNvPr id="4100" name="Title 1">
            <a:extLst>
              <a:ext uri="{FF2B5EF4-FFF2-40B4-BE49-F238E27FC236}">
                <a16:creationId xmlns:a16="http://schemas.microsoft.com/office/drawing/2014/main" id="{2269F93A-655B-E3F3-995A-D0FA1611BCB7}"/>
              </a:ext>
            </a:extLst>
          </p:cNvPr>
          <p:cNvSpPr txBox="1">
            <a:spLocks/>
          </p:cNvSpPr>
          <p:nvPr/>
        </p:nvSpPr>
        <p:spPr>
          <a:xfrm>
            <a:off x="5851410" y="3051474"/>
            <a:ext cx="1151614" cy="755051"/>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lnSpc>
                <a:spcPts val="2000"/>
              </a:lnSpc>
            </a:pPr>
            <a:r>
              <a:rPr lang="en-US" sz="2800">
                <a:solidFill>
                  <a:srgbClr val="A5579E"/>
                </a:solidFill>
                <a:latin typeface="New Beginnings"/>
              </a:rPr>
              <a:t>ADULT</a:t>
            </a:r>
            <a:endParaRPr lang="en-US" sz="4400">
              <a:solidFill>
                <a:srgbClr val="A5579E"/>
              </a:solidFill>
            </a:endParaRPr>
          </a:p>
        </p:txBody>
      </p:sp>
      <p:sp>
        <p:nvSpPr>
          <p:cNvPr id="5" name="Rectangle 4">
            <a:extLst>
              <a:ext uri="{FF2B5EF4-FFF2-40B4-BE49-F238E27FC236}">
                <a16:creationId xmlns:a16="http://schemas.microsoft.com/office/drawing/2014/main" id="{2FB350A0-B14E-9108-EC8E-4C737CFCBA55}"/>
              </a:ext>
            </a:extLst>
          </p:cNvPr>
          <p:cNvSpPr/>
          <p:nvPr/>
        </p:nvSpPr>
        <p:spPr>
          <a:xfrm>
            <a:off x="533886" y="1582408"/>
            <a:ext cx="974029" cy="306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734F7A38-9DB5-E4A5-167A-7B042430C3D6}"/>
              </a:ext>
            </a:extLst>
          </p:cNvPr>
          <p:cNvSpPr txBox="1"/>
          <p:nvPr/>
        </p:nvSpPr>
        <p:spPr>
          <a:xfrm>
            <a:off x="626195" y="1506303"/>
            <a:ext cx="754401" cy="461665"/>
          </a:xfrm>
          <a:prstGeom prst="rect">
            <a:avLst/>
          </a:prstGeom>
          <a:noFill/>
        </p:spPr>
        <p:txBody>
          <a:bodyPr wrap="square" rtlCol="0">
            <a:spAutoFit/>
          </a:bodyPr>
          <a:lstStyle/>
          <a:p>
            <a:pPr algn="ctr">
              <a:spcAft>
                <a:spcPts val="1400"/>
              </a:spcAft>
            </a:pPr>
            <a:r>
              <a:rPr lang="en-GB" sz="2400">
                <a:solidFill>
                  <a:srgbClr val="A5579E"/>
                </a:solidFill>
                <a:latin typeface="Museo Sans 300" panose="02000000000000000000" pitchFamily="50" charset="0"/>
              </a:rPr>
              <a:t>Egg</a:t>
            </a:r>
          </a:p>
        </p:txBody>
      </p:sp>
      <p:sp>
        <p:nvSpPr>
          <p:cNvPr id="13" name="Rectangle 12">
            <a:extLst>
              <a:ext uri="{FF2B5EF4-FFF2-40B4-BE49-F238E27FC236}">
                <a16:creationId xmlns:a16="http://schemas.microsoft.com/office/drawing/2014/main" id="{3FEA64D9-711F-69A8-53F8-6E026660AE66}"/>
              </a:ext>
            </a:extLst>
          </p:cNvPr>
          <p:cNvSpPr/>
          <p:nvPr/>
        </p:nvSpPr>
        <p:spPr>
          <a:xfrm>
            <a:off x="535023" y="4038887"/>
            <a:ext cx="1122327" cy="344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DC807E-5823-C6AA-D76C-A4381C6F3675}"/>
              </a:ext>
            </a:extLst>
          </p:cNvPr>
          <p:cNvSpPr txBox="1"/>
          <p:nvPr/>
        </p:nvSpPr>
        <p:spPr>
          <a:xfrm>
            <a:off x="603504" y="3977426"/>
            <a:ext cx="947945" cy="461665"/>
          </a:xfrm>
          <a:prstGeom prst="rect">
            <a:avLst/>
          </a:prstGeom>
          <a:noFill/>
        </p:spPr>
        <p:txBody>
          <a:bodyPr wrap="square" rtlCol="0">
            <a:spAutoFit/>
          </a:bodyPr>
          <a:lstStyle/>
          <a:p>
            <a:pPr algn="ctr">
              <a:spcAft>
                <a:spcPts val="1400"/>
              </a:spcAft>
            </a:pPr>
            <a:r>
              <a:rPr lang="en-GB" sz="2400">
                <a:solidFill>
                  <a:srgbClr val="A5579E"/>
                </a:solidFill>
                <a:latin typeface="Museo Sans 300" panose="02000000000000000000" pitchFamily="50" charset="0"/>
              </a:rPr>
              <a:t>Larva</a:t>
            </a:r>
          </a:p>
        </p:txBody>
      </p:sp>
      <p:sp>
        <p:nvSpPr>
          <p:cNvPr id="15" name="Rectangle 14">
            <a:extLst>
              <a:ext uri="{FF2B5EF4-FFF2-40B4-BE49-F238E27FC236}">
                <a16:creationId xmlns:a16="http://schemas.microsoft.com/office/drawing/2014/main" id="{5D1E8AD4-B08B-2205-620D-05EA6DDA1800}"/>
              </a:ext>
            </a:extLst>
          </p:cNvPr>
          <p:cNvSpPr/>
          <p:nvPr/>
        </p:nvSpPr>
        <p:spPr>
          <a:xfrm>
            <a:off x="516379" y="6143625"/>
            <a:ext cx="3284961" cy="2851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CA382C6-D908-174A-8E48-E89294159AF7}"/>
              </a:ext>
            </a:extLst>
          </p:cNvPr>
          <p:cNvSpPr txBox="1"/>
          <p:nvPr/>
        </p:nvSpPr>
        <p:spPr>
          <a:xfrm>
            <a:off x="476207" y="6073082"/>
            <a:ext cx="3325133" cy="461665"/>
          </a:xfrm>
          <a:prstGeom prst="rect">
            <a:avLst/>
          </a:prstGeom>
          <a:noFill/>
        </p:spPr>
        <p:txBody>
          <a:bodyPr wrap="square" rtlCol="0">
            <a:spAutoFit/>
          </a:bodyPr>
          <a:lstStyle/>
          <a:p>
            <a:pPr algn="ctr">
              <a:spcAft>
                <a:spcPts val="1400"/>
              </a:spcAft>
            </a:pPr>
            <a:r>
              <a:rPr lang="en-GB" sz="2400">
                <a:solidFill>
                  <a:srgbClr val="A5579E"/>
                </a:solidFill>
                <a:latin typeface="Museo Sans 300" panose="02000000000000000000" pitchFamily="50" charset="0"/>
              </a:rPr>
              <a:t>Pupa inside a cocoon</a:t>
            </a:r>
          </a:p>
        </p:txBody>
      </p:sp>
      <p:grpSp>
        <p:nvGrpSpPr>
          <p:cNvPr id="16" name="Group 15">
            <a:extLst>
              <a:ext uri="{FF2B5EF4-FFF2-40B4-BE49-F238E27FC236}">
                <a16:creationId xmlns:a16="http://schemas.microsoft.com/office/drawing/2014/main" id="{536014E9-936C-02E6-E00B-39C897BD0B02}"/>
              </a:ext>
            </a:extLst>
          </p:cNvPr>
          <p:cNvGrpSpPr/>
          <p:nvPr/>
        </p:nvGrpSpPr>
        <p:grpSpPr>
          <a:xfrm>
            <a:off x="3864659" y="6007376"/>
            <a:ext cx="4259813" cy="524503"/>
            <a:chOff x="738376" y="5967180"/>
            <a:chExt cx="4259813" cy="524503"/>
          </a:xfrm>
        </p:grpSpPr>
        <p:sp>
          <p:nvSpPr>
            <p:cNvPr id="17" name="TextBox 16">
              <a:extLst>
                <a:ext uri="{FF2B5EF4-FFF2-40B4-BE49-F238E27FC236}">
                  <a16:creationId xmlns:a16="http://schemas.microsoft.com/office/drawing/2014/main" id="{AD51228A-1545-85B1-9778-4F257C2CEEA3}"/>
                </a:ext>
              </a:extLst>
            </p:cNvPr>
            <p:cNvSpPr txBox="1"/>
            <p:nvPr/>
          </p:nvSpPr>
          <p:spPr>
            <a:xfrm>
              <a:off x="738376" y="5967180"/>
              <a:ext cx="4259813" cy="524503"/>
            </a:xfrm>
            <a:prstGeom prst="rect">
              <a:avLst/>
            </a:prstGeom>
            <a:noFill/>
          </p:spPr>
          <p:txBody>
            <a:bodyPr wrap="square" rtlCol="0">
              <a:spAutoFit/>
            </a:bodyPr>
            <a:lstStyle/>
            <a:p>
              <a:pPr algn="ctr">
                <a:lnSpc>
                  <a:spcPts val="3800"/>
                </a:lnSpc>
              </a:pPr>
              <a:r>
                <a:rPr lang="en-GB" sz="1400">
                  <a:solidFill>
                    <a:schemeClr val="bg1"/>
                  </a:solidFill>
                  <a:latin typeface="Museo Sans 300" panose="02000000000000000000" pitchFamily="50" charset="0"/>
                </a:rPr>
                <a:t>Crown Bees</a:t>
              </a:r>
            </a:p>
          </p:txBody>
        </p:sp>
        <p:pic>
          <p:nvPicPr>
            <p:cNvPr id="18" name="Graphic 17" descr="Camera with solid fill">
              <a:extLst>
                <a:ext uri="{FF2B5EF4-FFF2-40B4-BE49-F238E27FC236}">
                  <a16:creationId xmlns:a16="http://schemas.microsoft.com/office/drawing/2014/main" id="{F0DC02B9-6DA0-5998-A622-1052A12D716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92381" y="6180009"/>
              <a:ext cx="237434" cy="237434"/>
            </a:xfrm>
            <a:prstGeom prst="rect">
              <a:avLst/>
            </a:prstGeom>
          </p:spPr>
        </p:pic>
      </p:grpSp>
      <p:pic>
        <p:nvPicPr>
          <p:cNvPr id="19" name="Picture 18" descr="A white line on a black background&#10;&#10;Description automatically generated">
            <a:extLst>
              <a:ext uri="{FF2B5EF4-FFF2-40B4-BE49-F238E27FC236}">
                <a16:creationId xmlns:a16="http://schemas.microsoft.com/office/drawing/2014/main" id="{9C6E676C-7F3E-F49A-B0AF-85DFECE6833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199999" flipH="1" flipV="1">
            <a:off x="5272913" y="4222324"/>
            <a:ext cx="806696" cy="355228"/>
          </a:xfrm>
          <a:prstGeom prst="rect">
            <a:avLst/>
          </a:prstGeom>
        </p:spPr>
      </p:pic>
    </p:spTree>
    <p:extLst>
      <p:ext uri="{BB962C8B-B14F-4D97-AF65-F5344CB8AC3E}">
        <p14:creationId xmlns:p14="http://schemas.microsoft.com/office/powerpoint/2010/main" val="217871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027" descr="A yellow background with a pattern&#10;&#10;Description automatically generated">
            <a:extLst>
              <a:ext uri="{FF2B5EF4-FFF2-40B4-BE49-F238E27FC236}">
                <a16:creationId xmlns:a16="http://schemas.microsoft.com/office/drawing/2014/main" id="{32BC0A75-9BDF-D395-4C12-5DD7019965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 t="4493" r="63038"/>
          <a:stretch/>
        </p:blipFill>
        <p:spPr>
          <a:xfrm rot="10800000">
            <a:off x="28275" y="-3440"/>
            <a:ext cx="9906007" cy="6858005"/>
          </a:xfrm>
          <a:prstGeom prst="rect">
            <a:avLst/>
          </a:prstGeom>
        </p:spPr>
      </p:pic>
      <p:pic>
        <p:nvPicPr>
          <p:cNvPr id="1027" name="Picture 1026" descr="A yellow background with a pattern&#10;&#10;Description automatically generated">
            <a:extLst>
              <a:ext uri="{FF2B5EF4-FFF2-40B4-BE49-F238E27FC236}">
                <a16:creationId xmlns:a16="http://schemas.microsoft.com/office/drawing/2014/main" id="{19E9EFE9-8B29-A91D-D9D7-A6D83B0C67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6685" r="15445" b="3759"/>
          <a:stretch/>
        </p:blipFill>
        <p:spPr>
          <a:xfrm rot="10800000" flipH="1" flipV="1">
            <a:off x="4542905" y="17632"/>
            <a:ext cx="5377717" cy="2846525"/>
          </a:xfrm>
          <a:prstGeom prst="rect">
            <a:avLst/>
          </a:prstGeom>
        </p:spPr>
      </p:pic>
      <p:sp>
        <p:nvSpPr>
          <p:cNvPr id="35" name="TextBox 34">
            <a:extLst>
              <a:ext uri="{FF2B5EF4-FFF2-40B4-BE49-F238E27FC236}">
                <a16:creationId xmlns:a16="http://schemas.microsoft.com/office/drawing/2014/main" id="{8A21F297-C3DE-4C4A-025B-CA746054BACE}"/>
              </a:ext>
            </a:extLst>
          </p:cNvPr>
          <p:cNvSpPr txBox="1"/>
          <p:nvPr/>
        </p:nvSpPr>
        <p:spPr>
          <a:xfrm>
            <a:off x="7660810" y="1871936"/>
            <a:ext cx="2009438" cy="579646"/>
          </a:xfrm>
          <a:prstGeom prst="rect">
            <a:avLst/>
          </a:prstGeom>
          <a:noFill/>
        </p:spPr>
        <p:txBody>
          <a:bodyPr wrap="square" rtlCol="0">
            <a:spAutoFit/>
          </a:bodyPr>
          <a:lstStyle/>
          <a:p>
            <a:pPr algn="ctr">
              <a:lnSpc>
                <a:spcPts val="3800"/>
              </a:lnSpc>
            </a:pPr>
            <a:r>
              <a:rPr lang="en-GB" sz="3200">
                <a:solidFill>
                  <a:schemeClr val="bg1"/>
                </a:solidFill>
                <a:latin typeface="Museo Sans 300" panose="02000000000000000000" pitchFamily="50" charset="0"/>
              </a:rPr>
              <a:t>Larva</a:t>
            </a:r>
          </a:p>
        </p:txBody>
      </p:sp>
      <p:pic>
        <p:nvPicPr>
          <p:cNvPr id="1029" name="Picture 1028" descr="A yellow background with a pattern&#10;&#10;Description automatically generated">
            <a:extLst>
              <a:ext uri="{FF2B5EF4-FFF2-40B4-BE49-F238E27FC236}">
                <a16:creationId xmlns:a16="http://schemas.microsoft.com/office/drawing/2014/main" id="{1EF11F90-0E2C-C6DF-5424-382574B694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6685" r="15445" b="3759"/>
          <a:stretch/>
        </p:blipFill>
        <p:spPr>
          <a:xfrm flipH="1" flipV="1">
            <a:off x="-8619" y="4135125"/>
            <a:ext cx="5153789" cy="2727996"/>
          </a:xfrm>
          <a:prstGeom prst="rect">
            <a:avLst/>
          </a:prstGeom>
        </p:spPr>
      </p:pic>
      <p:sp>
        <p:nvSpPr>
          <p:cNvPr id="51" name="TextBox 50">
            <a:extLst>
              <a:ext uri="{FF2B5EF4-FFF2-40B4-BE49-F238E27FC236}">
                <a16:creationId xmlns:a16="http://schemas.microsoft.com/office/drawing/2014/main" id="{5089AB3F-7265-3E27-742D-4C5A9F7F2A86}"/>
              </a:ext>
            </a:extLst>
          </p:cNvPr>
          <p:cNvSpPr txBox="1"/>
          <p:nvPr/>
        </p:nvSpPr>
        <p:spPr>
          <a:xfrm>
            <a:off x="303594" y="4688540"/>
            <a:ext cx="2009438" cy="579646"/>
          </a:xfrm>
          <a:prstGeom prst="rect">
            <a:avLst/>
          </a:prstGeom>
          <a:noFill/>
        </p:spPr>
        <p:txBody>
          <a:bodyPr wrap="square" rtlCol="0">
            <a:spAutoFit/>
          </a:bodyPr>
          <a:lstStyle/>
          <a:p>
            <a:pPr algn="ctr">
              <a:lnSpc>
                <a:spcPts val="3800"/>
              </a:lnSpc>
            </a:pPr>
            <a:r>
              <a:rPr lang="en-GB" sz="3200">
                <a:solidFill>
                  <a:schemeClr val="bg1"/>
                </a:solidFill>
                <a:latin typeface="Museo Sans 300" panose="02000000000000000000" pitchFamily="50" charset="0"/>
              </a:rPr>
              <a:t>Mating</a:t>
            </a:r>
          </a:p>
        </p:txBody>
      </p:sp>
      <p:sp>
        <p:nvSpPr>
          <p:cNvPr id="7" name="Title 1">
            <a:extLst>
              <a:ext uri="{FF2B5EF4-FFF2-40B4-BE49-F238E27FC236}">
                <a16:creationId xmlns:a16="http://schemas.microsoft.com/office/drawing/2014/main" id="{9D1862EF-7A0C-BA12-3870-AE5B25657493}"/>
              </a:ext>
            </a:extLst>
          </p:cNvPr>
          <p:cNvSpPr txBox="1">
            <a:spLocks/>
          </p:cNvSpPr>
          <p:nvPr/>
        </p:nvSpPr>
        <p:spPr>
          <a:xfrm>
            <a:off x="-622442" y="231210"/>
            <a:ext cx="4621516" cy="2011238"/>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lnSpc>
                <a:spcPts val="5400"/>
              </a:lnSpc>
            </a:pPr>
            <a:r>
              <a:rPr lang="en-US" sz="4400">
                <a:solidFill>
                  <a:schemeClr val="bg1"/>
                </a:solidFill>
                <a:latin typeface="New Beginnings"/>
              </a:rPr>
              <a:t>MINING BEE</a:t>
            </a:r>
            <a:br>
              <a:rPr lang="en-US" sz="4800">
                <a:solidFill>
                  <a:schemeClr val="bg1"/>
                </a:solidFill>
                <a:latin typeface="New Beginnings"/>
              </a:rPr>
            </a:br>
            <a:r>
              <a:rPr lang="en-US" sz="6600">
                <a:solidFill>
                  <a:schemeClr val="bg1"/>
                </a:solidFill>
                <a:latin typeface="New Beginnings"/>
              </a:rPr>
              <a:t>LIFECYCLE</a:t>
            </a:r>
            <a:endParaRPr lang="en-US" sz="6600">
              <a:solidFill>
                <a:schemeClr val="bg1"/>
              </a:solidFill>
            </a:endParaRPr>
          </a:p>
        </p:txBody>
      </p:sp>
      <p:pic>
        <p:nvPicPr>
          <p:cNvPr id="3" name="Picture 3" descr="A white line drawing of a hand holding a bottle&#10;&#10;Description automatically generated">
            <a:extLst>
              <a:ext uri="{FF2B5EF4-FFF2-40B4-BE49-F238E27FC236}">
                <a16:creationId xmlns:a16="http://schemas.microsoft.com/office/drawing/2014/main" id="{114D2857-30FD-3A30-CECC-6267A6D608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6976" y="3938200"/>
            <a:ext cx="800711" cy="1717687"/>
          </a:xfrm>
          <a:prstGeom prst="rect">
            <a:avLst/>
          </a:prstGeom>
        </p:spPr>
      </p:pic>
      <p:pic>
        <p:nvPicPr>
          <p:cNvPr id="4" name="Graphic 4" descr="Bee outline">
            <a:extLst>
              <a:ext uri="{FF2B5EF4-FFF2-40B4-BE49-F238E27FC236}">
                <a16:creationId xmlns:a16="http://schemas.microsoft.com/office/drawing/2014/main" id="{A93CEB6D-EA17-33A4-CFD5-604D3D8905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9114" y="5268186"/>
            <a:ext cx="1577009" cy="1456695"/>
          </a:xfrm>
          <a:prstGeom prst="rect">
            <a:avLst/>
          </a:prstGeom>
        </p:spPr>
      </p:pic>
      <p:pic>
        <p:nvPicPr>
          <p:cNvPr id="8" name="Graphic 4" descr="Bee outline">
            <a:extLst>
              <a:ext uri="{FF2B5EF4-FFF2-40B4-BE49-F238E27FC236}">
                <a16:creationId xmlns:a16="http://schemas.microsoft.com/office/drawing/2014/main" id="{B050A50A-584F-F897-553D-8F3108CA66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401110">
            <a:off x="1386758" y="2682370"/>
            <a:ext cx="1392925" cy="1101457"/>
          </a:xfrm>
          <a:prstGeom prst="rect">
            <a:avLst/>
          </a:prstGeom>
        </p:spPr>
      </p:pic>
      <p:pic>
        <p:nvPicPr>
          <p:cNvPr id="10" name="Graphic 9" descr="Leaf outline">
            <a:extLst>
              <a:ext uri="{FF2B5EF4-FFF2-40B4-BE49-F238E27FC236}">
                <a16:creationId xmlns:a16="http://schemas.microsoft.com/office/drawing/2014/main" id="{53E6D1C0-36C0-69CC-A894-6EBFC6606C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50432">
            <a:off x="2353985" y="2626826"/>
            <a:ext cx="782874" cy="819969"/>
          </a:xfrm>
          <a:prstGeom prst="rect">
            <a:avLst/>
          </a:prstGeom>
        </p:spPr>
      </p:pic>
      <p:sp>
        <p:nvSpPr>
          <p:cNvPr id="34" name="TextBox 33">
            <a:extLst>
              <a:ext uri="{FF2B5EF4-FFF2-40B4-BE49-F238E27FC236}">
                <a16:creationId xmlns:a16="http://schemas.microsoft.com/office/drawing/2014/main" id="{FDA7E002-94F3-AB1B-C7FD-E3BBA6E9C077}"/>
              </a:ext>
            </a:extLst>
          </p:cNvPr>
          <p:cNvSpPr txBox="1"/>
          <p:nvPr/>
        </p:nvSpPr>
        <p:spPr>
          <a:xfrm>
            <a:off x="2562317" y="454406"/>
            <a:ext cx="5930533" cy="579646"/>
          </a:xfrm>
          <a:prstGeom prst="rect">
            <a:avLst/>
          </a:prstGeom>
          <a:noFill/>
        </p:spPr>
        <p:txBody>
          <a:bodyPr wrap="square" rtlCol="0">
            <a:spAutoFit/>
          </a:bodyPr>
          <a:lstStyle/>
          <a:p>
            <a:pPr algn="ctr">
              <a:lnSpc>
                <a:spcPts val="3800"/>
              </a:lnSpc>
            </a:pPr>
            <a:r>
              <a:rPr lang="en-GB" sz="3200">
                <a:solidFill>
                  <a:schemeClr val="bg1"/>
                </a:solidFill>
                <a:latin typeface="Museo Sans 300" panose="02000000000000000000" pitchFamily="50" charset="0"/>
              </a:rPr>
              <a:t>Egg</a:t>
            </a:r>
          </a:p>
        </p:txBody>
      </p:sp>
      <p:sp>
        <p:nvSpPr>
          <p:cNvPr id="36" name="TextBox 35">
            <a:extLst>
              <a:ext uri="{FF2B5EF4-FFF2-40B4-BE49-F238E27FC236}">
                <a16:creationId xmlns:a16="http://schemas.microsoft.com/office/drawing/2014/main" id="{935A8A79-3865-C622-7F62-E895F3A32B17}"/>
              </a:ext>
            </a:extLst>
          </p:cNvPr>
          <p:cNvSpPr txBox="1"/>
          <p:nvPr/>
        </p:nvSpPr>
        <p:spPr>
          <a:xfrm>
            <a:off x="8153953" y="4688540"/>
            <a:ext cx="2009438" cy="579646"/>
          </a:xfrm>
          <a:prstGeom prst="rect">
            <a:avLst/>
          </a:prstGeom>
          <a:noFill/>
        </p:spPr>
        <p:txBody>
          <a:bodyPr wrap="square" rtlCol="0">
            <a:spAutoFit/>
          </a:bodyPr>
          <a:lstStyle/>
          <a:p>
            <a:pPr algn="ctr">
              <a:lnSpc>
                <a:spcPts val="3800"/>
              </a:lnSpc>
            </a:pPr>
            <a:r>
              <a:rPr lang="en-GB" sz="3200">
                <a:solidFill>
                  <a:schemeClr val="bg1"/>
                </a:solidFill>
                <a:latin typeface="Museo Sans 300" panose="02000000000000000000" pitchFamily="50" charset="0"/>
              </a:rPr>
              <a:t>Pupa</a:t>
            </a:r>
          </a:p>
        </p:txBody>
      </p:sp>
      <p:sp>
        <p:nvSpPr>
          <p:cNvPr id="37" name="TextBox 36">
            <a:extLst>
              <a:ext uri="{FF2B5EF4-FFF2-40B4-BE49-F238E27FC236}">
                <a16:creationId xmlns:a16="http://schemas.microsoft.com/office/drawing/2014/main" id="{7AF383DF-A2EF-5444-203B-741CDEEA98F1}"/>
              </a:ext>
            </a:extLst>
          </p:cNvPr>
          <p:cNvSpPr txBox="1"/>
          <p:nvPr/>
        </p:nvSpPr>
        <p:spPr>
          <a:xfrm>
            <a:off x="4851467" y="4874268"/>
            <a:ext cx="2009438" cy="579646"/>
          </a:xfrm>
          <a:prstGeom prst="rect">
            <a:avLst/>
          </a:prstGeom>
          <a:noFill/>
        </p:spPr>
        <p:txBody>
          <a:bodyPr wrap="square" rtlCol="0">
            <a:spAutoFit/>
          </a:bodyPr>
          <a:lstStyle/>
          <a:p>
            <a:pPr algn="ctr">
              <a:lnSpc>
                <a:spcPts val="3800"/>
              </a:lnSpc>
            </a:pPr>
            <a:r>
              <a:rPr lang="en-GB" sz="3200">
                <a:solidFill>
                  <a:schemeClr val="bg1"/>
                </a:solidFill>
                <a:latin typeface="Museo Sans 300" panose="02000000000000000000" pitchFamily="50" charset="0"/>
              </a:rPr>
              <a:t>Adult</a:t>
            </a:r>
          </a:p>
        </p:txBody>
      </p:sp>
      <p:sp>
        <p:nvSpPr>
          <p:cNvPr id="38" name="TextBox 37">
            <a:extLst>
              <a:ext uri="{FF2B5EF4-FFF2-40B4-BE49-F238E27FC236}">
                <a16:creationId xmlns:a16="http://schemas.microsoft.com/office/drawing/2014/main" id="{B2E3F119-B684-D6B5-F707-5950E76D739F}"/>
              </a:ext>
            </a:extLst>
          </p:cNvPr>
          <p:cNvSpPr txBox="1"/>
          <p:nvPr/>
        </p:nvSpPr>
        <p:spPr>
          <a:xfrm>
            <a:off x="89897" y="1957366"/>
            <a:ext cx="3732433" cy="500906"/>
          </a:xfrm>
          <a:prstGeom prst="rect">
            <a:avLst/>
          </a:prstGeom>
          <a:noFill/>
        </p:spPr>
        <p:txBody>
          <a:bodyPr wrap="square" rtlCol="0">
            <a:spAutoFit/>
          </a:bodyPr>
          <a:lstStyle/>
          <a:p>
            <a:pPr algn="ctr">
              <a:lnSpc>
                <a:spcPts val="3000"/>
              </a:lnSpc>
            </a:pPr>
            <a:r>
              <a:rPr lang="en-GB" sz="3200">
                <a:solidFill>
                  <a:schemeClr val="bg1"/>
                </a:solidFill>
                <a:latin typeface="Museo Sans 300" panose="02000000000000000000" pitchFamily="50" charset="0"/>
              </a:rPr>
              <a:t>Nest-building</a:t>
            </a:r>
          </a:p>
        </p:txBody>
      </p:sp>
      <p:pic>
        <p:nvPicPr>
          <p:cNvPr id="21" name="Picture 20" descr="A white outline of a shell&#10;&#10;Description automatically generated">
            <a:extLst>
              <a:ext uri="{FF2B5EF4-FFF2-40B4-BE49-F238E27FC236}">
                <a16:creationId xmlns:a16="http://schemas.microsoft.com/office/drawing/2014/main" id="{A7F5ECB8-7932-6A7B-E96C-9DAFECC2BA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717105">
            <a:off x="6923418" y="2194476"/>
            <a:ext cx="1377908" cy="1377908"/>
          </a:xfrm>
          <a:prstGeom prst="rect">
            <a:avLst/>
          </a:prstGeom>
        </p:spPr>
      </p:pic>
      <p:grpSp>
        <p:nvGrpSpPr>
          <p:cNvPr id="61" name="Group 60">
            <a:extLst>
              <a:ext uri="{FF2B5EF4-FFF2-40B4-BE49-F238E27FC236}">
                <a16:creationId xmlns:a16="http://schemas.microsoft.com/office/drawing/2014/main" id="{59BFE46F-40D5-623A-CA37-381234A6AA09}"/>
              </a:ext>
            </a:extLst>
          </p:cNvPr>
          <p:cNvGrpSpPr/>
          <p:nvPr/>
        </p:nvGrpSpPr>
        <p:grpSpPr>
          <a:xfrm>
            <a:off x="1961999" y="4434155"/>
            <a:ext cx="2491087" cy="1343759"/>
            <a:chOff x="1490626" y="3923450"/>
            <a:chExt cx="2491087" cy="1343759"/>
          </a:xfrm>
        </p:grpSpPr>
        <p:pic>
          <p:nvPicPr>
            <p:cNvPr id="47" name="Graphic 4" descr="Bee outline">
              <a:extLst>
                <a:ext uri="{FF2B5EF4-FFF2-40B4-BE49-F238E27FC236}">
                  <a16:creationId xmlns:a16="http://schemas.microsoft.com/office/drawing/2014/main" id="{C8174A1A-84CF-1114-1757-4C386FC412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627293" flipH="1">
              <a:off x="2687097" y="4010477"/>
              <a:ext cx="1294616" cy="1218668"/>
            </a:xfrm>
            <a:prstGeom prst="rect">
              <a:avLst/>
            </a:prstGeom>
          </p:spPr>
        </p:pic>
        <p:pic>
          <p:nvPicPr>
            <p:cNvPr id="50" name="Graphic 49" descr="Heart outline">
              <a:extLst>
                <a:ext uri="{FF2B5EF4-FFF2-40B4-BE49-F238E27FC236}">
                  <a16:creationId xmlns:a16="http://schemas.microsoft.com/office/drawing/2014/main" id="{CE34C64F-E3C0-8712-C18B-8445667E5E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02443" y="3923450"/>
              <a:ext cx="579646" cy="579646"/>
            </a:xfrm>
            <a:prstGeom prst="rect">
              <a:avLst/>
            </a:prstGeom>
          </p:spPr>
        </p:pic>
        <p:pic>
          <p:nvPicPr>
            <p:cNvPr id="54" name="Graphic 4" descr="Bee outline">
              <a:extLst>
                <a:ext uri="{FF2B5EF4-FFF2-40B4-BE49-F238E27FC236}">
                  <a16:creationId xmlns:a16="http://schemas.microsoft.com/office/drawing/2014/main" id="{9B0C3BD4-C38F-9C9A-1BAA-A65704E4D6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64231" flipH="1">
              <a:off x="1490626" y="4048541"/>
              <a:ext cx="1294616" cy="1218668"/>
            </a:xfrm>
            <a:prstGeom prst="rect">
              <a:avLst/>
            </a:prstGeom>
          </p:spPr>
        </p:pic>
      </p:grpSp>
      <p:sp>
        <p:nvSpPr>
          <p:cNvPr id="1025" name="Rectangle 1024">
            <a:extLst>
              <a:ext uri="{FF2B5EF4-FFF2-40B4-BE49-F238E27FC236}">
                <a16:creationId xmlns:a16="http://schemas.microsoft.com/office/drawing/2014/main" id="{02EB6A52-6AFE-511B-70DB-741361D5BB48}"/>
              </a:ext>
            </a:extLst>
          </p:cNvPr>
          <p:cNvSpPr/>
          <p:nvPr/>
        </p:nvSpPr>
        <p:spPr>
          <a:xfrm>
            <a:off x="174832" y="116114"/>
            <a:ext cx="3003937" cy="1511161"/>
          </a:xfrm>
          <a:custGeom>
            <a:avLst/>
            <a:gdLst>
              <a:gd name="connsiteX0" fmla="*/ 0 w 3003937"/>
              <a:gd name="connsiteY0" fmla="*/ 0 h 1511161"/>
              <a:gd name="connsiteX1" fmla="*/ 570748 w 3003937"/>
              <a:gd name="connsiteY1" fmla="*/ 0 h 1511161"/>
              <a:gd name="connsiteX2" fmla="*/ 1111457 w 3003937"/>
              <a:gd name="connsiteY2" fmla="*/ 0 h 1511161"/>
              <a:gd name="connsiteX3" fmla="*/ 1712244 w 3003937"/>
              <a:gd name="connsiteY3" fmla="*/ 0 h 1511161"/>
              <a:gd name="connsiteX4" fmla="*/ 2222913 w 3003937"/>
              <a:gd name="connsiteY4" fmla="*/ 0 h 1511161"/>
              <a:gd name="connsiteX5" fmla="*/ 3003937 w 3003937"/>
              <a:gd name="connsiteY5" fmla="*/ 0 h 1511161"/>
              <a:gd name="connsiteX6" fmla="*/ 3003937 w 3003937"/>
              <a:gd name="connsiteY6" fmla="*/ 488609 h 1511161"/>
              <a:gd name="connsiteX7" fmla="*/ 3003937 w 3003937"/>
              <a:gd name="connsiteY7" fmla="*/ 992329 h 1511161"/>
              <a:gd name="connsiteX8" fmla="*/ 3003937 w 3003937"/>
              <a:gd name="connsiteY8" fmla="*/ 1511161 h 1511161"/>
              <a:gd name="connsiteX9" fmla="*/ 2463228 w 3003937"/>
              <a:gd name="connsiteY9" fmla="*/ 1511161 h 1511161"/>
              <a:gd name="connsiteX10" fmla="*/ 1802362 w 3003937"/>
              <a:gd name="connsiteY10" fmla="*/ 1511161 h 1511161"/>
              <a:gd name="connsiteX11" fmla="*/ 1201575 w 3003937"/>
              <a:gd name="connsiteY11" fmla="*/ 1511161 h 1511161"/>
              <a:gd name="connsiteX12" fmla="*/ 600787 w 3003937"/>
              <a:gd name="connsiteY12" fmla="*/ 1511161 h 1511161"/>
              <a:gd name="connsiteX13" fmla="*/ 0 w 3003937"/>
              <a:gd name="connsiteY13" fmla="*/ 1511161 h 1511161"/>
              <a:gd name="connsiteX14" fmla="*/ 0 w 3003937"/>
              <a:gd name="connsiteY14" fmla="*/ 977217 h 1511161"/>
              <a:gd name="connsiteX15" fmla="*/ 0 w 3003937"/>
              <a:gd name="connsiteY15" fmla="*/ 458386 h 1511161"/>
              <a:gd name="connsiteX16" fmla="*/ 0 w 3003937"/>
              <a:gd name="connsiteY16" fmla="*/ 0 h 151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937" h="1511161" extrusionOk="0">
                <a:moveTo>
                  <a:pt x="0" y="0"/>
                </a:moveTo>
                <a:cubicBezTo>
                  <a:pt x="202851" y="-20314"/>
                  <a:pt x="448023" y="-7341"/>
                  <a:pt x="570748" y="0"/>
                </a:cubicBezTo>
                <a:cubicBezTo>
                  <a:pt x="693473" y="7341"/>
                  <a:pt x="971169" y="-13400"/>
                  <a:pt x="1111457" y="0"/>
                </a:cubicBezTo>
                <a:cubicBezTo>
                  <a:pt x="1251745" y="13400"/>
                  <a:pt x="1578116" y="-12436"/>
                  <a:pt x="1712244" y="0"/>
                </a:cubicBezTo>
                <a:cubicBezTo>
                  <a:pt x="1846372" y="12436"/>
                  <a:pt x="1982466" y="-3614"/>
                  <a:pt x="2222913" y="0"/>
                </a:cubicBezTo>
                <a:cubicBezTo>
                  <a:pt x="2463360" y="3614"/>
                  <a:pt x="2689762" y="25193"/>
                  <a:pt x="3003937" y="0"/>
                </a:cubicBezTo>
                <a:cubicBezTo>
                  <a:pt x="2984051" y="139776"/>
                  <a:pt x="3018580" y="244825"/>
                  <a:pt x="3003937" y="488609"/>
                </a:cubicBezTo>
                <a:cubicBezTo>
                  <a:pt x="2989294" y="732393"/>
                  <a:pt x="2993009" y="836568"/>
                  <a:pt x="3003937" y="992329"/>
                </a:cubicBezTo>
                <a:cubicBezTo>
                  <a:pt x="3014865" y="1148090"/>
                  <a:pt x="2997674" y="1361112"/>
                  <a:pt x="3003937" y="1511161"/>
                </a:cubicBezTo>
                <a:cubicBezTo>
                  <a:pt x="2843811" y="1486873"/>
                  <a:pt x="2579446" y="1521205"/>
                  <a:pt x="2463228" y="1511161"/>
                </a:cubicBezTo>
                <a:cubicBezTo>
                  <a:pt x="2347010" y="1501117"/>
                  <a:pt x="2125304" y="1505271"/>
                  <a:pt x="1802362" y="1511161"/>
                </a:cubicBezTo>
                <a:cubicBezTo>
                  <a:pt x="1479420" y="1517051"/>
                  <a:pt x="1424157" y="1482172"/>
                  <a:pt x="1201575" y="1511161"/>
                </a:cubicBezTo>
                <a:cubicBezTo>
                  <a:pt x="978993" y="1540150"/>
                  <a:pt x="760687" y="1518583"/>
                  <a:pt x="600787" y="1511161"/>
                </a:cubicBezTo>
                <a:cubicBezTo>
                  <a:pt x="440887" y="1503739"/>
                  <a:pt x="132737" y="1505563"/>
                  <a:pt x="0" y="1511161"/>
                </a:cubicBezTo>
                <a:cubicBezTo>
                  <a:pt x="23191" y="1390048"/>
                  <a:pt x="675" y="1149166"/>
                  <a:pt x="0" y="977217"/>
                </a:cubicBezTo>
                <a:cubicBezTo>
                  <a:pt x="-675" y="805268"/>
                  <a:pt x="-18927" y="617323"/>
                  <a:pt x="0" y="458386"/>
                </a:cubicBezTo>
                <a:cubicBezTo>
                  <a:pt x="18927" y="299449"/>
                  <a:pt x="-17042" y="176344"/>
                  <a:pt x="0" y="0"/>
                </a:cubicBezTo>
                <a:close/>
              </a:path>
            </a:pathLst>
          </a:custGeom>
          <a:noFill/>
          <a:ln w="38100">
            <a:solidFill>
              <a:schemeClr val="bg1"/>
            </a:solidFill>
            <a:extLst>
              <a:ext uri="{C807C97D-BFC1-408E-A445-0C87EB9F89A2}">
                <ask:lineSketchStyleProps xmlns:ask="http://schemas.microsoft.com/office/drawing/2018/sketchyshapes" sd="55966861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B932B5C0-F2AC-451E-1E92-DF772A041A23}"/>
              </a:ext>
            </a:extLst>
          </p:cNvPr>
          <p:cNvCxnSpPr>
            <a:cxnSpLocks/>
          </p:cNvCxnSpPr>
          <p:nvPr/>
        </p:nvCxnSpPr>
        <p:spPr>
          <a:xfrm>
            <a:off x="3134769" y="3354042"/>
            <a:ext cx="11639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5B7C662E-DEDE-EDD6-71B0-834C75C307E0}"/>
              </a:ext>
            </a:extLst>
          </p:cNvPr>
          <p:cNvSpPr/>
          <p:nvPr/>
        </p:nvSpPr>
        <p:spPr>
          <a:xfrm>
            <a:off x="3913221" y="2587353"/>
            <a:ext cx="716634" cy="770004"/>
          </a:xfrm>
          <a:prstGeom prst="arc">
            <a:avLst>
              <a:gd name="adj1" fmla="val 16199996"/>
              <a:gd name="adj2" fmla="val 5817167"/>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9C23A20-946E-0187-2526-E7EB0A90DE45}"/>
              </a:ext>
            </a:extLst>
          </p:cNvPr>
          <p:cNvSpPr/>
          <p:nvPr/>
        </p:nvSpPr>
        <p:spPr>
          <a:xfrm>
            <a:off x="3826271" y="2756357"/>
            <a:ext cx="716634" cy="461463"/>
          </a:xfrm>
          <a:prstGeom prst="roundRect">
            <a:avLst>
              <a:gd name="adj" fmla="val 50000"/>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3" name="Straight Connector 1032">
            <a:extLst>
              <a:ext uri="{FF2B5EF4-FFF2-40B4-BE49-F238E27FC236}">
                <a16:creationId xmlns:a16="http://schemas.microsoft.com/office/drawing/2014/main" id="{EEB13EEB-4B56-5BB2-542C-CCAE99A4E19B}"/>
              </a:ext>
            </a:extLst>
          </p:cNvPr>
          <p:cNvCxnSpPr>
            <a:cxnSpLocks/>
          </p:cNvCxnSpPr>
          <p:nvPr/>
        </p:nvCxnSpPr>
        <p:spPr>
          <a:xfrm>
            <a:off x="3090812" y="2591037"/>
            <a:ext cx="120786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275DBDC-B2D5-66EA-B6FD-B119B3C0D6C6}"/>
              </a:ext>
            </a:extLst>
          </p:cNvPr>
          <p:cNvGrpSpPr/>
          <p:nvPr/>
        </p:nvGrpSpPr>
        <p:grpSpPr>
          <a:xfrm>
            <a:off x="165307" y="6320079"/>
            <a:ext cx="2650432" cy="504497"/>
            <a:chOff x="1710428" y="5386922"/>
            <a:chExt cx="2650432" cy="504497"/>
          </a:xfrm>
        </p:grpSpPr>
        <p:pic>
          <p:nvPicPr>
            <p:cNvPr id="5" name="Graphic 4" descr="Camera with solid fill">
              <a:extLst>
                <a:ext uri="{FF2B5EF4-FFF2-40B4-BE49-F238E27FC236}">
                  <a16:creationId xmlns:a16="http://schemas.microsoft.com/office/drawing/2014/main" id="{2FDB25CC-233D-48AE-61D9-A16AE2D4DF3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10428" y="5608015"/>
              <a:ext cx="237434" cy="237434"/>
            </a:xfrm>
            <a:prstGeom prst="rect">
              <a:avLst/>
            </a:prstGeom>
          </p:spPr>
        </p:pic>
        <p:sp>
          <p:nvSpPr>
            <p:cNvPr id="6" name="TextBox 5">
              <a:extLst>
                <a:ext uri="{FF2B5EF4-FFF2-40B4-BE49-F238E27FC236}">
                  <a16:creationId xmlns:a16="http://schemas.microsoft.com/office/drawing/2014/main" id="{6112F82C-F44C-FB37-4D94-0C20A0159BA1}"/>
                </a:ext>
              </a:extLst>
            </p:cNvPr>
            <p:cNvSpPr txBox="1"/>
            <p:nvPr/>
          </p:nvSpPr>
          <p:spPr>
            <a:xfrm>
              <a:off x="1903905" y="5386922"/>
              <a:ext cx="2456955" cy="504497"/>
            </a:xfrm>
            <a:prstGeom prst="rect">
              <a:avLst/>
            </a:prstGeom>
            <a:noFill/>
          </p:spPr>
          <p:txBody>
            <a:bodyPr wrap="square" rtlCol="0">
              <a:spAutoFit/>
            </a:bodyPr>
            <a:lstStyle/>
            <a:p>
              <a:pPr>
                <a:lnSpc>
                  <a:spcPts val="3800"/>
                </a:lnSpc>
              </a:pPr>
              <a:r>
                <a:rPr lang="en-GB" sz="1400" err="1">
                  <a:solidFill>
                    <a:schemeClr val="bg1"/>
                  </a:solidFill>
                  <a:latin typeface="Museo Sans 300" panose="02000000000000000000" pitchFamily="50" charset="0"/>
                </a:rPr>
                <a:t>Flaticon</a:t>
              </a:r>
              <a:endParaRPr lang="en-GB" sz="1400">
                <a:solidFill>
                  <a:schemeClr val="bg1"/>
                </a:solidFill>
                <a:latin typeface="Museo Sans 300" panose="02000000000000000000" pitchFamily="50" charset="0"/>
              </a:endParaRPr>
            </a:p>
          </p:txBody>
        </p:sp>
      </p:grpSp>
      <p:sp>
        <p:nvSpPr>
          <p:cNvPr id="15" name="Rectangle: Rounded Corners 14">
            <a:extLst>
              <a:ext uri="{FF2B5EF4-FFF2-40B4-BE49-F238E27FC236}">
                <a16:creationId xmlns:a16="http://schemas.microsoft.com/office/drawing/2014/main" id="{FBAE6502-AA80-0AE0-3F6C-B3E89067DFDF}"/>
              </a:ext>
            </a:extLst>
          </p:cNvPr>
          <p:cNvSpPr/>
          <p:nvPr/>
        </p:nvSpPr>
        <p:spPr>
          <a:xfrm>
            <a:off x="3105696" y="2756356"/>
            <a:ext cx="716634" cy="461463"/>
          </a:xfrm>
          <a:prstGeom prst="roundRect">
            <a:avLst>
              <a:gd name="adj" fmla="val 50000"/>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7394895-9B64-7F66-9518-58D99AD94635}"/>
              </a:ext>
            </a:extLst>
          </p:cNvPr>
          <p:cNvSpPr/>
          <p:nvPr/>
        </p:nvSpPr>
        <p:spPr>
          <a:xfrm>
            <a:off x="5226332" y="1153920"/>
            <a:ext cx="651286" cy="35348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c 16">
            <a:extLst>
              <a:ext uri="{FF2B5EF4-FFF2-40B4-BE49-F238E27FC236}">
                <a16:creationId xmlns:a16="http://schemas.microsoft.com/office/drawing/2014/main" id="{51B06F1E-7D31-7F80-34CE-ABFA28C7A509}"/>
              </a:ext>
            </a:extLst>
          </p:cNvPr>
          <p:cNvSpPr/>
          <p:nvPr/>
        </p:nvSpPr>
        <p:spPr>
          <a:xfrm>
            <a:off x="5397569" y="1250846"/>
            <a:ext cx="294038" cy="63205"/>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9" name="Picture 18" descr="A white line on a black background&#10;&#10;Description automatically generated">
            <a:extLst>
              <a:ext uri="{FF2B5EF4-FFF2-40B4-BE49-F238E27FC236}">
                <a16:creationId xmlns:a16="http://schemas.microsoft.com/office/drawing/2014/main" id="{8DDDBCDC-9CD5-C8D4-BDD0-884BB9CCE48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451502">
            <a:off x="4034497" y="5772028"/>
            <a:ext cx="776345" cy="341863"/>
          </a:xfrm>
          <a:prstGeom prst="rect">
            <a:avLst/>
          </a:prstGeom>
        </p:spPr>
      </p:pic>
      <p:pic>
        <p:nvPicPr>
          <p:cNvPr id="20" name="Picture 19" descr="A white line on a black background&#10;&#10;Description automatically generated">
            <a:extLst>
              <a:ext uri="{FF2B5EF4-FFF2-40B4-BE49-F238E27FC236}">
                <a16:creationId xmlns:a16="http://schemas.microsoft.com/office/drawing/2014/main" id="{A2F0DCF0-803C-EBF1-5AA8-D37A1A0F7C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3778721">
            <a:off x="1818602" y="4007267"/>
            <a:ext cx="776345" cy="341863"/>
          </a:xfrm>
          <a:prstGeom prst="rect">
            <a:avLst/>
          </a:prstGeom>
        </p:spPr>
      </p:pic>
      <p:pic>
        <p:nvPicPr>
          <p:cNvPr id="22" name="Picture 21" descr="A white line on a black background&#10;&#10;Description automatically generated">
            <a:extLst>
              <a:ext uri="{FF2B5EF4-FFF2-40B4-BE49-F238E27FC236}">
                <a16:creationId xmlns:a16="http://schemas.microsoft.com/office/drawing/2014/main" id="{FB9C1BBC-C23B-7DEC-51DF-EE624539126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9287798">
            <a:off x="3597047" y="1564011"/>
            <a:ext cx="776345" cy="341863"/>
          </a:xfrm>
          <a:prstGeom prst="rect">
            <a:avLst/>
          </a:prstGeom>
        </p:spPr>
      </p:pic>
      <p:pic>
        <p:nvPicPr>
          <p:cNvPr id="24" name="Picture 23" descr="A white line on a black background&#10;&#10;Description automatically generated">
            <a:extLst>
              <a:ext uri="{FF2B5EF4-FFF2-40B4-BE49-F238E27FC236}">
                <a16:creationId xmlns:a16="http://schemas.microsoft.com/office/drawing/2014/main" id="{61DE6927-5672-5EEE-F76F-2EAADD09ABE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1294068">
            <a:off x="6495573" y="1523097"/>
            <a:ext cx="776345" cy="341863"/>
          </a:xfrm>
          <a:prstGeom prst="rect">
            <a:avLst/>
          </a:prstGeom>
        </p:spPr>
      </p:pic>
      <p:pic>
        <p:nvPicPr>
          <p:cNvPr id="25" name="Picture 24" descr="A white line on a black background&#10;&#10;Description automatically generated">
            <a:extLst>
              <a:ext uri="{FF2B5EF4-FFF2-40B4-BE49-F238E27FC236}">
                <a16:creationId xmlns:a16="http://schemas.microsoft.com/office/drawing/2014/main" id="{94F1933F-118B-C8C6-BFB1-FB1965DB74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5267394">
            <a:off x="8092781" y="3164067"/>
            <a:ext cx="776345" cy="341863"/>
          </a:xfrm>
          <a:prstGeom prst="rect">
            <a:avLst/>
          </a:prstGeom>
        </p:spPr>
      </p:pic>
      <p:pic>
        <p:nvPicPr>
          <p:cNvPr id="26" name="Picture 25" descr="A white line on a black background&#10;&#10;Description automatically generated">
            <a:extLst>
              <a:ext uri="{FF2B5EF4-FFF2-40B4-BE49-F238E27FC236}">
                <a16:creationId xmlns:a16="http://schemas.microsoft.com/office/drawing/2014/main" id="{740616CB-D31C-BE31-E63D-B376B6C87F7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9832612">
            <a:off x="6917624" y="5682386"/>
            <a:ext cx="776345" cy="341863"/>
          </a:xfrm>
          <a:prstGeom prst="rect">
            <a:avLst/>
          </a:prstGeom>
        </p:spPr>
      </p:pic>
    </p:spTree>
    <p:extLst>
      <p:ext uri="{BB962C8B-B14F-4D97-AF65-F5344CB8AC3E}">
        <p14:creationId xmlns:p14="http://schemas.microsoft.com/office/powerpoint/2010/main" val="295899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e on a tree&#10;&#10;Description automatically generated">
            <a:extLst>
              <a:ext uri="{FF2B5EF4-FFF2-40B4-BE49-F238E27FC236}">
                <a16:creationId xmlns:a16="http://schemas.microsoft.com/office/drawing/2014/main" id="{7D27D7EA-16F0-EFB7-5B01-9D196EA082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69581" y="1447800"/>
            <a:ext cx="5472819" cy="5090406"/>
          </a:xfrm>
          <a:custGeom>
            <a:avLst/>
            <a:gdLst>
              <a:gd name="connsiteX0" fmla="*/ 0 w 5472819"/>
              <a:gd name="connsiteY0" fmla="*/ 0 h 5090406"/>
              <a:gd name="connsiteX1" fmla="*/ 629374 w 5472819"/>
              <a:gd name="connsiteY1" fmla="*/ 0 h 5090406"/>
              <a:gd name="connsiteX2" fmla="*/ 1204020 w 5472819"/>
              <a:gd name="connsiteY2" fmla="*/ 0 h 5090406"/>
              <a:gd name="connsiteX3" fmla="*/ 1942851 w 5472819"/>
              <a:gd name="connsiteY3" fmla="*/ 0 h 5090406"/>
              <a:gd name="connsiteX4" fmla="*/ 2462769 w 5472819"/>
              <a:gd name="connsiteY4" fmla="*/ 0 h 5090406"/>
              <a:gd name="connsiteX5" fmla="*/ 3146871 w 5472819"/>
              <a:gd name="connsiteY5" fmla="*/ 0 h 5090406"/>
              <a:gd name="connsiteX6" fmla="*/ 3776245 w 5472819"/>
              <a:gd name="connsiteY6" fmla="*/ 0 h 5090406"/>
              <a:gd name="connsiteX7" fmla="*/ 4515076 w 5472819"/>
              <a:gd name="connsiteY7" fmla="*/ 0 h 5090406"/>
              <a:gd name="connsiteX8" fmla="*/ 5472819 w 5472819"/>
              <a:gd name="connsiteY8" fmla="*/ 0 h 5090406"/>
              <a:gd name="connsiteX9" fmla="*/ 5472819 w 5472819"/>
              <a:gd name="connsiteY9" fmla="*/ 636301 h 5090406"/>
              <a:gd name="connsiteX10" fmla="*/ 5472819 w 5472819"/>
              <a:gd name="connsiteY10" fmla="*/ 1119889 h 5090406"/>
              <a:gd name="connsiteX11" fmla="*/ 5472819 w 5472819"/>
              <a:gd name="connsiteY11" fmla="*/ 1705286 h 5090406"/>
              <a:gd name="connsiteX12" fmla="*/ 5472819 w 5472819"/>
              <a:gd name="connsiteY12" fmla="*/ 2188875 h 5090406"/>
              <a:gd name="connsiteX13" fmla="*/ 5472819 w 5472819"/>
              <a:gd name="connsiteY13" fmla="*/ 2672463 h 5090406"/>
              <a:gd name="connsiteX14" fmla="*/ 5472819 w 5472819"/>
              <a:gd name="connsiteY14" fmla="*/ 3308764 h 5090406"/>
              <a:gd name="connsiteX15" fmla="*/ 5472819 w 5472819"/>
              <a:gd name="connsiteY15" fmla="*/ 3843257 h 5090406"/>
              <a:gd name="connsiteX16" fmla="*/ 5472819 w 5472819"/>
              <a:gd name="connsiteY16" fmla="*/ 5090406 h 5090406"/>
              <a:gd name="connsiteX17" fmla="*/ 4788717 w 5472819"/>
              <a:gd name="connsiteY17" fmla="*/ 5090406 h 5090406"/>
              <a:gd name="connsiteX18" fmla="*/ 4104614 w 5472819"/>
              <a:gd name="connsiteY18" fmla="*/ 5090406 h 5090406"/>
              <a:gd name="connsiteX19" fmla="*/ 3420512 w 5472819"/>
              <a:gd name="connsiteY19" fmla="*/ 5090406 h 5090406"/>
              <a:gd name="connsiteX20" fmla="*/ 2736410 w 5472819"/>
              <a:gd name="connsiteY20" fmla="*/ 5090406 h 5090406"/>
              <a:gd name="connsiteX21" fmla="*/ 1997579 w 5472819"/>
              <a:gd name="connsiteY21" fmla="*/ 5090406 h 5090406"/>
              <a:gd name="connsiteX22" fmla="*/ 1422933 w 5472819"/>
              <a:gd name="connsiteY22" fmla="*/ 5090406 h 5090406"/>
              <a:gd name="connsiteX23" fmla="*/ 793559 w 5472819"/>
              <a:gd name="connsiteY23" fmla="*/ 5090406 h 5090406"/>
              <a:gd name="connsiteX24" fmla="*/ 0 w 5472819"/>
              <a:gd name="connsiteY24" fmla="*/ 5090406 h 5090406"/>
              <a:gd name="connsiteX25" fmla="*/ 0 w 5472819"/>
              <a:gd name="connsiteY25" fmla="*/ 4505009 h 5090406"/>
              <a:gd name="connsiteX26" fmla="*/ 0 w 5472819"/>
              <a:gd name="connsiteY26" fmla="*/ 3868709 h 5090406"/>
              <a:gd name="connsiteX27" fmla="*/ 0 w 5472819"/>
              <a:gd name="connsiteY27" fmla="*/ 3130600 h 5090406"/>
              <a:gd name="connsiteX28" fmla="*/ 0 w 5472819"/>
              <a:gd name="connsiteY28" fmla="*/ 2392491 h 5090406"/>
              <a:gd name="connsiteX29" fmla="*/ 0 w 5472819"/>
              <a:gd name="connsiteY29" fmla="*/ 1654382 h 5090406"/>
              <a:gd name="connsiteX30" fmla="*/ 0 w 5472819"/>
              <a:gd name="connsiteY30" fmla="*/ 916273 h 5090406"/>
              <a:gd name="connsiteX31" fmla="*/ 0 w 5472819"/>
              <a:gd name="connsiteY31" fmla="*/ 0 h 509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72819" h="5090406" fill="none" extrusionOk="0">
                <a:moveTo>
                  <a:pt x="0" y="0"/>
                </a:moveTo>
                <a:cubicBezTo>
                  <a:pt x="222923" y="-11812"/>
                  <a:pt x="493085" y="8821"/>
                  <a:pt x="629374" y="0"/>
                </a:cubicBezTo>
                <a:cubicBezTo>
                  <a:pt x="765663" y="-8821"/>
                  <a:pt x="940568" y="27333"/>
                  <a:pt x="1204020" y="0"/>
                </a:cubicBezTo>
                <a:cubicBezTo>
                  <a:pt x="1467472" y="-27333"/>
                  <a:pt x="1582602" y="-18835"/>
                  <a:pt x="1942851" y="0"/>
                </a:cubicBezTo>
                <a:cubicBezTo>
                  <a:pt x="2303100" y="18835"/>
                  <a:pt x="2263613" y="17042"/>
                  <a:pt x="2462769" y="0"/>
                </a:cubicBezTo>
                <a:cubicBezTo>
                  <a:pt x="2661925" y="-17042"/>
                  <a:pt x="2991311" y="10656"/>
                  <a:pt x="3146871" y="0"/>
                </a:cubicBezTo>
                <a:cubicBezTo>
                  <a:pt x="3302431" y="-10656"/>
                  <a:pt x="3535695" y="18323"/>
                  <a:pt x="3776245" y="0"/>
                </a:cubicBezTo>
                <a:cubicBezTo>
                  <a:pt x="4016795" y="-18323"/>
                  <a:pt x="4307041" y="-34621"/>
                  <a:pt x="4515076" y="0"/>
                </a:cubicBezTo>
                <a:cubicBezTo>
                  <a:pt x="4723111" y="34621"/>
                  <a:pt x="5133498" y="13539"/>
                  <a:pt x="5472819" y="0"/>
                </a:cubicBezTo>
                <a:cubicBezTo>
                  <a:pt x="5453246" y="169357"/>
                  <a:pt x="5449504" y="487087"/>
                  <a:pt x="5472819" y="636301"/>
                </a:cubicBezTo>
                <a:cubicBezTo>
                  <a:pt x="5496134" y="785515"/>
                  <a:pt x="5457036" y="991549"/>
                  <a:pt x="5472819" y="1119889"/>
                </a:cubicBezTo>
                <a:cubicBezTo>
                  <a:pt x="5488602" y="1248229"/>
                  <a:pt x="5466872" y="1556557"/>
                  <a:pt x="5472819" y="1705286"/>
                </a:cubicBezTo>
                <a:cubicBezTo>
                  <a:pt x="5478766" y="1854015"/>
                  <a:pt x="5496900" y="2041426"/>
                  <a:pt x="5472819" y="2188875"/>
                </a:cubicBezTo>
                <a:cubicBezTo>
                  <a:pt x="5448738" y="2336324"/>
                  <a:pt x="5455460" y="2495654"/>
                  <a:pt x="5472819" y="2672463"/>
                </a:cubicBezTo>
                <a:cubicBezTo>
                  <a:pt x="5490178" y="2849272"/>
                  <a:pt x="5493954" y="3092363"/>
                  <a:pt x="5472819" y="3308764"/>
                </a:cubicBezTo>
                <a:cubicBezTo>
                  <a:pt x="5451684" y="3525165"/>
                  <a:pt x="5466287" y="3624379"/>
                  <a:pt x="5472819" y="3843257"/>
                </a:cubicBezTo>
                <a:cubicBezTo>
                  <a:pt x="5479351" y="4062135"/>
                  <a:pt x="5501817" y="4470874"/>
                  <a:pt x="5472819" y="5090406"/>
                </a:cubicBezTo>
                <a:cubicBezTo>
                  <a:pt x="5133447" y="5118591"/>
                  <a:pt x="4974895" y="5056577"/>
                  <a:pt x="4788717" y="5090406"/>
                </a:cubicBezTo>
                <a:cubicBezTo>
                  <a:pt x="4602539" y="5124235"/>
                  <a:pt x="4381132" y="5059578"/>
                  <a:pt x="4104614" y="5090406"/>
                </a:cubicBezTo>
                <a:cubicBezTo>
                  <a:pt x="3828096" y="5121234"/>
                  <a:pt x="3656258" y="5082141"/>
                  <a:pt x="3420512" y="5090406"/>
                </a:cubicBezTo>
                <a:cubicBezTo>
                  <a:pt x="3184766" y="5098671"/>
                  <a:pt x="2978056" y="5116842"/>
                  <a:pt x="2736410" y="5090406"/>
                </a:cubicBezTo>
                <a:cubicBezTo>
                  <a:pt x="2494764" y="5063970"/>
                  <a:pt x="2350511" y="5121175"/>
                  <a:pt x="1997579" y="5090406"/>
                </a:cubicBezTo>
                <a:cubicBezTo>
                  <a:pt x="1644647" y="5059637"/>
                  <a:pt x="1682947" y="5088771"/>
                  <a:pt x="1422933" y="5090406"/>
                </a:cubicBezTo>
                <a:cubicBezTo>
                  <a:pt x="1162919" y="5092041"/>
                  <a:pt x="1020063" y="5094531"/>
                  <a:pt x="793559" y="5090406"/>
                </a:cubicBezTo>
                <a:cubicBezTo>
                  <a:pt x="567055" y="5086281"/>
                  <a:pt x="376152" y="5082306"/>
                  <a:pt x="0" y="5090406"/>
                </a:cubicBezTo>
                <a:cubicBezTo>
                  <a:pt x="-17986" y="4904674"/>
                  <a:pt x="-6151" y="4652535"/>
                  <a:pt x="0" y="4505009"/>
                </a:cubicBezTo>
                <a:cubicBezTo>
                  <a:pt x="6151" y="4357483"/>
                  <a:pt x="16429" y="4035536"/>
                  <a:pt x="0" y="3868709"/>
                </a:cubicBezTo>
                <a:cubicBezTo>
                  <a:pt x="-16429" y="3701882"/>
                  <a:pt x="-26404" y="3327333"/>
                  <a:pt x="0" y="3130600"/>
                </a:cubicBezTo>
                <a:cubicBezTo>
                  <a:pt x="26404" y="2933867"/>
                  <a:pt x="-25971" y="2700495"/>
                  <a:pt x="0" y="2392491"/>
                </a:cubicBezTo>
                <a:cubicBezTo>
                  <a:pt x="25971" y="2084487"/>
                  <a:pt x="22457" y="1915427"/>
                  <a:pt x="0" y="1654382"/>
                </a:cubicBezTo>
                <a:cubicBezTo>
                  <a:pt x="-22457" y="1393337"/>
                  <a:pt x="-15397" y="1277891"/>
                  <a:pt x="0" y="916273"/>
                </a:cubicBezTo>
                <a:cubicBezTo>
                  <a:pt x="15397" y="554655"/>
                  <a:pt x="38261" y="250534"/>
                  <a:pt x="0" y="0"/>
                </a:cubicBezTo>
                <a:close/>
              </a:path>
              <a:path w="5472819" h="5090406" stroke="0" extrusionOk="0">
                <a:moveTo>
                  <a:pt x="0" y="0"/>
                </a:moveTo>
                <a:cubicBezTo>
                  <a:pt x="215881" y="-705"/>
                  <a:pt x="487464" y="-23686"/>
                  <a:pt x="684102" y="0"/>
                </a:cubicBezTo>
                <a:cubicBezTo>
                  <a:pt x="880740" y="23686"/>
                  <a:pt x="1095391" y="38229"/>
                  <a:pt x="1477661" y="0"/>
                </a:cubicBezTo>
                <a:cubicBezTo>
                  <a:pt x="1859931" y="-38229"/>
                  <a:pt x="1920376" y="-1674"/>
                  <a:pt x="2271220" y="0"/>
                </a:cubicBezTo>
                <a:cubicBezTo>
                  <a:pt x="2622064" y="1674"/>
                  <a:pt x="2730985" y="22642"/>
                  <a:pt x="2900594" y="0"/>
                </a:cubicBezTo>
                <a:cubicBezTo>
                  <a:pt x="3070203" y="-22642"/>
                  <a:pt x="3318426" y="14805"/>
                  <a:pt x="3529968" y="0"/>
                </a:cubicBezTo>
                <a:cubicBezTo>
                  <a:pt x="3741510" y="-14805"/>
                  <a:pt x="3939895" y="9429"/>
                  <a:pt x="4104614" y="0"/>
                </a:cubicBezTo>
                <a:cubicBezTo>
                  <a:pt x="4269333" y="-9429"/>
                  <a:pt x="4525107" y="-3526"/>
                  <a:pt x="4788717" y="0"/>
                </a:cubicBezTo>
                <a:cubicBezTo>
                  <a:pt x="5052327" y="3526"/>
                  <a:pt x="5261560" y="33943"/>
                  <a:pt x="5472819" y="0"/>
                </a:cubicBezTo>
                <a:cubicBezTo>
                  <a:pt x="5436423" y="291290"/>
                  <a:pt x="5441071" y="447369"/>
                  <a:pt x="5472819" y="738109"/>
                </a:cubicBezTo>
                <a:cubicBezTo>
                  <a:pt x="5504567" y="1028849"/>
                  <a:pt x="5483952" y="1245835"/>
                  <a:pt x="5472819" y="1476218"/>
                </a:cubicBezTo>
                <a:cubicBezTo>
                  <a:pt x="5461686" y="1706601"/>
                  <a:pt x="5442419" y="1944901"/>
                  <a:pt x="5472819" y="2163423"/>
                </a:cubicBezTo>
                <a:cubicBezTo>
                  <a:pt x="5503219" y="2381946"/>
                  <a:pt x="5490315" y="2653250"/>
                  <a:pt x="5472819" y="2901531"/>
                </a:cubicBezTo>
                <a:cubicBezTo>
                  <a:pt x="5455323" y="3149812"/>
                  <a:pt x="5479643" y="3211818"/>
                  <a:pt x="5472819" y="3486928"/>
                </a:cubicBezTo>
                <a:cubicBezTo>
                  <a:pt x="5465995" y="3762038"/>
                  <a:pt x="5453082" y="3856116"/>
                  <a:pt x="5472819" y="3970517"/>
                </a:cubicBezTo>
                <a:cubicBezTo>
                  <a:pt x="5492556" y="4084918"/>
                  <a:pt x="5498985" y="4543907"/>
                  <a:pt x="5472819" y="5090406"/>
                </a:cubicBezTo>
                <a:cubicBezTo>
                  <a:pt x="5274675" y="5069058"/>
                  <a:pt x="5137409" y="5065416"/>
                  <a:pt x="4898173" y="5090406"/>
                </a:cubicBezTo>
                <a:cubicBezTo>
                  <a:pt x="4658937" y="5115396"/>
                  <a:pt x="4429545" y="5070883"/>
                  <a:pt x="4268799" y="5090406"/>
                </a:cubicBezTo>
                <a:cubicBezTo>
                  <a:pt x="4108053" y="5109929"/>
                  <a:pt x="3829727" y="5102100"/>
                  <a:pt x="3529968" y="5090406"/>
                </a:cubicBezTo>
                <a:cubicBezTo>
                  <a:pt x="3230209" y="5078712"/>
                  <a:pt x="3062065" y="5075968"/>
                  <a:pt x="2900594" y="5090406"/>
                </a:cubicBezTo>
                <a:cubicBezTo>
                  <a:pt x="2739123" y="5104844"/>
                  <a:pt x="2602287" y="5076387"/>
                  <a:pt x="2325948" y="5090406"/>
                </a:cubicBezTo>
                <a:cubicBezTo>
                  <a:pt x="2049609" y="5104425"/>
                  <a:pt x="1802590" y="5072315"/>
                  <a:pt x="1641846" y="5090406"/>
                </a:cubicBezTo>
                <a:cubicBezTo>
                  <a:pt x="1481102" y="5108497"/>
                  <a:pt x="1204901" y="5105375"/>
                  <a:pt x="903015" y="5090406"/>
                </a:cubicBezTo>
                <a:cubicBezTo>
                  <a:pt x="601129" y="5075437"/>
                  <a:pt x="274658" y="5095551"/>
                  <a:pt x="0" y="5090406"/>
                </a:cubicBezTo>
                <a:cubicBezTo>
                  <a:pt x="5547" y="4780894"/>
                  <a:pt x="21426" y="4668401"/>
                  <a:pt x="0" y="4454105"/>
                </a:cubicBezTo>
                <a:cubicBezTo>
                  <a:pt x="-21426" y="4239809"/>
                  <a:pt x="-14878" y="4038753"/>
                  <a:pt x="0" y="3919613"/>
                </a:cubicBezTo>
                <a:cubicBezTo>
                  <a:pt x="14878" y="3800473"/>
                  <a:pt x="1864" y="3621232"/>
                  <a:pt x="0" y="3385120"/>
                </a:cubicBezTo>
                <a:cubicBezTo>
                  <a:pt x="-1864" y="3149008"/>
                  <a:pt x="17665" y="3086285"/>
                  <a:pt x="0" y="2799723"/>
                </a:cubicBezTo>
                <a:cubicBezTo>
                  <a:pt x="-17665" y="2513161"/>
                  <a:pt x="4317" y="2342339"/>
                  <a:pt x="0" y="2061614"/>
                </a:cubicBezTo>
                <a:cubicBezTo>
                  <a:pt x="-4317" y="1780889"/>
                  <a:pt x="5315" y="1558499"/>
                  <a:pt x="0" y="1425314"/>
                </a:cubicBezTo>
                <a:cubicBezTo>
                  <a:pt x="-5315" y="1292129"/>
                  <a:pt x="16693" y="908486"/>
                  <a:pt x="0" y="738109"/>
                </a:cubicBezTo>
                <a:cubicBezTo>
                  <a:pt x="-16693" y="567732"/>
                  <a:pt x="-35607" y="177175"/>
                  <a:pt x="0" y="0"/>
                </a:cubicBezTo>
                <a:close/>
              </a:path>
            </a:pathLst>
          </a:custGeom>
          <a:ln w="76200">
            <a:solidFill>
              <a:schemeClr val="bg1"/>
            </a:solidFill>
            <a:extLst>
              <a:ext uri="{C807C97D-BFC1-408E-A445-0C87EB9F89A2}">
                <ask:lineSketchStyleProps xmlns:ask="http://schemas.microsoft.com/office/drawing/2018/sketchyshapes" sd="2833092139">
                  <a:prstGeom prst="rect">
                    <a:avLst/>
                  </a:prstGeom>
                  <ask:type>
                    <ask:lineSketchFreehand/>
                  </ask:type>
                </ask:lineSketchStyleProps>
              </a:ext>
            </a:extLst>
          </a:ln>
        </p:spPr>
      </p:pic>
      <p:pic>
        <p:nvPicPr>
          <p:cNvPr id="2052" name="Picture 4">
            <a:extLst>
              <a:ext uri="{FF2B5EF4-FFF2-40B4-BE49-F238E27FC236}">
                <a16:creationId xmlns:a16="http://schemas.microsoft.com/office/drawing/2014/main" id="{84639A97-A684-B1E3-6DE1-D18BAB2F584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50686" y="319794"/>
            <a:ext cx="2613184" cy="2608758"/>
          </a:xfrm>
          <a:custGeom>
            <a:avLst/>
            <a:gdLst>
              <a:gd name="connsiteX0" fmla="*/ 0 w 2613184"/>
              <a:gd name="connsiteY0" fmla="*/ 1304379 h 2608758"/>
              <a:gd name="connsiteX1" fmla="*/ 1306592 w 2613184"/>
              <a:gd name="connsiteY1" fmla="*/ 0 h 2608758"/>
              <a:gd name="connsiteX2" fmla="*/ 2613184 w 2613184"/>
              <a:gd name="connsiteY2" fmla="*/ 1304379 h 2608758"/>
              <a:gd name="connsiteX3" fmla="*/ 1306592 w 2613184"/>
              <a:gd name="connsiteY3" fmla="*/ 2608758 h 2608758"/>
              <a:gd name="connsiteX4" fmla="*/ 0 w 2613184"/>
              <a:gd name="connsiteY4" fmla="*/ 1304379 h 260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184" h="2608758" extrusionOk="0">
                <a:moveTo>
                  <a:pt x="0" y="1304379"/>
                </a:moveTo>
                <a:cubicBezTo>
                  <a:pt x="-19292" y="631809"/>
                  <a:pt x="580733" y="60003"/>
                  <a:pt x="1306592" y="0"/>
                </a:cubicBezTo>
                <a:cubicBezTo>
                  <a:pt x="2092999" y="-20377"/>
                  <a:pt x="2517161" y="557715"/>
                  <a:pt x="2613184" y="1304379"/>
                </a:cubicBezTo>
                <a:cubicBezTo>
                  <a:pt x="2638370" y="2047249"/>
                  <a:pt x="2062850" y="2738246"/>
                  <a:pt x="1306592" y="2608758"/>
                </a:cubicBezTo>
                <a:cubicBezTo>
                  <a:pt x="696125" y="2687215"/>
                  <a:pt x="-33917" y="2011298"/>
                  <a:pt x="0" y="1304379"/>
                </a:cubicBezTo>
                <a:close/>
              </a:path>
            </a:pathLst>
          </a:custGeom>
          <a:noFill/>
          <a:ln w="57150">
            <a:solidFill>
              <a:schemeClr val="bg1"/>
            </a:solidFill>
            <a:extLst>
              <a:ext uri="{C807C97D-BFC1-408E-A445-0C87EB9F89A2}">
                <ask:lineSketchStyleProps xmlns:ask="http://schemas.microsoft.com/office/drawing/2018/sketchyshapes" sd="326198292">
                  <a:prstGeom prst="ellipse">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8D2693-57EE-81AA-0D35-ABAD88D02E07}"/>
              </a:ext>
            </a:extLst>
          </p:cNvPr>
          <p:cNvSpPr txBox="1"/>
          <p:nvPr/>
        </p:nvSpPr>
        <p:spPr>
          <a:xfrm>
            <a:off x="194836" y="1498598"/>
            <a:ext cx="3146874" cy="1383969"/>
          </a:xfrm>
          <a:prstGeom prst="rect">
            <a:avLst/>
          </a:prstGeom>
          <a:noFill/>
        </p:spPr>
        <p:txBody>
          <a:bodyPr wrap="square" rtlCol="0">
            <a:spAutoFit/>
          </a:bodyPr>
          <a:lstStyle/>
          <a:p>
            <a:pPr algn="ctr">
              <a:lnSpc>
                <a:spcPts val="2000"/>
              </a:lnSpc>
            </a:pPr>
            <a:r>
              <a:rPr lang="en-GB" sz="2200">
                <a:solidFill>
                  <a:schemeClr val="bg1"/>
                </a:solidFill>
                <a:latin typeface="Museo Sans 100" panose="02000000000000000000" pitchFamily="50" charset="0"/>
              </a:rPr>
              <a:t>Mining bees build </a:t>
            </a:r>
            <a:r>
              <a:rPr lang="en-GB" sz="2200">
                <a:solidFill>
                  <a:schemeClr val="bg1"/>
                </a:solidFill>
                <a:latin typeface="New Beginnings" panose="02000000000000000000" pitchFamily="50" charset="0"/>
              </a:rPr>
              <a:t>TUNNELS</a:t>
            </a:r>
            <a:r>
              <a:rPr lang="en-GB" sz="2200">
                <a:solidFill>
                  <a:schemeClr val="bg1"/>
                </a:solidFill>
                <a:latin typeface="Museo Sans 100" panose="02000000000000000000" pitchFamily="50" charset="0"/>
              </a:rPr>
              <a:t> in the </a:t>
            </a:r>
            <a:r>
              <a:rPr lang="en-GB" sz="2200">
                <a:solidFill>
                  <a:schemeClr val="bg1"/>
                </a:solidFill>
                <a:latin typeface="New Beginnings" panose="02000000000000000000" pitchFamily="50" charset="0"/>
              </a:rPr>
              <a:t>GROUND</a:t>
            </a:r>
            <a:r>
              <a:rPr lang="en-GB" sz="2200">
                <a:solidFill>
                  <a:schemeClr val="bg1"/>
                </a:solidFill>
                <a:latin typeface="Museo Sans 100" panose="02000000000000000000" pitchFamily="50" charset="0"/>
              </a:rPr>
              <a:t>, leaving a mound of </a:t>
            </a:r>
            <a:br>
              <a:rPr lang="en-GB" sz="2200">
                <a:solidFill>
                  <a:schemeClr val="bg1"/>
                </a:solidFill>
                <a:latin typeface="Museo Sans 100" panose="02000000000000000000" pitchFamily="50" charset="0"/>
              </a:rPr>
            </a:br>
            <a:r>
              <a:rPr lang="en-GB" sz="2200">
                <a:solidFill>
                  <a:schemeClr val="bg1"/>
                </a:solidFill>
                <a:latin typeface="Museo Sans 100" panose="02000000000000000000" pitchFamily="50" charset="0"/>
              </a:rPr>
              <a:t>soil that looks like a </a:t>
            </a:r>
            <a:br>
              <a:rPr lang="en-GB" sz="2200">
                <a:solidFill>
                  <a:schemeClr val="bg1"/>
                </a:solidFill>
                <a:latin typeface="Museo Sans 100" panose="02000000000000000000" pitchFamily="50" charset="0"/>
              </a:rPr>
            </a:br>
            <a:r>
              <a:rPr lang="en-GB" sz="2200">
                <a:solidFill>
                  <a:schemeClr val="bg1"/>
                </a:solidFill>
                <a:latin typeface="Museo Sans 100" panose="02000000000000000000" pitchFamily="50" charset="0"/>
              </a:rPr>
              <a:t>tiny </a:t>
            </a:r>
            <a:r>
              <a:rPr lang="en-GB" sz="2300">
                <a:solidFill>
                  <a:schemeClr val="bg1"/>
                </a:solidFill>
                <a:latin typeface="New Beginnings" panose="02000000000000000000" pitchFamily="50" charset="0"/>
              </a:rPr>
              <a:t>VOLCANO</a:t>
            </a:r>
            <a:r>
              <a:rPr lang="en-GB" sz="2200">
                <a:solidFill>
                  <a:schemeClr val="bg1"/>
                </a:solidFill>
                <a:latin typeface="Museo Sans 100" panose="02000000000000000000" pitchFamily="50" charset="0"/>
              </a:rPr>
              <a:t>! </a:t>
            </a:r>
          </a:p>
        </p:txBody>
      </p:sp>
      <p:sp>
        <p:nvSpPr>
          <p:cNvPr id="10" name="Title 1">
            <a:extLst>
              <a:ext uri="{FF2B5EF4-FFF2-40B4-BE49-F238E27FC236}">
                <a16:creationId xmlns:a16="http://schemas.microsoft.com/office/drawing/2014/main" id="{FA8DFC4C-7C7A-B0CB-9A90-E3671F3DF17F}"/>
              </a:ext>
            </a:extLst>
          </p:cNvPr>
          <p:cNvSpPr txBox="1">
            <a:spLocks/>
          </p:cNvSpPr>
          <p:nvPr/>
        </p:nvSpPr>
        <p:spPr>
          <a:xfrm>
            <a:off x="-238573" y="558176"/>
            <a:ext cx="7812175" cy="1779247"/>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lnSpc>
                <a:spcPts val="5100"/>
              </a:lnSpc>
            </a:pPr>
            <a:r>
              <a:rPr lang="en-US" sz="5400">
                <a:solidFill>
                  <a:schemeClr val="bg1"/>
                </a:solidFill>
                <a:latin typeface="New Beginnings"/>
              </a:rPr>
              <a:t>A home for mining bees</a:t>
            </a:r>
            <a:endParaRPr lang="en-US" sz="5400">
              <a:solidFill>
                <a:schemeClr val="bg1"/>
              </a:solidFill>
            </a:endParaRPr>
          </a:p>
        </p:txBody>
      </p:sp>
      <p:sp>
        <p:nvSpPr>
          <p:cNvPr id="11" name="TextBox 10">
            <a:extLst>
              <a:ext uri="{FF2B5EF4-FFF2-40B4-BE49-F238E27FC236}">
                <a16:creationId xmlns:a16="http://schemas.microsoft.com/office/drawing/2014/main" id="{F4AEA34D-9C55-9287-F89C-E12C2114C403}"/>
              </a:ext>
            </a:extLst>
          </p:cNvPr>
          <p:cNvSpPr txBox="1"/>
          <p:nvPr/>
        </p:nvSpPr>
        <p:spPr>
          <a:xfrm>
            <a:off x="3341710" y="1543936"/>
            <a:ext cx="2338266" cy="793487"/>
          </a:xfrm>
          <a:prstGeom prst="rect">
            <a:avLst/>
          </a:prstGeom>
          <a:noFill/>
        </p:spPr>
        <p:txBody>
          <a:bodyPr wrap="square" rtlCol="0">
            <a:spAutoFit/>
          </a:bodyPr>
          <a:lstStyle/>
          <a:p>
            <a:pPr algn="ctr">
              <a:lnSpc>
                <a:spcPts val="2700"/>
              </a:lnSpc>
            </a:pPr>
            <a:r>
              <a:rPr lang="en-GB" sz="3200">
                <a:solidFill>
                  <a:srgbClr val="A5579E"/>
                </a:solidFill>
                <a:latin typeface="New Beginnings" panose="02000000000000000000" pitchFamily="50" charset="0"/>
              </a:rPr>
              <a:t>Brood</a:t>
            </a:r>
            <a:br>
              <a:rPr lang="en-GB" sz="3200">
                <a:solidFill>
                  <a:srgbClr val="A5579E"/>
                </a:solidFill>
                <a:latin typeface="New Beginnings" panose="02000000000000000000" pitchFamily="50" charset="0"/>
              </a:rPr>
            </a:br>
            <a:r>
              <a:rPr lang="en-GB" sz="3200">
                <a:solidFill>
                  <a:srgbClr val="A5579E"/>
                </a:solidFill>
                <a:latin typeface="New Beginnings" panose="02000000000000000000" pitchFamily="50" charset="0"/>
              </a:rPr>
              <a:t>cell</a:t>
            </a:r>
          </a:p>
        </p:txBody>
      </p:sp>
      <p:pic>
        <p:nvPicPr>
          <p:cNvPr id="16" name="Picture 15" descr="A white rectangle with black border&#10;&#10;Description automatically generated">
            <a:extLst>
              <a:ext uri="{FF2B5EF4-FFF2-40B4-BE49-F238E27FC236}">
                <a16:creationId xmlns:a16="http://schemas.microsoft.com/office/drawing/2014/main" id="{676285F8-BB18-C1C4-697F-EF0BE57E49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69791" y="5669458"/>
            <a:ext cx="810899" cy="531581"/>
          </a:xfrm>
          <a:prstGeom prst="rect">
            <a:avLst/>
          </a:prstGeom>
        </p:spPr>
      </p:pic>
      <p:cxnSp>
        <p:nvCxnSpPr>
          <p:cNvPr id="17" name="Straight Connector 16">
            <a:extLst>
              <a:ext uri="{FF2B5EF4-FFF2-40B4-BE49-F238E27FC236}">
                <a16:creationId xmlns:a16="http://schemas.microsoft.com/office/drawing/2014/main" id="{B0967FD2-ABCC-9B11-D80F-35648A63645B}"/>
              </a:ext>
            </a:extLst>
          </p:cNvPr>
          <p:cNvCxnSpPr>
            <a:cxnSpLocks/>
          </p:cNvCxnSpPr>
          <p:nvPr/>
        </p:nvCxnSpPr>
        <p:spPr>
          <a:xfrm>
            <a:off x="4510843" y="2216883"/>
            <a:ext cx="449575" cy="711669"/>
          </a:xfrm>
          <a:prstGeom prst="line">
            <a:avLst/>
          </a:prstGeom>
          <a:ln w="38100">
            <a:solidFill>
              <a:srgbClr val="A5579E"/>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264148-503F-20AB-10A4-DE367DBF1135}"/>
              </a:ext>
            </a:extLst>
          </p:cNvPr>
          <p:cNvSpPr txBox="1"/>
          <p:nvPr/>
        </p:nvSpPr>
        <p:spPr>
          <a:xfrm>
            <a:off x="4269791" y="5669458"/>
            <a:ext cx="810899" cy="579646"/>
          </a:xfrm>
          <a:prstGeom prst="rect">
            <a:avLst/>
          </a:prstGeom>
          <a:noFill/>
        </p:spPr>
        <p:txBody>
          <a:bodyPr wrap="square" rtlCol="0">
            <a:spAutoFit/>
          </a:bodyPr>
          <a:lstStyle/>
          <a:p>
            <a:pPr algn="ctr">
              <a:lnSpc>
                <a:spcPts val="3800"/>
              </a:lnSpc>
            </a:pPr>
            <a:r>
              <a:rPr lang="en-GB" sz="3323">
                <a:solidFill>
                  <a:srgbClr val="A5579E"/>
                </a:solidFill>
                <a:latin typeface="New Beginnings" panose="02000000000000000000" pitchFamily="50" charset="0"/>
              </a:rPr>
              <a:t>Egg</a:t>
            </a:r>
          </a:p>
        </p:txBody>
      </p:sp>
      <p:pic>
        <p:nvPicPr>
          <p:cNvPr id="24" name="Picture 23" descr="A white rectangle with black border&#10;&#10;Description automatically generated">
            <a:extLst>
              <a:ext uri="{FF2B5EF4-FFF2-40B4-BE49-F238E27FC236}">
                <a16:creationId xmlns:a16="http://schemas.microsoft.com/office/drawing/2014/main" id="{EAE2CAC5-5B2A-5B6F-5B2A-BCF8BCE69A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34562" y="5669457"/>
            <a:ext cx="1356738" cy="531581"/>
          </a:xfrm>
          <a:prstGeom prst="rect">
            <a:avLst/>
          </a:prstGeom>
        </p:spPr>
      </p:pic>
      <p:sp>
        <p:nvSpPr>
          <p:cNvPr id="14" name="TextBox 13">
            <a:extLst>
              <a:ext uri="{FF2B5EF4-FFF2-40B4-BE49-F238E27FC236}">
                <a16:creationId xmlns:a16="http://schemas.microsoft.com/office/drawing/2014/main" id="{ED029715-19F1-06D5-DAB7-50FF1E3A7CB6}"/>
              </a:ext>
            </a:extLst>
          </p:cNvPr>
          <p:cNvSpPr txBox="1"/>
          <p:nvPr/>
        </p:nvSpPr>
        <p:spPr>
          <a:xfrm>
            <a:off x="4998271" y="5669458"/>
            <a:ext cx="1829320" cy="579646"/>
          </a:xfrm>
          <a:prstGeom prst="rect">
            <a:avLst/>
          </a:prstGeom>
          <a:noFill/>
        </p:spPr>
        <p:txBody>
          <a:bodyPr wrap="square" rtlCol="0">
            <a:spAutoFit/>
          </a:bodyPr>
          <a:lstStyle/>
          <a:p>
            <a:pPr algn="ctr">
              <a:lnSpc>
                <a:spcPts val="3800"/>
              </a:lnSpc>
            </a:pPr>
            <a:r>
              <a:rPr lang="en-GB" sz="3323">
                <a:solidFill>
                  <a:srgbClr val="A5579E"/>
                </a:solidFill>
                <a:latin typeface="New Beginnings" panose="02000000000000000000" pitchFamily="50" charset="0"/>
              </a:rPr>
              <a:t>Pollen</a:t>
            </a:r>
          </a:p>
        </p:txBody>
      </p:sp>
      <p:cxnSp>
        <p:nvCxnSpPr>
          <p:cNvPr id="25" name="Straight Connector 24">
            <a:extLst>
              <a:ext uri="{FF2B5EF4-FFF2-40B4-BE49-F238E27FC236}">
                <a16:creationId xmlns:a16="http://schemas.microsoft.com/office/drawing/2014/main" id="{9DA224C7-55E0-318B-7026-92FC2A361F34}"/>
              </a:ext>
            </a:extLst>
          </p:cNvPr>
          <p:cNvCxnSpPr>
            <a:cxnSpLocks/>
          </p:cNvCxnSpPr>
          <p:nvPr/>
        </p:nvCxnSpPr>
        <p:spPr>
          <a:xfrm flipH="1">
            <a:off x="4735630" y="5219700"/>
            <a:ext cx="103070" cy="401693"/>
          </a:xfrm>
          <a:prstGeom prst="line">
            <a:avLst/>
          </a:prstGeom>
          <a:ln w="38100">
            <a:solidFill>
              <a:srgbClr val="A5579E"/>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AB396E7-4DC1-DCED-9A09-C59CFCD8B5DE}"/>
              </a:ext>
            </a:extLst>
          </p:cNvPr>
          <p:cNvCxnSpPr>
            <a:cxnSpLocks/>
          </p:cNvCxnSpPr>
          <p:nvPr/>
        </p:nvCxnSpPr>
        <p:spPr>
          <a:xfrm>
            <a:off x="5234562" y="5023799"/>
            <a:ext cx="229548" cy="645657"/>
          </a:xfrm>
          <a:prstGeom prst="line">
            <a:avLst/>
          </a:prstGeom>
          <a:ln w="38100">
            <a:solidFill>
              <a:srgbClr val="A5579E"/>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552CEEC-E5DB-F4AA-97BB-3850028BD587}"/>
              </a:ext>
            </a:extLst>
          </p:cNvPr>
          <p:cNvSpPr txBox="1"/>
          <p:nvPr/>
        </p:nvSpPr>
        <p:spPr>
          <a:xfrm>
            <a:off x="205482" y="2985213"/>
            <a:ext cx="3146874" cy="1896930"/>
          </a:xfrm>
          <a:prstGeom prst="rect">
            <a:avLst/>
          </a:prstGeom>
          <a:noFill/>
        </p:spPr>
        <p:txBody>
          <a:bodyPr wrap="square" rtlCol="0">
            <a:spAutoFit/>
          </a:bodyPr>
          <a:lstStyle/>
          <a:p>
            <a:pPr algn="ctr">
              <a:lnSpc>
                <a:spcPts val="2000"/>
              </a:lnSpc>
            </a:pPr>
            <a:r>
              <a:rPr lang="en-GB" sz="2200">
                <a:solidFill>
                  <a:schemeClr val="bg1"/>
                </a:solidFill>
                <a:latin typeface="Museo Sans 100" panose="02000000000000000000" pitchFamily="50" charset="0"/>
              </a:rPr>
              <a:t>The females lay their </a:t>
            </a:r>
            <a:r>
              <a:rPr lang="en-GB" sz="2300">
                <a:solidFill>
                  <a:schemeClr val="bg1"/>
                </a:solidFill>
                <a:latin typeface="New Beginnings" panose="02000000000000000000" pitchFamily="50" charset="0"/>
              </a:rPr>
              <a:t>EGGS</a:t>
            </a:r>
            <a:r>
              <a:rPr lang="en-GB" sz="2200">
                <a:solidFill>
                  <a:schemeClr val="bg1"/>
                </a:solidFill>
                <a:latin typeface="Museo Sans 100" panose="02000000000000000000" pitchFamily="50" charset="0"/>
              </a:rPr>
              <a:t> in these tunnels along with a stash of </a:t>
            </a:r>
            <a:r>
              <a:rPr lang="en-GB" sz="2300">
                <a:solidFill>
                  <a:schemeClr val="bg1"/>
                </a:solidFill>
                <a:latin typeface="New Beginnings" panose="02000000000000000000" pitchFamily="50" charset="0"/>
              </a:rPr>
              <a:t>POLLEN</a:t>
            </a:r>
            <a:r>
              <a:rPr lang="en-GB" sz="2200">
                <a:solidFill>
                  <a:schemeClr val="bg1"/>
                </a:solidFill>
                <a:latin typeface="Museo Sans 100" panose="02000000000000000000" pitchFamily="50" charset="0"/>
              </a:rPr>
              <a:t>. The </a:t>
            </a:r>
            <a:r>
              <a:rPr lang="en-GB" sz="2400">
                <a:solidFill>
                  <a:schemeClr val="bg1"/>
                </a:solidFill>
                <a:latin typeface="New Beginnings" panose="02000000000000000000" pitchFamily="50" charset="0"/>
              </a:rPr>
              <a:t>larvae </a:t>
            </a:r>
            <a:r>
              <a:rPr lang="en-GB" sz="2200">
                <a:solidFill>
                  <a:schemeClr val="bg1"/>
                </a:solidFill>
                <a:latin typeface="Museo Sans 100" panose="02000000000000000000" pitchFamily="50" charset="0"/>
              </a:rPr>
              <a:t>sleep under the ground all </a:t>
            </a:r>
            <a:r>
              <a:rPr lang="en-GB" sz="2300">
                <a:solidFill>
                  <a:schemeClr val="bg1"/>
                </a:solidFill>
                <a:latin typeface="New Beginnings" panose="02000000000000000000" pitchFamily="50" charset="0"/>
              </a:rPr>
              <a:t>WINTER</a:t>
            </a:r>
            <a:r>
              <a:rPr lang="en-GB" sz="2200">
                <a:solidFill>
                  <a:schemeClr val="bg1"/>
                </a:solidFill>
                <a:latin typeface="Museo Sans 100" panose="02000000000000000000" pitchFamily="50" charset="0"/>
              </a:rPr>
              <a:t> and emerge as adults in the </a:t>
            </a:r>
            <a:r>
              <a:rPr lang="en-GB" sz="2300">
                <a:solidFill>
                  <a:schemeClr val="bg1"/>
                </a:solidFill>
                <a:latin typeface="New Beginnings" panose="02000000000000000000" pitchFamily="50" charset="0"/>
              </a:rPr>
              <a:t>SPRING</a:t>
            </a:r>
            <a:r>
              <a:rPr lang="en-GB" sz="2200">
                <a:solidFill>
                  <a:schemeClr val="bg1"/>
                </a:solidFill>
                <a:latin typeface="Museo Sans 100" panose="02000000000000000000" pitchFamily="50" charset="0"/>
              </a:rPr>
              <a:t>.</a:t>
            </a:r>
          </a:p>
        </p:txBody>
      </p:sp>
      <p:pic>
        <p:nvPicPr>
          <p:cNvPr id="33" name="Picture 32" descr="A white rectangle with black border&#10;&#10;Description automatically generated">
            <a:extLst>
              <a:ext uri="{FF2B5EF4-FFF2-40B4-BE49-F238E27FC236}">
                <a16:creationId xmlns:a16="http://schemas.microsoft.com/office/drawing/2014/main" id="{37D7EC22-CC07-2B99-C759-B91ABB903E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4724" y="5023799"/>
            <a:ext cx="2875980" cy="1576761"/>
          </a:xfrm>
          <a:prstGeom prst="rect">
            <a:avLst/>
          </a:prstGeom>
        </p:spPr>
      </p:pic>
      <p:sp>
        <p:nvSpPr>
          <p:cNvPr id="4" name="Title 1">
            <a:extLst>
              <a:ext uri="{FF2B5EF4-FFF2-40B4-BE49-F238E27FC236}">
                <a16:creationId xmlns:a16="http://schemas.microsoft.com/office/drawing/2014/main" id="{D32B0C46-2775-F7FF-C557-421148533D14}"/>
              </a:ext>
            </a:extLst>
          </p:cNvPr>
          <p:cNvSpPr txBox="1">
            <a:spLocks/>
          </p:cNvSpPr>
          <p:nvPr/>
        </p:nvSpPr>
        <p:spPr>
          <a:xfrm>
            <a:off x="258188" y="5234204"/>
            <a:ext cx="3020170" cy="1698701"/>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lnSpc>
                <a:spcPts val="2500"/>
              </a:lnSpc>
            </a:pPr>
            <a:r>
              <a:rPr lang="en-US" sz="2400">
                <a:solidFill>
                  <a:srgbClr val="A5579E"/>
                </a:solidFill>
                <a:latin typeface="New Beginnings"/>
              </a:rPr>
              <a:t>ON YOUR NEXT WALK, </a:t>
            </a:r>
            <a:br>
              <a:rPr lang="en-US" sz="2400">
                <a:solidFill>
                  <a:srgbClr val="A5579E"/>
                </a:solidFill>
                <a:latin typeface="New Beginnings"/>
              </a:rPr>
            </a:br>
            <a:r>
              <a:rPr lang="en-US" sz="2400">
                <a:solidFill>
                  <a:srgbClr val="A5579E"/>
                </a:solidFill>
                <a:latin typeface="New Beginnings"/>
              </a:rPr>
              <a:t>CAN YOU SPOT THE </a:t>
            </a:r>
            <a:br>
              <a:rPr lang="en-US" sz="2400">
                <a:solidFill>
                  <a:srgbClr val="A5579E"/>
                </a:solidFill>
                <a:latin typeface="New Beginnings"/>
              </a:rPr>
            </a:br>
            <a:r>
              <a:rPr lang="en-US" sz="2400">
                <a:solidFill>
                  <a:srgbClr val="A5579E"/>
                </a:solidFill>
                <a:latin typeface="New Beginnings"/>
              </a:rPr>
              <a:t>TELLTALE TUNNEL OF </a:t>
            </a:r>
            <a:br>
              <a:rPr lang="en-US" sz="2400">
                <a:solidFill>
                  <a:srgbClr val="A5579E"/>
                </a:solidFill>
                <a:latin typeface="New Beginnings"/>
              </a:rPr>
            </a:br>
            <a:r>
              <a:rPr lang="en-US" sz="2400">
                <a:solidFill>
                  <a:srgbClr val="A5579E"/>
                </a:solidFill>
                <a:latin typeface="New Beginnings"/>
              </a:rPr>
              <a:t>A MINING BEE?</a:t>
            </a:r>
            <a:endParaRPr lang="en-US" sz="4000">
              <a:solidFill>
                <a:srgbClr val="A5579E"/>
              </a:solidFill>
            </a:endParaRPr>
          </a:p>
        </p:txBody>
      </p:sp>
      <p:pic>
        <p:nvPicPr>
          <p:cNvPr id="35" name="Graphic 34" descr="Camera with solid fill">
            <a:extLst>
              <a:ext uri="{FF2B5EF4-FFF2-40B4-BE49-F238E27FC236}">
                <a16:creationId xmlns:a16="http://schemas.microsoft.com/office/drawing/2014/main" id="{1CB3FCC5-FA44-C2E5-40CA-7F4AA3F02F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7070877">
            <a:off x="7216029" y="1294543"/>
            <a:ext cx="175371" cy="175371"/>
          </a:xfrm>
          <a:prstGeom prst="rect">
            <a:avLst/>
          </a:prstGeom>
        </p:spPr>
      </p:pic>
      <p:sp>
        <p:nvSpPr>
          <p:cNvPr id="36" name="Rectangle 35">
            <a:extLst>
              <a:ext uri="{FF2B5EF4-FFF2-40B4-BE49-F238E27FC236}">
                <a16:creationId xmlns:a16="http://schemas.microsoft.com/office/drawing/2014/main" id="{CAD899EF-9F5F-6F63-9A99-49375C6D9D4F}"/>
              </a:ext>
            </a:extLst>
          </p:cNvPr>
          <p:cNvSpPr/>
          <p:nvPr/>
        </p:nvSpPr>
        <p:spPr>
          <a:xfrm rot="19234396">
            <a:off x="7168620" y="676877"/>
            <a:ext cx="1850260" cy="923330"/>
          </a:xfrm>
          <a:prstGeom prst="rect">
            <a:avLst/>
          </a:prstGeom>
          <a:noFill/>
        </p:spPr>
        <p:txBody>
          <a:bodyPr wrap="none" lIns="91440" tIns="45720" rIns="91440" bIns="45720">
            <a:prstTxWarp prst="textArchUp">
              <a:avLst>
                <a:gd name="adj" fmla="val 7881767"/>
              </a:avLst>
            </a:prstTxWarp>
            <a:spAutoFit/>
          </a:bodyPr>
          <a:lstStyle/>
          <a:p>
            <a:pPr algn="ctr"/>
            <a:r>
              <a:rPr lang="en-US" sz="1600" b="0" cap="none" spc="0">
                <a:ln w="0">
                  <a:noFill/>
                </a:ln>
                <a:solidFill>
                  <a:schemeClr val="bg1"/>
                </a:solidFill>
                <a:latin typeface="Museo Sans 100" panose="02000000000000000000" pitchFamily="50" charset="0"/>
              </a:rPr>
              <a:t>Stewart Taylor</a:t>
            </a:r>
          </a:p>
        </p:txBody>
      </p:sp>
    </p:spTree>
    <p:extLst>
      <p:ext uri="{BB962C8B-B14F-4D97-AF65-F5344CB8AC3E}">
        <p14:creationId xmlns:p14="http://schemas.microsoft.com/office/powerpoint/2010/main" val="250733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background with a pattern&#10;&#10;Description automatically generated">
            <a:extLst>
              <a:ext uri="{FF2B5EF4-FFF2-40B4-BE49-F238E27FC236}">
                <a16:creationId xmlns:a16="http://schemas.microsoft.com/office/drawing/2014/main" id="{7D75A7AA-8AAE-7423-B74A-80EA07AA59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 t="4493" r="63038"/>
          <a:stretch/>
        </p:blipFill>
        <p:spPr>
          <a:xfrm rot="10800000">
            <a:off x="10468" y="-20385"/>
            <a:ext cx="9906007" cy="6858005"/>
          </a:xfrm>
          <a:prstGeom prst="rect">
            <a:avLst/>
          </a:prstGeom>
        </p:spPr>
      </p:pic>
      <p:pic>
        <p:nvPicPr>
          <p:cNvPr id="16" name="Picture 15" descr="A yellow background with a pattern&#10;&#10;Description automatically generated">
            <a:extLst>
              <a:ext uri="{FF2B5EF4-FFF2-40B4-BE49-F238E27FC236}">
                <a16:creationId xmlns:a16="http://schemas.microsoft.com/office/drawing/2014/main" id="{EDA666D5-CB62-8A2F-BA43-3C03DB59FC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1048" r="10937" b="3759"/>
          <a:stretch/>
        </p:blipFill>
        <p:spPr>
          <a:xfrm rot="10800000" flipH="1">
            <a:off x="4484769" y="3959874"/>
            <a:ext cx="5428622" cy="2921291"/>
          </a:xfrm>
          <a:prstGeom prst="rect">
            <a:avLst/>
          </a:prstGeom>
        </p:spPr>
      </p:pic>
      <p:pic>
        <p:nvPicPr>
          <p:cNvPr id="14" name="Picture 13" descr="A yellow background with a pattern&#10;&#10;Description automatically generated">
            <a:extLst>
              <a:ext uri="{FF2B5EF4-FFF2-40B4-BE49-F238E27FC236}">
                <a16:creationId xmlns:a16="http://schemas.microsoft.com/office/drawing/2014/main" id="{67D75CC6-9FC4-E989-0A11-3D4504BD77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 t="11048" r="10937" b="3759"/>
          <a:stretch/>
        </p:blipFill>
        <p:spPr>
          <a:xfrm flipH="1">
            <a:off x="-10487" y="0"/>
            <a:ext cx="5428622" cy="2921291"/>
          </a:xfrm>
          <a:prstGeom prst="rect">
            <a:avLst/>
          </a:prstGeom>
        </p:spPr>
      </p:pic>
      <p:sp>
        <p:nvSpPr>
          <p:cNvPr id="2" name="Title 1">
            <a:extLst>
              <a:ext uri="{FF2B5EF4-FFF2-40B4-BE49-F238E27FC236}">
                <a16:creationId xmlns:a16="http://schemas.microsoft.com/office/drawing/2014/main" id="{E6DE8E58-1647-D349-8359-FEF9F9382D8E}"/>
              </a:ext>
            </a:extLst>
          </p:cNvPr>
          <p:cNvSpPr>
            <a:spLocks noGrp="1"/>
          </p:cNvSpPr>
          <p:nvPr>
            <p:ph type="ctrTitle"/>
          </p:nvPr>
        </p:nvSpPr>
        <p:spPr>
          <a:xfrm>
            <a:off x="2192966" y="437261"/>
            <a:ext cx="5541010" cy="849744"/>
          </a:xfrm>
        </p:spPr>
        <p:txBody>
          <a:bodyPr/>
          <a:lstStyle/>
          <a:p>
            <a:pPr algn="ctr">
              <a:lnSpc>
                <a:spcPct val="65000"/>
              </a:lnSpc>
            </a:pPr>
            <a:r>
              <a:rPr lang="en-US" sz="7200">
                <a:solidFill>
                  <a:schemeClr val="bg1"/>
                </a:solidFill>
                <a:latin typeface="New Beginnings"/>
              </a:rPr>
              <a:t>ACTION FOR</a:t>
            </a:r>
            <a:br>
              <a:rPr lang="en-US" sz="8000">
                <a:solidFill>
                  <a:schemeClr val="bg1"/>
                </a:solidFill>
                <a:latin typeface="New Beginnings"/>
              </a:rPr>
            </a:br>
            <a:r>
              <a:rPr lang="en-US" sz="8000">
                <a:solidFill>
                  <a:schemeClr val="bg1"/>
                </a:solidFill>
                <a:latin typeface="New Beginnings"/>
              </a:rPr>
              <a:t>BEES</a:t>
            </a:r>
            <a:endParaRPr lang="en-US" sz="4400"/>
          </a:p>
        </p:txBody>
      </p:sp>
      <p:pic>
        <p:nvPicPr>
          <p:cNvPr id="3" name="Picture 2">
            <a:extLst>
              <a:ext uri="{FF2B5EF4-FFF2-40B4-BE49-F238E27FC236}">
                <a16:creationId xmlns:a16="http://schemas.microsoft.com/office/drawing/2014/main" id="{C00A233A-61B5-A5B0-6BFA-CC5F4F2588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658067" y="1995243"/>
            <a:ext cx="6589865" cy="4107981"/>
          </a:xfrm>
          <a:custGeom>
            <a:avLst/>
            <a:gdLst>
              <a:gd name="connsiteX0" fmla="*/ 0 w 6589865"/>
              <a:gd name="connsiteY0" fmla="*/ 0 h 4107981"/>
              <a:gd name="connsiteX1" fmla="*/ 461291 w 6589865"/>
              <a:gd name="connsiteY1" fmla="*/ 0 h 4107981"/>
              <a:gd name="connsiteX2" fmla="*/ 922581 w 6589865"/>
              <a:gd name="connsiteY2" fmla="*/ 0 h 4107981"/>
              <a:gd name="connsiteX3" fmla="*/ 1383872 w 6589865"/>
              <a:gd name="connsiteY3" fmla="*/ 0 h 4107981"/>
              <a:gd name="connsiteX4" fmla="*/ 2108757 w 6589865"/>
              <a:gd name="connsiteY4" fmla="*/ 0 h 4107981"/>
              <a:gd name="connsiteX5" fmla="*/ 2570047 w 6589865"/>
              <a:gd name="connsiteY5" fmla="*/ 0 h 4107981"/>
              <a:gd name="connsiteX6" fmla="*/ 3097237 w 6589865"/>
              <a:gd name="connsiteY6" fmla="*/ 0 h 4107981"/>
              <a:gd name="connsiteX7" fmla="*/ 3624426 w 6589865"/>
              <a:gd name="connsiteY7" fmla="*/ 0 h 4107981"/>
              <a:gd name="connsiteX8" fmla="*/ 4415210 w 6589865"/>
              <a:gd name="connsiteY8" fmla="*/ 0 h 4107981"/>
              <a:gd name="connsiteX9" fmla="*/ 4876500 w 6589865"/>
              <a:gd name="connsiteY9" fmla="*/ 0 h 4107981"/>
              <a:gd name="connsiteX10" fmla="*/ 5403689 w 6589865"/>
              <a:gd name="connsiteY10" fmla="*/ 0 h 4107981"/>
              <a:gd name="connsiteX11" fmla="*/ 6589865 w 6589865"/>
              <a:gd name="connsiteY11" fmla="*/ 0 h 4107981"/>
              <a:gd name="connsiteX12" fmla="*/ 6589865 w 6589865"/>
              <a:gd name="connsiteY12" fmla="*/ 684664 h 4107981"/>
              <a:gd name="connsiteX13" fmla="*/ 6589865 w 6589865"/>
              <a:gd name="connsiteY13" fmla="*/ 1328247 h 4107981"/>
              <a:gd name="connsiteX14" fmla="*/ 6589865 w 6589865"/>
              <a:gd name="connsiteY14" fmla="*/ 1930751 h 4107981"/>
              <a:gd name="connsiteX15" fmla="*/ 6589865 w 6589865"/>
              <a:gd name="connsiteY15" fmla="*/ 2574335 h 4107981"/>
              <a:gd name="connsiteX16" fmla="*/ 6589865 w 6589865"/>
              <a:gd name="connsiteY16" fmla="*/ 3176839 h 4107981"/>
              <a:gd name="connsiteX17" fmla="*/ 6589865 w 6589865"/>
              <a:gd name="connsiteY17" fmla="*/ 4107981 h 4107981"/>
              <a:gd name="connsiteX18" fmla="*/ 6062676 w 6589865"/>
              <a:gd name="connsiteY18" fmla="*/ 4107981 h 4107981"/>
              <a:gd name="connsiteX19" fmla="*/ 5535487 w 6589865"/>
              <a:gd name="connsiteY19" fmla="*/ 4107981 h 4107981"/>
              <a:gd name="connsiteX20" fmla="*/ 5074196 w 6589865"/>
              <a:gd name="connsiteY20" fmla="*/ 4107981 h 4107981"/>
              <a:gd name="connsiteX21" fmla="*/ 4612906 w 6589865"/>
              <a:gd name="connsiteY21" fmla="*/ 4107981 h 4107981"/>
              <a:gd name="connsiteX22" fmla="*/ 4085716 w 6589865"/>
              <a:gd name="connsiteY22" fmla="*/ 4107981 h 4107981"/>
              <a:gd name="connsiteX23" fmla="*/ 3426730 w 6589865"/>
              <a:gd name="connsiteY23" fmla="*/ 4107981 h 4107981"/>
              <a:gd name="connsiteX24" fmla="*/ 2701845 w 6589865"/>
              <a:gd name="connsiteY24" fmla="*/ 4107981 h 4107981"/>
              <a:gd name="connsiteX25" fmla="*/ 2240554 w 6589865"/>
              <a:gd name="connsiteY25" fmla="*/ 4107981 h 4107981"/>
              <a:gd name="connsiteX26" fmla="*/ 1581568 w 6589865"/>
              <a:gd name="connsiteY26" fmla="*/ 4107981 h 4107981"/>
              <a:gd name="connsiteX27" fmla="*/ 922581 w 6589865"/>
              <a:gd name="connsiteY27" fmla="*/ 4107981 h 4107981"/>
              <a:gd name="connsiteX28" fmla="*/ 0 w 6589865"/>
              <a:gd name="connsiteY28" fmla="*/ 4107981 h 4107981"/>
              <a:gd name="connsiteX29" fmla="*/ 0 w 6589865"/>
              <a:gd name="connsiteY29" fmla="*/ 3341158 h 4107981"/>
              <a:gd name="connsiteX30" fmla="*/ 0 w 6589865"/>
              <a:gd name="connsiteY30" fmla="*/ 2697574 h 4107981"/>
              <a:gd name="connsiteX31" fmla="*/ 0 w 6589865"/>
              <a:gd name="connsiteY31" fmla="*/ 2136150 h 4107981"/>
              <a:gd name="connsiteX32" fmla="*/ 0 w 6589865"/>
              <a:gd name="connsiteY32" fmla="*/ 1451487 h 4107981"/>
              <a:gd name="connsiteX33" fmla="*/ 0 w 6589865"/>
              <a:gd name="connsiteY33" fmla="*/ 725743 h 4107981"/>
              <a:gd name="connsiteX34" fmla="*/ 0 w 6589865"/>
              <a:gd name="connsiteY34" fmla="*/ 0 h 410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89865" h="4107981" extrusionOk="0">
                <a:moveTo>
                  <a:pt x="0" y="0"/>
                </a:moveTo>
                <a:cubicBezTo>
                  <a:pt x="228477" y="-9139"/>
                  <a:pt x="307859" y="6235"/>
                  <a:pt x="461291" y="0"/>
                </a:cubicBezTo>
                <a:cubicBezTo>
                  <a:pt x="614723" y="-6235"/>
                  <a:pt x="799373" y="-20233"/>
                  <a:pt x="922581" y="0"/>
                </a:cubicBezTo>
                <a:cubicBezTo>
                  <a:pt x="1045789" y="20233"/>
                  <a:pt x="1180770" y="-1906"/>
                  <a:pt x="1383872" y="0"/>
                </a:cubicBezTo>
                <a:cubicBezTo>
                  <a:pt x="1586974" y="1906"/>
                  <a:pt x="1909368" y="25258"/>
                  <a:pt x="2108757" y="0"/>
                </a:cubicBezTo>
                <a:cubicBezTo>
                  <a:pt x="2308146" y="-25258"/>
                  <a:pt x="2424607" y="9185"/>
                  <a:pt x="2570047" y="0"/>
                </a:cubicBezTo>
                <a:cubicBezTo>
                  <a:pt x="2715487" y="-9185"/>
                  <a:pt x="2848279" y="-7170"/>
                  <a:pt x="3097237" y="0"/>
                </a:cubicBezTo>
                <a:cubicBezTo>
                  <a:pt x="3346195" y="7170"/>
                  <a:pt x="3368931" y="-4140"/>
                  <a:pt x="3624426" y="0"/>
                </a:cubicBezTo>
                <a:cubicBezTo>
                  <a:pt x="3879921" y="4140"/>
                  <a:pt x="4119864" y="-5740"/>
                  <a:pt x="4415210" y="0"/>
                </a:cubicBezTo>
                <a:cubicBezTo>
                  <a:pt x="4710556" y="5740"/>
                  <a:pt x="4698171" y="306"/>
                  <a:pt x="4876500" y="0"/>
                </a:cubicBezTo>
                <a:cubicBezTo>
                  <a:pt x="5054829" y="-306"/>
                  <a:pt x="5163814" y="5213"/>
                  <a:pt x="5403689" y="0"/>
                </a:cubicBezTo>
                <a:cubicBezTo>
                  <a:pt x="5643564" y="-5213"/>
                  <a:pt x="6200943" y="13596"/>
                  <a:pt x="6589865" y="0"/>
                </a:cubicBezTo>
                <a:cubicBezTo>
                  <a:pt x="6566856" y="244046"/>
                  <a:pt x="6590426" y="498525"/>
                  <a:pt x="6589865" y="684664"/>
                </a:cubicBezTo>
                <a:cubicBezTo>
                  <a:pt x="6589304" y="870803"/>
                  <a:pt x="6580317" y="1166972"/>
                  <a:pt x="6589865" y="1328247"/>
                </a:cubicBezTo>
                <a:cubicBezTo>
                  <a:pt x="6599413" y="1489522"/>
                  <a:pt x="6565233" y="1682672"/>
                  <a:pt x="6589865" y="1930751"/>
                </a:cubicBezTo>
                <a:cubicBezTo>
                  <a:pt x="6614497" y="2178830"/>
                  <a:pt x="6587762" y="2266291"/>
                  <a:pt x="6589865" y="2574335"/>
                </a:cubicBezTo>
                <a:cubicBezTo>
                  <a:pt x="6591968" y="2882379"/>
                  <a:pt x="6584151" y="3014094"/>
                  <a:pt x="6589865" y="3176839"/>
                </a:cubicBezTo>
                <a:cubicBezTo>
                  <a:pt x="6595579" y="3339584"/>
                  <a:pt x="6582972" y="3720210"/>
                  <a:pt x="6589865" y="4107981"/>
                </a:cubicBezTo>
                <a:cubicBezTo>
                  <a:pt x="6339233" y="4086649"/>
                  <a:pt x="6240848" y="4100225"/>
                  <a:pt x="6062676" y="4107981"/>
                </a:cubicBezTo>
                <a:cubicBezTo>
                  <a:pt x="5884504" y="4115737"/>
                  <a:pt x="5762100" y="4085731"/>
                  <a:pt x="5535487" y="4107981"/>
                </a:cubicBezTo>
                <a:cubicBezTo>
                  <a:pt x="5308874" y="4130231"/>
                  <a:pt x="5270105" y="4117268"/>
                  <a:pt x="5074196" y="4107981"/>
                </a:cubicBezTo>
                <a:cubicBezTo>
                  <a:pt x="4878287" y="4098694"/>
                  <a:pt x="4753860" y="4125746"/>
                  <a:pt x="4612906" y="4107981"/>
                </a:cubicBezTo>
                <a:cubicBezTo>
                  <a:pt x="4471952" y="4090217"/>
                  <a:pt x="4198701" y="4089053"/>
                  <a:pt x="4085716" y="4107981"/>
                </a:cubicBezTo>
                <a:cubicBezTo>
                  <a:pt x="3972731" y="4126910"/>
                  <a:pt x="3595381" y="4098164"/>
                  <a:pt x="3426730" y="4107981"/>
                </a:cubicBezTo>
                <a:cubicBezTo>
                  <a:pt x="3258079" y="4117798"/>
                  <a:pt x="2991500" y="4101316"/>
                  <a:pt x="2701845" y="4107981"/>
                </a:cubicBezTo>
                <a:cubicBezTo>
                  <a:pt x="2412190" y="4114646"/>
                  <a:pt x="2364831" y="4092967"/>
                  <a:pt x="2240554" y="4107981"/>
                </a:cubicBezTo>
                <a:cubicBezTo>
                  <a:pt x="2116277" y="4122995"/>
                  <a:pt x="1768386" y="4087193"/>
                  <a:pt x="1581568" y="4107981"/>
                </a:cubicBezTo>
                <a:cubicBezTo>
                  <a:pt x="1394750" y="4128769"/>
                  <a:pt x="1154902" y="4104028"/>
                  <a:pt x="922581" y="4107981"/>
                </a:cubicBezTo>
                <a:cubicBezTo>
                  <a:pt x="690260" y="4111934"/>
                  <a:pt x="299221" y="4143548"/>
                  <a:pt x="0" y="4107981"/>
                </a:cubicBezTo>
                <a:cubicBezTo>
                  <a:pt x="14054" y="3738784"/>
                  <a:pt x="28232" y="3680707"/>
                  <a:pt x="0" y="3341158"/>
                </a:cubicBezTo>
                <a:cubicBezTo>
                  <a:pt x="-28232" y="3001609"/>
                  <a:pt x="-251" y="2860248"/>
                  <a:pt x="0" y="2697574"/>
                </a:cubicBezTo>
                <a:cubicBezTo>
                  <a:pt x="251" y="2534900"/>
                  <a:pt x="-11565" y="2401286"/>
                  <a:pt x="0" y="2136150"/>
                </a:cubicBezTo>
                <a:cubicBezTo>
                  <a:pt x="11565" y="1871014"/>
                  <a:pt x="-18694" y="1684895"/>
                  <a:pt x="0" y="1451487"/>
                </a:cubicBezTo>
                <a:cubicBezTo>
                  <a:pt x="18694" y="1218079"/>
                  <a:pt x="7464" y="1026847"/>
                  <a:pt x="0" y="725743"/>
                </a:cubicBezTo>
                <a:cubicBezTo>
                  <a:pt x="-7464" y="424639"/>
                  <a:pt x="-11530" y="162160"/>
                  <a:pt x="0" y="0"/>
                </a:cubicBezTo>
                <a:close/>
              </a:path>
            </a:pathLst>
          </a:custGeom>
          <a:noFill/>
          <a:ln w="38100">
            <a:solidFill>
              <a:schemeClr val="bg1"/>
            </a:solidFill>
            <a:extLst>
              <a:ext uri="{C807C97D-BFC1-408E-A445-0C87EB9F89A2}">
                <ask:lineSketchStyleProps xmlns:ask="http://schemas.microsoft.com/office/drawing/2018/sketchyshapes" sd="3933690221">
                  <a:prstGeom prst="rect">
                    <a:avLst/>
                  </a:prstGeom>
                  <ask:type>
                    <ask:lineSketchFreehand/>
                  </ask:type>
                </ask:lineSketchStyleProps>
              </a:ext>
            </a:extLst>
          </a:ln>
        </p:spPr>
      </p:pic>
      <p:grpSp>
        <p:nvGrpSpPr>
          <p:cNvPr id="21" name="Group 20">
            <a:extLst>
              <a:ext uri="{FF2B5EF4-FFF2-40B4-BE49-F238E27FC236}">
                <a16:creationId xmlns:a16="http://schemas.microsoft.com/office/drawing/2014/main" id="{322256A5-429D-C203-0078-5E949CEAE339}"/>
              </a:ext>
            </a:extLst>
          </p:cNvPr>
          <p:cNvGrpSpPr/>
          <p:nvPr/>
        </p:nvGrpSpPr>
        <p:grpSpPr>
          <a:xfrm>
            <a:off x="7612502" y="2873538"/>
            <a:ext cx="2153713" cy="2026912"/>
            <a:chOff x="7394659" y="2189311"/>
            <a:chExt cx="2153713" cy="2026912"/>
          </a:xfrm>
        </p:grpSpPr>
        <p:pic>
          <p:nvPicPr>
            <p:cNvPr id="23" name="Picture 22" descr="A white circle with black background&#10;&#10;Description automatically generated">
              <a:extLst>
                <a:ext uri="{FF2B5EF4-FFF2-40B4-BE49-F238E27FC236}">
                  <a16:creationId xmlns:a16="http://schemas.microsoft.com/office/drawing/2014/main" id="{38CA7C5A-AAE6-449A-135C-CE54B56975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4659" y="2189311"/>
              <a:ext cx="2153713" cy="2026912"/>
            </a:xfrm>
            <a:prstGeom prst="rect">
              <a:avLst/>
            </a:prstGeom>
          </p:spPr>
        </p:pic>
        <p:sp>
          <p:nvSpPr>
            <p:cNvPr id="18" name="TextBox 17">
              <a:extLst>
                <a:ext uri="{FF2B5EF4-FFF2-40B4-BE49-F238E27FC236}">
                  <a16:creationId xmlns:a16="http://schemas.microsoft.com/office/drawing/2014/main" id="{2897F77C-DDDA-207C-5812-1C7E6F8FC1CE}"/>
                </a:ext>
              </a:extLst>
            </p:cNvPr>
            <p:cNvSpPr txBox="1"/>
            <p:nvPr/>
          </p:nvSpPr>
          <p:spPr>
            <a:xfrm rot="423915">
              <a:off x="7500940" y="2460422"/>
              <a:ext cx="1936498" cy="1631216"/>
            </a:xfrm>
            <a:prstGeom prst="rect">
              <a:avLst/>
            </a:prstGeom>
            <a:noFill/>
          </p:spPr>
          <p:txBody>
            <a:bodyPr wrap="square" rtlCol="0">
              <a:spAutoFit/>
            </a:bodyPr>
            <a:lstStyle/>
            <a:p>
              <a:pPr algn="ctr">
                <a:lnSpc>
                  <a:spcPts val="2000"/>
                </a:lnSpc>
              </a:pPr>
              <a:r>
                <a:rPr lang="en-GB" sz="2000">
                  <a:solidFill>
                    <a:srgbClr val="A5579E"/>
                  </a:solidFill>
                  <a:latin typeface="New Beginnings" panose="02000000000000000000" pitchFamily="50" charset="0"/>
                </a:rPr>
                <a:t>PLANT A BEE CAFÉ FULL OF NECTAR-RICH NATIVE FLOWERS THAT BLOOM ALL YEAR ROUND!</a:t>
              </a:r>
            </a:p>
          </p:txBody>
        </p:sp>
      </p:grpSp>
      <p:grpSp>
        <p:nvGrpSpPr>
          <p:cNvPr id="5" name="Group 4">
            <a:extLst>
              <a:ext uri="{FF2B5EF4-FFF2-40B4-BE49-F238E27FC236}">
                <a16:creationId xmlns:a16="http://schemas.microsoft.com/office/drawing/2014/main" id="{B8378B05-E798-1425-B620-C5CD471E82CA}"/>
              </a:ext>
            </a:extLst>
          </p:cNvPr>
          <p:cNvGrpSpPr/>
          <p:nvPr/>
        </p:nvGrpSpPr>
        <p:grpSpPr>
          <a:xfrm>
            <a:off x="2429414" y="5555634"/>
            <a:ext cx="2650432" cy="504497"/>
            <a:chOff x="1710428" y="5386922"/>
            <a:chExt cx="2650432" cy="504497"/>
          </a:xfrm>
        </p:grpSpPr>
        <p:pic>
          <p:nvPicPr>
            <p:cNvPr id="6" name="Graphic 5" descr="Camera with solid fill">
              <a:extLst>
                <a:ext uri="{FF2B5EF4-FFF2-40B4-BE49-F238E27FC236}">
                  <a16:creationId xmlns:a16="http://schemas.microsoft.com/office/drawing/2014/main" id="{7DE32D1D-FEC2-2CE1-9395-C862244523E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0428" y="5608015"/>
              <a:ext cx="237434" cy="237434"/>
            </a:xfrm>
            <a:prstGeom prst="rect">
              <a:avLst/>
            </a:prstGeom>
          </p:spPr>
        </p:pic>
        <p:sp>
          <p:nvSpPr>
            <p:cNvPr id="8" name="TextBox 7">
              <a:extLst>
                <a:ext uri="{FF2B5EF4-FFF2-40B4-BE49-F238E27FC236}">
                  <a16:creationId xmlns:a16="http://schemas.microsoft.com/office/drawing/2014/main" id="{8DED7F9D-FFA7-6191-E8A5-D39D26F62C5F}"/>
                </a:ext>
              </a:extLst>
            </p:cNvPr>
            <p:cNvSpPr txBox="1"/>
            <p:nvPr/>
          </p:nvSpPr>
          <p:spPr>
            <a:xfrm>
              <a:off x="1903905" y="5386922"/>
              <a:ext cx="2456955" cy="504497"/>
            </a:xfrm>
            <a:prstGeom prst="rect">
              <a:avLst/>
            </a:prstGeom>
            <a:noFill/>
          </p:spPr>
          <p:txBody>
            <a:bodyPr wrap="square" rtlCol="0">
              <a:spAutoFit/>
            </a:bodyPr>
            <a:lstStyle/>
            <a:p>
              <a:pPr>
                <a:lnSpc>
                  <a:spcPts val="3800"/>
                </a:lnSpc>
              </a:pPr>
              <a:r>
                <a:rPr lang="en-GB" sz="1400">
                  <a:solidFill>
                    <a:schemeClr val="bg1"/>
                  </a:solidFill>
                  <a:latin typeface="Museo Sans 300" panose="02000000000000000000" pitchFamily="50" charset="0"/>
                </a:rPr>
                <a:t>Buzz Club</a:t>
              </a:r>
            </a:p>
          </p:txBody>
        </p:sp>
      </p:grpSp>
      <p:pic>
        <p:nvPicPr>
          <p:cNvPr id="9" name="Picture 8" descr="A white circle with black background&#10;&#10;Description automatically generated">
            <a:extLst>
              <a:ext uri="{FF2B5EF4-FFF2-40B4-BE49-F238E27FC236}">
                <a16:creationId xmlns:a16="http://schemas.microsoft.com/office/drawing/2014/main" id="{DF8710F2-343A-6A05-8913-9FC744A8C2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486" y="4640411"/>
            <a:ext cx="2153713" cy="2026912"/>
          </a:xfrm>
          <a:prstGeom prst="rect">
            <a:avLst/>
          </a:prstGeom>
        </p:spPr>
      </p:pic>
      <p:sp>
        <p:nvSpPr>
          <p:cNvPr id="11" name="TextBox 10">
            <a:extLst>
              <a:ext uri="{FF2B5EF4-FFF2-40B4-BE49-F238E27FC236}">
                <a16:creationId xmlns:a16="http://schemas.microsoft.com/office/drawing/2014/main" id="{79B3CE4A-5D99-7FA6-B45E-C580F6098BE4}"/>
              </a:ext>
            </a:extLst>
          </p:cNvPr>
          <p:cNvSpPr txBox="1"/>
          <p:nvPr/>
        </p:nvSpPr>
        <p:spPr>
          <a:xfrm rot="21265222">
            <a:off x="269708" y="4878098"/>
            <a:ext cx="1936498" cy="1631216"/>
          </a:xfrm>
          <a:prstGeom prst="rect">
            <a:avLst/>
          </a:prstGeom>
          <a:noFill/>
        </p:spPr>
        <p:txBody>
          <a:bodyPr wrap="square" rtlCol="0">
            <a:spAutoFit/>
          </a:bodyPr>
          <a:lstStyle/>
          <a:p>
            <a:pPr algn="ctr">
              <a:lnSpc>
                <a:spcPts val="2000"/>
              </a:lnSpc>
            </a:pPr>
            <a:r>
              <a:rPr lang="en-GB" sz="2000">
                <a:solidFill>
                  <a:srgbClr val="A5579E"/>
                </a:solidFill>
                <a:latin typeface="New Beginnings" panose="02000000000000000000" pitchFamily="50" charset="0"/>
              </a:rPr>
              <a:t>TAKE PART IN NO-MOW-MAY AND LET YOUR LAWN GROW </a:t>
            </a:r>
          </a:p>
          <a:p>
            <a:pPr algn="ctr">
              <a:lnSpc>
                <a:spcPts val="2000"/>
              </a:lnSpc>
            </a:pPr>
            <a:r>
              <a:rPr lang="en-GB" sz="2000">
                <a:solidFill>
                  <a:srgbClr val="A5579E"/>
                </a:solidFill>
                <a:latin typeface="New Beginnings" panose="02000000000000000000" pitchFamily="50" charset="0"/>
              </a:rPr>
              <a:t>LONG for WILDFLOWERS!</a:t>
            </a:r>
          </a:p>
        </p:txBody>
      </p:sp>
      <p:pic>
        <p:nvPicPr>
          <p:cNvPr id="12" name="Picture 11" descr="A white circle with black background&#10;&#10;Description automatically generated">
            <a:extLst>
              <a:ext uri="{FF2B5EF4-FFF2-40B4-BE49-F238E27FC236}">
                <a16:creationId xmlns:a16="http://schemas.microsoft.com/office/drawing/2014/main" id="{45D123E6-2A8E-250E-42ED-4631CB1B3A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3500" y="1453892"/>
            <a:ext cx="1592580" cy="1669526"/>
          </a:xfrm>
          <a:prstGeom prst="rect">
            <a:avLst/>
          </a:prstGeom>
        </p:spPr>
      </p:pic>
      <p:pic>
        <p:nvPicPr>
          <p:cNvPr id="17" name="Graphic 16" descr="Warning outline">
            <a:extLst>
              <a:ext uri="{FF2B5EF4-FFF2-40B4-BE49-F238E27FC236}">
                <a16:creationId xmlns:a16="http://schemas.microsoft.com/office/drawing/2014/main" id="{2B776F2E-F06B-F5BA-2166-BF9F60857A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169717">
            <a:off x="1814971" y="1485698"/>
            <a:ext cx="438177" cy="438177"/>
          </a:xfrm>
          <a:prstGeom prst="rect">
            <a:avLst/>
          </a:prstGeom>
        </p:spPr>
      </p:pic>
      <p:sp>
        <p:nvSpPr>
          <p:cNvPr id="10" name="TextBox 9">
            <a:extLst>
              <a:ext uri="{FF2B5EF4-FFF2-40B4-BE49-F238E27FC236}">
                <a16:creationId xmlns:a16="http://schemas.microsoft.com/office/drawing/2014/main" id="{AD220EAD-8940-2505-3762-CE4BC398C7AC}"/>
              </a:ext>
            </a:extLst>
          </p:cNvPr>
          <p:cNvSpPr txBox="1"/>
          <p:nvPr/>
        </p:nvSpPr>
        <p:spPr>
          <a:xfrm rot="21260823">
            <a:off x="788166" y="1917613"/>
            <a:ext cx="2733400" cy="1015663"/>
          </a:xfrm>
          <a:prstGeom prst="rect">
            <a:avLst/>
          </a:prstGeom>
          <a:noFill/>
        </p:spPr>
        <p:txBody>
          <a:bodyPr wrap="square" rtlCol="0">
            <a:spAutoFit/>
          </a:bodyPr>
          <a:lstStyle/>
          <a:p>
            <a:pPr algn="ctr">
              <a:lnSpc>
                <a:spcPts val="1800"/>
              </a:lnSpc>
            </a:pPr>
            <a:r>
              <a:rPr lang="en-GB">
                <a:solidFill>
                  <a:srgbClr val="A5579E"/>
                </a:solidFill>
                <a:latin typeface="New Beginnings" panose="02000000000000000000" pitchFamily="50" charset="0"/>
              </a:rPr>
              <a:t>NEVER USE </a:t>
            </a:r>
            <a:br>
              <a:rPr lang="en-GB">
                <a:solidFill>
                  <a:srgbClr val="A5579E"/>
                </a:solidFill>
                <a:latin typeface="New Beginnings" panose="02000000000000000000" pitchFamily="50" charset="0"/>
              </a:rPr>
            </a:br>
            <a:r>
              <a:rPr lang="en-GB">
                <a:solidFill>
                  <a:srgbClr val="A5579E"/>
                </a:solidFill>
                <a:latin typeface="New Beginnings" panose="02000000000000000000" pitchFamily="50" charset="0"/>
              </a:rPr>
              <a:t>PESTICIDES!</a:t>
            </a:r>
          </a:p>
          <a:p>
            <a:pPr algn="ctr">
              <a:lnSpc>
                <a:spcPts val="1800"/>
              </a:lnSpc>
            </a:pPr>
            <a:r>
              <a:rPr lang="en-GB">
                <a:solidFill>
                  <a:srgbClr val="A5579E"/>
                </a:solidFill>
                <a:latin typeface="New Beginnings" panose="02000000000000000000" pitchFamily="50" charset="0"/>
              </a:rPr>
              <a:t>THESE CAN </a:t>
            </a:r>
            <a:br>
              <a:rPr lang="en-GB">
                <a:solidFill>
                  <a:srgbClr val="A5579E"/>
                </a:solidFill>
                <a:latin typeface="New Beginnings" panose="02000000000000000000" pitchFamily="50" charset="0"/>
              </a:rPr>
            </a:br>
            <a:r>
              <a:rPr lang="en-GB">
                <a:solidFill>
                  <a:srgbClr val="A5579E"/>
                </a:solidFill>
                <a:latin typeface="New Beginnings" panose="02000000000000000000" pitchFamily="50" charset="0"/>
              </a:rPr>
              <a:t>POISON BEES</a:t>
            </a:r>
          </a:p>
        </p:txBody>
      </p:sp>
      <p:grpSp>
        <p:nvGrpSpPr>
          <p:cNvPr id="48" name="Group 47">
            <a:extLst>
              <a:ext uri="{FF2B5EF4-FFF2-40B4-BE49-F238E27FC236}">
                <a16:creationId xmlns:a16="http://schemas.microsoft.com/office/drawing/2014/main" id="{8714A604-5C04-1B41-F57A-CDDE7200D663}"/>
              </a:ext>
            </a:extLst>
          </p:cNvPr>
          <p:cNvGrpSpPr/>
          <p:nvPr/>
        </p:nvGrpSpPr>
        <p:grpSpPr>
          <a:xfrm>
            <a:off x="5979070" y="5464549"/>
            <a:ext cx="2352487" cy="2026912"/>
            <a:chOff x="6217195" y="5464549"/>
            <a:chExt cx="2352487" cy="2026912"/>
          </a:xfrm>
        </p:grpSpPr>
        <p:pic>
          <p:nvPicPr>
            <p:cNvPr id="13" name="Picture 12" descr="A white circle with black background&#10;&#10;Description automatically generated">
              <a:extLst>
                <a:ext uri="{FF2B5EF4-FFF2-40B4-BE49-F238E27FC236}">
                  <a16:creationId xmlns:a16="http://schemas.microsoft.com/office/drawing/2014/main" id="{C7646889-B875-7E28-C173-96D3199961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17195" y="5464549"/>
              <a:ext cx="2352487" cy="2026912"/>
            </a:xfrm>
            <a:prstGeom prst="rect">
              <a:avLst/>
            </a:prstGeom>
          </p:spPr>
        </p:pic>
        <p:sp>
          <p:nvSpPr>
            <p:cNvPr id="15" name="TextBox 14">
              <a:extLst>
                <a:ext uri="{FF2B5EF4-FFF2-40B4-BE49-F238E27FC236}">
                  <a16:creationId xmlns:a16="http://schemas.microsoft.com/office/drawing/2014/main" id="{AEC9FEE8-0332-A2A4-1D82-28233709D92B}"/>
                </a:ext>
              </a:extLst>
            </p:cNvPr>
            <p:cNvSpPr txBox="1"/>
            <p:nvPr/>
          </p:nvSpPr>
          <p:spPr>
            <a:xfrm>
              <a:off x="6250542" y="5653867"/>
              <a:ext cx="2288233" cy="1118255"/>
            </a:xfrm>
            <a:prstGeom prst="rect">
              <a:avLst/>
            </a:prstGeom>
            <a:noFill/>
          </p:spPr>
          <p:txBody>
            <a:bodyPr wrap="square" rtlCol="0">
              <a:spAutoFit/>
            </a:bodyPr>
            <a:lstStyle/>
            <a:p>
              <a:pPr algn="ctr">
                <a:lnSpc>
                  <a:spcPts val="2000"/>
                </a:lnSpc>
              </a:pPr>
              <a:r>
                <a:rPr lang="en-GB" sz="2000">
                  <a:solidFill>
                    <a:srgbClr val="A5579E"/>
                  </a:solidFill>
                  <a:latin typeface="New Beginnings" panose="02000000000000000000" pitchFamily="50" charset="0"/>
                </a:rPr>
                <a:t>PROVIDE </a:t>
              </a:r>
              <a:br>
                <a:rPr lang="en-GB" sz="2000">
                  <a:solidFill>
                    <a:srgbClr val="A5579E"/>
                  </a:solidFill>
                  <a:latin typeface="New Beginnings" panose="02000000000000000000" pitchFamily="50" charset="0"/>
                </a:rPr>
              </a:br>
              <a:r>
                <a:rPr lang="en-GB" sz="2000">
                  <a:solidFill>
                    <a:srgbClr val="A5579E"/>
                  </a:solidFill>
                  <a:latin typeface="New Beginnings" panose="02000000000000000000" pitchFamily="50" charset="0"/>
                </a:rPr>
                <a:t>LONG GRASS &amp; COMPOST PILES FOR HIBERNATING QUEENS</a:t>
              </a:r>
            </a:p>
          </p:txBody>
        </p:sp>
      </p:grpSp>
      <p:pic>
        <p:nvPicPr>
          <p:cNvPr id="19" name="Picture 18" descr="A white circle with black background&#10;&#10;Description automatically generated">
            <a:extLst>
              <a:ext uri="{FF2B5EF4-FFF2-40B4-BE49-F238E27FC236}">
                <a16:creationId xmlns:a16="http://schemas.microsoft.com/office/drawing/2014/main" id="{AB393ABE-3195-FAB9-F915-E86D2516463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06048" y="1156696"/>
            <a:ext cx="1441884" cy="1356992"/>
          </a:xfrm>
          <a:prstGeom prst="rect">
            <a:avLst/>
          </a:prstGeom>
        </p:spPr>
      </p:pic>
      <p:grpSp>
        <p:nvGrpSpPr>
          <p:cNvPr id="22" name="Group 21">
            <a:extLst>
              <a:ext uri="{FF2B5EF4-FFF2-40B4-BE49-F238E27FC236}">
                <a16:creationId xmlns:a16="http://schemas.microsoft.com/office/drawing/2014/main" id="{F2DC3FF1-1976-D1D7-08C5-409E8B3B43AA}"/>
              </a:ext>
            </a:extLst>
          </p:cNvPr>
          <p:cNvGrpSpPr/>
          <p:nvPr/>
        </p:nvGrpSpPr>
        <p:grpSpPr>
          <a:xfrm>
            <a:off x="8010627" y="155358"/>
            <a:ext cx="1441884" cy="1356992"/>
            <a:chOff x="6102367" y="676797"/>
            <a:chExt cx="1165377" cy="1098452"/>
          </a:xfrm>
        </p:grpSpPr>
        <p:grpSp>
          <p:nvGrpSpPr>
            <p:cNvPr id="24" name="Group 23">
              <a:extLst>
                <a:ext uri="{FF2B5EF4-FFF2-40B4-BE49-F238E27FC236}">
                  <a16:creationId xmlns:a16="http://schemas.microsoft.com/office/drawing/2014/main" id="{3BB5A20F-A4C2-5AD5-0ABC-55B484792E34}"/>
                </a:ext>
              </a:extLst>
            </p:cNvPr>
            <p:cNvGrpSpPr/>
            <p:nvPr/>
          </p:nvGrpSpPr>
          <p:grpSpPr>
            <a:xfrm flipH="1">
              <a:off x="6102367" y="859250"/>
              <a:ext cx="734711" cy="915999"/>
              <a:chOff x="7414900" y="1269802"/>
              <a:chExt cx="734711" cy="915999"/>
            </a:xfrm>
          </p:grpSpPr>
          <p:sp>
            <p:nvSpPr>
              <p:cNvPr id="26" name="Freeform: Shape 25">
                <a:extLst>
                  <a:ext uri="{FF2B5EF4-FFF2-40B4-BE49-F238E27FC236}">
                    <a16:creationId xmlns:a16="http://schemas.microsoft.com/office/drawing/2014/main" id="{426498C7-ABB1-A552-50CF-9B15918AD919}"/>
                  </a:ext>
                </a:extLst>
              </p:cNvPr>
              <p:cNvSpPr/>
              <p:nvPr/>
            </p:nvSpPr>
            <p:spPr>
              <a:xfrm rot="2051748">
                <a:off x="7469450" y="1583491"/>
                <a:ext cx="680161" cy="602310"/>
              </a:xfrm>
              <a:custGeom>
                <a:avLst/>
                <a:gdLst>
                  <a:gd name="connsiteX0" fmla="*/ 22272 w 569959"/>
                  <a:gd name="connsiteY0" fmla="*/ 0 h 471498"/>
                  <a:gd name="connsiteX1" fmla="*/ 10365 w 569959"/>
                  <a:gd name="connsiteY1" fmla="*/ 250032 h 471498"/>
                  <a:gd name="connsiteX2" fmla="*/ 153240 w 569959"/>
                  <a:gd name="connsiteY2" fmla="*/ 423863 h 471498"/>
                  <a:gd name="connsiteX3" fmla="*/ 303259 w 569959"/>
                  <a:gd name="connsiteY3" fmla="*/ 471488 h 471498"/>
                  <a:gd name="connsiteX4" fmla="*/ 403272 w 569959"/>
                  <a:gd name="connsiteY4" fmla="*/ 421482 h 471498"/>
                  <a:gd name="connsiteX5" fmla="*/ 434228 w 569959"/>
                  <a:gd name="connsiteY5" fmla="*/ 345282 h 471498"/>
                  <a:gd name="connsiteX6" fmla="*/ 431847 w 569959"/>
                  <a:gd name="connsiteY6" fmla="*/ 288132 h 471498"/>
                  <a:gd name="connsiteX7" fmla="*/ 417559 w 569959"/>
                  <a:gd name="connsiteY7" fmla="*/ 257175 h 471498"/>
                  <a:gd name="connsiteX8" fmla="*/ 367553 w 569959"/>
                  <a:gd name="connsiteY8" fmla="*/ 257175 h 471498"/>
                  <a:gd name="connsiteX9" fmla="*/ 350884 w 569959"/>
                  <a:gd name="connsiteY9" fmla="*/ 311944 h 471498"/>
                  <a:gd name="connsiteX10" fmla="*/ 350884 w 569959"/>
                  <a:gd name="connsiteY10" fmla="*/ 354807 h 471498"/>
                  <a:gd name="connsiteX11" fmla="*/ 367553 w 569959"/>
                  <a:gd name="connsiteY11" fmla="*/ 400050 h 471498"/>
                  <a:gd name="connsiteX12" fmla="*/ 410415 w 569959"/>
                  <a:gd name="connsiteY12" fmla="*/ 431007 h 471498"/>
                  <a:gd name="connsiteX13" fmla="*/ 446134 w 569959"/>
                  <a:gd name="connsiteY13" fmla="*/ 445294 h 471498"/>
                  <a:gd name="connsiteX14" fmla="*/ 493759 w 569959"/>
                  <a:gd name="connsiteY14" fmla="*/ 447675 h 471498"/>
                  <a:gd name="connsiteX15" fmla="*/ 519953 w 569959"/>
                  <a:gd name="connsiteY15" fmla="*/ 423863 h 471498"/>
                  <a:gd name="connsiteX16" fmla="*/ 546147 w 569959"/>
                  <a:gd name="connsiteY16" fmla="*/ 397669 h 471498"/>
                  <a:gd name="connsiteX17" fmla="*/ 569959 w 569959"/>
                  <a:gd name="connsiteY17" fmla="*/ 352425 h 47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959" h="471498">
                    <a:moveTo>
                      <a:pt x="22272" y="0"/>
                    </a:moveTo>
                    <a:cubicBezTo>
                      <a:pt x="5404" y="89694"/>
                      <a:pt x="-11463" y="179388"/>
                      <a:pt x="10365" y="250032"/>
                    </a:cubicBezTo>
                    <a:cubicBezTo>
                      <a:pt x="32193" y="320676"/>
                      <a:pt x="104424" y="386954"/>
                      <a:pt x="153240" y="423863"/>
                    </a:cubicBezTo>
                    <a:cubicBezTo>
                      <a:pt x="202056" y="460772"/>
                      <a:pt x="261587" y="471885"/>
                      <a:pt x="303259" y="471488"/>
                    </a:cubicBezTo>
                    <a:cubicBezTo>
                      <a:pt x="344931" y="471091"/>
                      <a:pt x="381444" y="442516"/>
                      <a:pt x="403272" y="421482"/>
                    </a:cubicBezTo>
                    <a:cubicBezTo>
                      <a:pt x="425100" y="400448"/>
                      <a:pt x="429466" y="367507"/>
                      <a:pt x="434228" y="345282"/>
                    </a:cubicBezTo>
                    <a:cubicBezTo>
                      <a:pt x="438991" y="323057"/>
                      <a:pt x="434625" y="302816"/>
                      <a:pt x="431847" y="288132"/>
                    </a:cubicBezTo>
                    <a:cubicBezTo>
                      <a:pt x="429069" y="273448"/>
                      <a:pt x="428275" y="262334"/>
                      <a:pt x="417559" y="257175"/>
                    </a:cubicBezTo>
                    <a:cubicBezTo>
                      <a:pt x="406843" y="252016"/>
                      <a:pt x="378666" y="248047"/>
                      <a:pt x="367553" y="257175"/>
                    </a:cubicBezTo>
                    <a:cubicBezTo>
                      <a:pt x="356441" y="266303"/>
                      <a:pt x="353662" y="295672"/>
                      <a:pt x="350884" y="311944"/>
                    </a:cubicBezTo>
                    <a:cubicBezTo>
                      <a:pt x="348106" y="328216"/>
                      <a:pt x="348106" y="340123"/>
                      <a:pt x="350884" y="354807"/>
                    </a:cubicBezTo>
                    <a:cubicBezTo>
                      <a:pt x="353662" y="369491"/>
                      <a:pt x="357631" y="387350"/>
                      <a:pt x="367553" y="400050"/>
                    </a:cubicBezTo>
                    <a:cubicBezTo>
                      <a:pt x="377475" y="412750"/>
                      <a:pt x="397318" y="423466"/>
                      <a:pt x="410415" y="431007"/>
                    </a:cubicBezTo>
                    <a:cubicBezTo>
                      <a:pt x="423512" y="438548"/>
                      <a:pt x="432243" y="442516"/>
                      <a:pt x="446134" y="445294"/>
                    </a:cubicBezTo>
                    <a:cubicBezTo>
                      <a:pt x="460025" y="448072"/>
                      <a:pt x="481456" y="451247"/>
                      <a:pt x="493759" y="447675"/>
                    </a:cubicBezTo>
                    <a:cubicBezTo>
                      <a:pt x="506062" y="444103"/>
                      <a:pt x="519953" y="423863"/>
                      <a:pt x="519953" y="423863"/>
                    </a:cubicBezTo>
                    <a:cubicBezTo>
                      <a:pt x="528684" y="415529"/>
                      <a:pt x="537813" y="409575"/>
                      <a:pt x="546147" y="397669"/>
                    </a:cubicBezTo>
                    <a:cubicBezTo>
                      <a:pt x="554481" y="385763"/>
                      <a:pt x="564006" y="361950"/>
                      <a:pt x="569959" y="352425"/>
                    </a:cubicBezTo>
                  </a:path>
                </a:pathLst>
              </a:cu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yellow background with a yellow pattern&#10;&#10;Description automatically generated with medium confidence">
                <a:extLst>
                  <a:ext uri="{FF2B5EF4-FFF2-40B4-BE49-F238E27FC236}">
                    <a16:creationId xmlns:a16="http://schemas.microsoft.com/office/drawing/2014/main" id="{7FC3A2F1-28D3-0B64-3066-EF5E40297AD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33522" r="68178"/>
              <a:stretch/>
            </p:blipFill>
            <p:spPr bwMode="auto">
              <a:xfrm rot="11106952">
                <a:off x="7414900" y="1269802"/>
                <a:ext cx="420771" cy="626902"/>
              </a:xfrm>
              <a:prstGeom prst="rect">
                <a:avLst/>
              </a:prstGeom>
              <a:noFill/>
              <a:ln>
                <a:noFill/>
              </a:ln>
            </p:spPr>
          </p:pic>
        </p:grpSp>
        <p:pic>
          <p:nvPicPr>
            <p:cNvPr id="25" name="Graphic 24" descr="Bee outline">
              <a:extLst>
                <a:ext uri="{FF2B5EF4-FFF2-40B4-BE49-F238E27FC236}">
                  <a16:creationId xmlns:a16="http://schemas.microsoft.com/office/drawing/2014/main" id="{4B9F5B81-C239-5870-42B4-74FC1DB978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889282">
              <a:off x="6406412" y="676797"/>
              <a:ext cx="861332" cy="861332"/>
            </a:xfrm>
            <a:prstGeom prst="rect">
              <a:avLst/>
            </a:prstGeom>
          </p:spPr>
        </p:pic>
      </p:grpSp>
      <p:grpSp>
        <p:nvGrpSpPr>
          <p:cNvPr id="28" name="Group 27">
            <a:extLst>
              <a:ext uri="{FF2B5EF4-FFF2-40B4-BE49-F238E27FC236}">
                <a16:creationId xmlns:a16="http://schemas.microsoft.com/office/drawing/2014/main" id="{FD1C7EA2-D23A-8630-3E6D-19E7DF402AB9}"/>
              </a:ext>
            </a:extLst>
          </p:cNvPr>
          <p:cNvGrpSpPr/>
          <p:nvPr/>
        </p:nvGrpSpPr>
        <p:grpSpPr>
          <a:xfrm>
            <a:off x="-145681" y="2993647"/>
            <a:ext cx="1146726" cy="1184510"/>
            <a:chOff x="6573308" y="4439798"/>
            <a:chExt cx="2689949" cy="2818830"/>
          </a:xfrm>
        </p:grpSpPr>
        <p:sp>
          <p:nvSpPr>
            <p:cNvPr id="29" name="Hexagon 28">
              <a:extLst>
                <a:ext uri="{FF2B5EF4-FFF2-40B4-BE49-F238E27FC236}">
                  <a16:creationId xmlns:a16="http://schemas.microsoft.com/office/drawing/2014/main" id="{557F257D-F298-F769-4890-C5FFF2B39937}"/>
                </a:ext>
              </a:extLst>
            </p:cNvPr>
            <p:cNvSpPr/>
            <p:nvPr/>
          </p:nvSpPr>
          <p:spPr>
            <a:xfrm>
              <a:off x="6577070" y="4439798"/>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3810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F8C693CB-6A18-49E8-DBF9-52625841397B}"/>
                </a:ext>
              </a:extLst>
            </p:cNvPr>
            <p:cNvSpPr/>
            <p:nvPr/>
          </p:nvSpPr>
          <p:spPr>
            <a:xfrm>
              <a:off x="7809031" y="5197168"/>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3810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Hexagon 30">
              <a:extLst>
                <a:ext uri="{FF2B5EF4-FFF2-40B4-BE49-F238E27FC236}">
                  <a16:creationId xmlns:a16="http://schemas.microsoft.com/office/drawing/2014/main" id="{A8746506-9A97-3805-BD65-3B7143592CB9}"/>
                </a:ext>
              </a:extLst>
            </p:cNvPr>
            <p:cNvSpPr/>
            <p:nvPr/>
          </p:nvSpPr>
          <p:spPr>
            <a:xfrm>
              <a:off x="6573308" y="5922451"/>
              <a:ext cx="1454226" cy="1336177"/>
            </a:xfrm>
            <a:custGeom>
              <a:avLst/>
              <a:gdLst>
                <a:gd name="connsiteX0" fmla="*/ 0 w 1454226"/>
                <a:gd name="connsiteY0" fmla="*/ 668089 h 1336177"/>
                <a:gd name="connsiteX1" fmla="*/ 160341 w 1454226"/>
                <a:gd name="connsiteY1" fmla="*/ 347406 h 1336177"/>
                <a:gd name="connsiteX2" fmla="*/ 334044 w 1454226"/>
                <a:gd name="connsiteY2" fmla="*/ 0 h 1336177"/>
                <a:gd name="connsiteX3" fmla="*/ 734974 w 1454226"/>
                <a:gd name="connsiteY3" fmla="*/ 0 h 1336177"/>
                <a:gd name="connsiteX4" fmla="*/ 1120182 w 1454226"/>
                <a:gd name="connsiteY4" fmla="*/ 0 h 1336177"/>
                <a:gd name="connsiteX5" fmla="*/ 1290544 w 1454226"/>
                <a:gd name="connsiteY5" fmla="*/ 340725 h 1336177"/>
                <a:gd name="connsiteX6" fmla="*/ 1454226 w 1454226"/>
                <a:gd name="connsiteY6" fmla="*/ 668089 h 1336177"/>
                <a:gd name="connsiteX7" fmla="*/ 1290544 w 1454226"/>
                <a:gd name="connsiteY7" fmla="*/ 995452 h 1336177"/>
                <a:gd name="connsiteX8" fmla="*/ 1120182 w 1454226"/>
                <a:gd name="connsiteY8" fmla="*/ 1336177 h 1336177"/>
                <a:gd name="connsiteX9" fmla="*/ 727113 w 1454226"/>
                <a:gd name="connsiteY9" fmla="*/ 1336177 h 1336177"/>
                <a:gd name="connsiteX10" fmla="*/ 334044 w 1454226"/>
                <a:gd name="connsiteY10" fmla="*/ 1336177 h 1336177"/>
                <a:gd name="connsiteX11" fmla="*/ 170362 w 1454226"/>
                <a:gd name="connsiteY11" fmla="*/ 1008814 h 1336177"/>
                <a:gd name="connsiteX12" fmla="*/ 0 w 1454226"/>
                <a:gd name="connsiteY12" fmla="*/ 668089 h 13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226" h="1336177" extrusionOk="0">
                  <a:moveTo>
                    <a:pt x="0" y="668089"/>
                  </a:moveTo>
                  <a:cubicBezTo>
                    <a:pt x="88298" y="522291"/>
                    <a:pt x="118190" y="446668"/>
                    <a:pt x="160341" y="347406"/>
                  </a:cubicBezTo>
                  <a:cubicBezTo>
                    <a:pt x="202493" y="248144"/>
                    <a:pt x="251596" y="133411"/>
                    <a:pt x="334044" y="0"/>
                  </a:cubicBezTo>
                  <a:cubicBezTo>
                    <a:pt x="430471" y="-18431"/>
                    <a:pt x="557977" y="-13288"/>
                    <a:pt x="734974" y="0"/>
                  </a:cubicBezTo>
                  <a:cubicBezTo>
                    <a:pt x="911971" y="13288"/>
                    <a:pt x="1030112" y="-3506"/>
                    <a:pt x="1120182" y="0"/>
                  </a:cubicBezTo>
                  <a:cubicBezTo>
                    <a:pt x="1184801" y="116905"/>
                    <a:pt x="1202103" y="185877"/>
                    <a:pt x="1290544" y="340725"/>
                  </a:cubicBezTo>
                  <a:cubicBezTo>
                    <a:pt x="1378985" y="495573"/>
                    <a:pt x="1390589" y="514117"/>
                    <a:pt x="1454226" y="668089"/>
                  </a:cubicBezTo>
                  <a:cubicBezTo>
                    <a:pt x="1416126" y="759099"/>
                    <a:pt x="1339333" y="873940"/>
                    <a:pt x="1290544" y="995452"/>
                  </a:cubicBezTo>
                  <a:cubicBezTo>
                    <a:pt x="1241755" y="1116964"/>
                    <a:pt x="1176914" y="1206081"/>
                    <a:pt x="1120182" y="1336177"/>
                  </a:cubicBezTo>
                  <a:cubicBezTo>
                    <a:pt x="962139" y="1330688"/>
                    <a:pt x="872529" y="1346894"/>
                    <a:pt x="727113" y="1336177"/>
                  </a:cubicBezTo>
                  <a:cubicBezTo>
                    <a:pt x="581697" y="1325460"/>
                    <a:pt x="436852" y="1320585"/>
                    <a:pt x="334044" y="1336177"/>
                  </a:cubicBezTo>
                  <a:cubicBezTo>
                    <a:pt x="272385" y="1201884"/>
                    <a:pt x="214143" y="1117287"/>
                    <a:pt x="170362" y="1008814"/>
                  </a:cubicBezTo>
                  <a:cubicBezTo>
                    <a:pt x="126581" y="900341"/>
                    <a:pt x="36514" y="738571"/>
                    <a:pt x="0" y="668089"/>
                  </a:cubicBezTo>
                  <a:close/>
                </a:path>
              </a:pathLst>
            </a:custGeom>
            <a:noFill/>
            <a:ln w="38100">
              <a:solidFill>
                <a:schemeClr val="bg1"/>
              </a:solidFill>
              <a:extLst>
                <a:ext uri="{C807C97D-BFC1-408E-A445-0C87EB9F89A2}">
                  <ask:lineSketchStyleProps xmlns:ask="http://schemas.microsoft.com/office/drawing/2018/sketchyshapes" sd="1454995602">
                    <a:prstGeom prst="hexagon">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87E21A8-5C3F-B0C1-C73E-7EAF48B33694}"/>
                </a:ext>
              </a:extLst>
            </p:cNvPr>
            <p:cNvSpPr/>
            <p:nvPr/>
          </p:nvSpPr>
          <p:spPr>
            <a:xfrm>
              <a:off x="7300421" y="5453349"/>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C5DE3172-21E2-97C6-6719-C540A2F7A51E}"/>
                </a:ext>
              </a:extLst>
            </p:cNvPr>
            <p:cNvSpPr/>
            <p:nvPr/>
          </p:nvSpPr>
          <p:spPr>
            <a:xfrm>
              <a:off x="7518523" y="5528630"/>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0B7BA3F-B631-F096-8E3C-BF9907D21F27}"/>
                </a:ext>
              </a:extLst>
            </p:cNvPr>
            <p:cNvSpPr/>
            <p:nvPr/>
          </p:nvSpPr>
          <p:spPr>
            <a:xfrm>
              <a:off x="8794644" y="6178777"/>
              <a:ext cx="113931" cy="154237"/>
            </a:xfrm>
            <a:custGeom>
              <a:avLst/>
              <a:gdLst>
                <a:gd name="connsiteX0" fmla="*/ 0 w 113931"/>
                <a:gd name="connsiteY0" fmla="*/ 77119 h 154237"/>
                <a:gd name="connsiteX1" fmla="*/ 56966 w 113931"/>
                <a:gd name="connsiteY1" fmla="*/ 0 h 154237"/>
                <a:gd name="connsiteX2" fmla="*/ 113932 w 113931"/>
                <a:gd name="connsiteY2" fmla="*/ 77119 h 154237"/>
                <a:gd name="connsiteX3" fmla="*/ 56966 w 113931"/>
                <a:gd name="connsiteY3" fmla="*/ 154238 h 154237"/>
                <a:gd name="connsiteX4" fmla="*/ 0 w 113931"/>
                <a:gd name="connsiteY4" fmla="*/ 77119 h 154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31" h="154237" extrusionOk="0">
                  <a:moveTo>
                    <a:pt x="0" y="77119"/>
                  </a:moveTo>
                  <a:cubicBezTo>
                    <a:pt x="1195" y="37309"/>
                    <a:pt x="17547" y="4864"/>
                    <a:pt x="56966" y="0"/>
                  </a:cubicBezTo>
                  <a:cubicBezTo>
                    <a:pt x="88441" y="6962"/>
                    <a:pt x="110586" y="38272"/>
                    <a:pt x="113932" y="77119"/>
                  </a:cubicBezTo>
                  <a:cubicBezTo>
                    <a:pt x="115285" y="119113"/>
                    <a:pt x="81221" y="154295"/>
                    <a:pt x="56966" y="154238"/>
                  </a:cubicBezTo>
                  <a:cubicBezTo>
                    <a:pt x="20778" y="147238"/>
                    <a:pt x="1624" y="118658"/>
                    <a:pt x="0" y="77119"/>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E1C56FF-7A39-205F-031E-E7521FC80AFC}"/>
                </a:ext>
              </a:extLst>
            </p:cNvPr>
            <p:cNvSpPr/>
            <p:nvPr/>
          </p:nvSpPr>
          <p:spPr>
            <a:xfrm>
              <a:off x="7502556" y="5339714"/>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546AA645-215A-132F-F79A-1FB518AC7980}"/>
                </a:ext>
              </a:extLst>
            </p:cNvPr>
            <p:cNvSpPr/>
            <p:nvPr/>
          </p:nvSpPr>
          <p:spPr>
            <a:xfrm>
              <a:off x="8645609" y="6366907"/>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4E309AC0-A703-A2BC-EF0B-0CBA70F0A9C9}"/>
                </a:ext>
              </a:extLst>
            </p:cNvPr>
            <p:cNvSpPr/>
            <p:nvPr/>
          </p:nvSpPr>
          <p:spPr>
            <a:xfrm>
              <a:off x="7812215" y="5085371"/>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4C7DEF60-56D7-A013-7E41-C7699FA40A62}"/>
                </a:ext>
              </a:extLst>
            </p:cNvPr>
            <p:cNvSpPr/>
            <p:nvPr/>
          </p:nvSpPr>
          <p:spPr>
            <a:xfrm>
              <a:off x="7044064" y="6264696"/>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5780AC0-A67F-5B76-161B-0B95DFFC5FAA}"/>
                </a:ext>
              </a:extLst>
            </p:cNvPr>
            <p:cNvSpPr/>
            <p:nvPr/>
          </p:nvSpPr>
          <p:spPr>
            <a:xfrm>
              <a:off x="7152471" y="6360711"/>
              <a:ext cx="45719" cy="77119"/>
            </a:xfrm>
            <a:custGeom>
              <a:avLst/>
              <a:gdLst>
                <a:gd name="connsiteX0" fmla="*/ 0 w 45719"/>
                <a:gd name="connsiteY0" fmla="*/ 38560 h 77119"/>
                <a:gd name="connsiteX1" fmla="*/ 22860 w 45719"/>
                <a:gd name="connsiteY1" fmla="*/ 0 h 77119"/>
                <a:gd name="connsiteX2" fmla="*/ 45720 w 45719"/>
                <a:gd name="connsiteY2" fmla="*/ 38560 h 77119"/>
                <a:gd name="connsiteX3" fmla="*/ 22860 w 45719"/>
                <a:gd name="connsiteY3" fmla="*/ 77120 h 77119"/>
                <a:gd name="connsiteX4" fmla="*/ 0 w 45719"/>
                <a:gd name="connsiteY4" fmla="*/ 38560 h 7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77119" extrusionOk="0">
                  <a:moveTo>
                    <a:pt x="0" y="38560"/>
                  </a:moveTo>
                  <a:cubicBezTo>
                    <a:pt x="325" y="18021"/>
                    <a:pt x="9454" y="478"/>
                    <a:pt x="22860" y="0"/>
                  </a:cubicBezTo>
                  <a:cubicBezTo>
                    <a:pt x="35492" y="3647"/>
                    <a:pt x="45406" y="17615"/>
                    <a:pt x="45720" y="38560"/>
                  </a:cubicBezTo>
                  <a:cubicBezTo>
                    <a:pt x="47475" y="59081"/>
                    <a:pt x="34269" y="77130"/>
                    <a:pt x="22860" y="77120"/>
                  </a:cubicBezTo>
                  <a:cubicBezTo>
                    <a:pt x="8097" y="73954"/>
                    <a:pt x="1711" y="58746"/>
                    <a:pt x="0" y="38560"/>
                  </a:cubicBezTo>
                  <a:close/>
                </a:path>
              </a:pathLst>
            </a:custGeom>
            <a:noFill/>
            <a:ln w="28575">
              <a:solidFill>
                <a:schemeClr val="bg1"/>
              </a:solidFill>
              <a:extLst>
                <a:ext uri="{C807C97D-BFC1-408E-A445-0C87EB9F89A2}">
                  <ask:lineSketchStyleProps xmlns:ask="http://schemas.microsoft.com/office/drawing/2018/sketchyshapes" sd="3719206997">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a:extLst>
              <a:ext uri="{FF2B5EF4-FFF2-40B4-BE49-F238E27FC236}">
                <a16:creationId xmlns:a16="http://schemas.microsoft.com/office/drawing/2014/main" id="{C718A524-B89C-6FE7-3D30-DFF49130CDE9}"/>
              </a:ext>
            </a:extLst>
          </p:cNvPr>
          <p:cNvSpPr txBox="1"/>
          <p:nvPr/>
        </p:nvSpPr>
        <p:spPr>
          <a:xfrm>
            <a:off x="6181087" y="1356477"/>
            <a:ext cx="2733400" cy="1015663"/>
          </a:xfrm>
          <a:prstGeom prst="rect">
            <a:avLst/>
          </a:prstGeom>
          <a:noFill/>
        </p:spPr>
        <p:txBody>
          <a:bodyPr wrap="square" rtlCol="0">
            <a:spAutoFit/>
          </a:bodyPr>
          <a:lstStyle/>
          <a:p>
            <a:pPr algn="ctr">
              <a:lnSpc>
                <a:spcPts val="1800"/>
              </a:lnSpc>
            </a:pPr>
            <a:r>
              <a:rPr lang="en-GB" sz="1600">
                <a:solidFill>
                  <a:srgbClr val="A5579E"/>
                </a:solidFill>
                <a:latin typeface="New Beginnings" panose="02000000000000000000" pitchFamily="50" charset="0"/>
              </a:rPr>
              <a:t>EAT ORGANIC </a:t>
            </a:r>
            <a:br>
              <a:rPr lang="en-GB" sz="1600">
                <a:solidFill>
                  <a:srgbClr val="A5579E"/>
                </a:solidFill>
                <a:latin typeface="New Beginnings" panose="02000000000000000000" pitchFamily="50" charset="0"/>
              </a:rPr>
            </a:br>
            <a:r>
              <a:rPr lang="en-GB" sz="1600">
                <a:solidFill>
                  <a:srgbClr val="A5579E"/>
                </a:solidFill>
                <a:latin typeface="New Beginnings" panose="02000000000000000000" pitchFamily="50" charset="0"/>
              </a:rPr>
              <a:t>FRUITS &amp; VEGGIES </a:t>
            </a:r>
            <a:br>
              <a:rPr lang="en-GB" sz="1600">
                <a:solidFill>
                  <a:srgbClr val="A5579E"/>
                </a:solidFill>
                <a:latin typeface="New Beginnings" panose="02000000000000000000" pitchFamily="50" charset="0"/>
              </a:rPr>
            </a:br>
            <a:r>
              <a:rPr lang="en-GB" sz="1600">
                <a:solidFill>
                  <a:srgbClr val="A5579E"/>
                </a:solidFill>
                <a:latin typeface="New Beginnings" panose="02000000000000000000" pitchFamily="50" charset="0"/>
              </a:rPr>
              <a:t>GROWN WITHOUT </a:t>
            </a:r>
            <a:br>
              <a:rPr lang="en-GB" sz="1600">
                <a:solidFill>
                  <a:srgbClr val="A5579E"/>
                </a:solidFill>
                <a:latin typeface="New Beginnings" panose="02000000000000000000" pitchFamily="50" charset="0"/>
              </a:rPr>
            </a:br>
            <a:r>
              <a:rPr lang="en-GB" sz="1600">
                <a:solidFill>
                  <a:srgbClr val="A5579E"/>
                </a:solidFill>
                <a:latin typeface="New Beginnings" panose="02000000000000000000" pitchFamily="50" charset="0"/>
              </a:rPr>
              <a:t>CHEMICALS</a:t>
            </a:r>
          </a:p>
        </p:txBody>
      </p:sp>
      <p:sp>
        <p:nvSpPr>
          <p:cNvPr id="41" name="TextBox 40">
            <a:extLst>
              <a:ext uri="{FF2B5EF4-FFF2-40B4-BE49-F238E27FC236}">
                <a16:creationId xmlns:a16="http://schemas.microsoft.com/office/drawing/2014/main" id="{A03BA6C4-5F65-7712-42EE-BBA38024B70E}"/>
              </a:ext>
            </a:extLst>
          </p:cNvPr>
          <p:cNvSpPr txBox="1"/>
          <p:nvPr/>
        </p:nvSpPr>
        <p:spPr>
          <a:xfrm>
            <a:off x="19512" y="366787"/>
            <a:ext cx="2906567" cy="1015663"/>
          </a:xfrm>
          <a:prstGeom prst="rect">
            <a:avLst/>
          </a:prstGeom>
          <a:noFill/>
        </p:spPr>
        <p:txBody>
          <a:bodyPr wrap="square" rtlCol="0">
            <a:spAutoFit/>
          </a:bodyPr>
          <a:lstStyle/>
          <a:p>
            <a:pPr algn="ctr">
              <a:lnSpc>
                <a:spcPts val="1800"/>
              </a:lnSpc>
            </a:pPr>
            <a:r>
              <a:rPr lang="en-GB" sz="1700">
                <a:solidFill>
                  <a:schemeClr val="bg1"/>
                </a:solidFill>
                <a:latin typeface="New Beginnings" panose="02000000000000000000" pitchFamily="50" charset="0"/>
              </a:rPr>
              <a:t>REMEMBER – HONEYBEES PROVIDE YUMMY HONEY, BUT ARE NOT ENDANGERED </a:t>
            </a:r>
            <a:br>
              <a:rPr lang="en-GB" sz="1700">
                <a:solidFill>
                  <a:schemeClr val="bg1"/>
                </a:solidFill>
                <a:latin typeface="New Beginnings" panose="02000000000000000000" pitchFamily="50" charset="0"/>
              </a:rPr>
            </a:br>
            <a:r>
              <a:rPr lang="en-GB" sz="1700">
                <a:solidFill>
                  <a:schemeClr val="bg1"/>
                </a:solidFill>
                <a:latin typeface="New Beginnings" panose="02000000000000000000" pitchFamily="50" charset="0"/>
              </a:rPr>
              <a:t>AND NOT NATIVE POLLINATORS!</a:t>
            </a:r>
          </a:p>
        </p:txBody>
      </p:sp>
      <p:pic>
        <p:nvPicPr>
          <p:cNvPr id="47" name="Graphic 46" descr="Flowers in pot outline">
            <a:extLst>
              <a:ext uri="{FF2B5EF4-FFF2-40B4-BE49-F238E27FC236}">
                <a16:creationId xmlns:a16="http://schemas.microsoft.com/office/drawing/2014/main" id="{47674550-B9E4-AB18-A8A2-5BE1CF951FA6}"/>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47517"/>
          <a:stretch/>
        </p:blipFill>
        <p:spPr>
          <a:xfrm flipH="1">
            <a:off x="8670399" y="6177573"/>
            <a:ext cx="1309958" cy="687508"/>
          </a:xfrm>
          <a:prstGeom prst="rect">
            <a:avLst/>
          </a:prstGeom>
        </p:spPr>
      </p:pic>
    </p:spTree>
    <p:extLst>
      <p:ext uri="{BB962C8B-B14F-4D97-AF65-F5344CB8AC3E}">
        <p14:creationId xmlns:p14="http://schemas.microsoft.com/office/powerpoint/2010/main" val="351741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background with a pattern&#10;&#10;Description automatically generated">
            <a:extLst>
              <a:ext uri="{FF2B5EF4-FFF2-40B4-BE49-F238E27FC236}">
                <a16:creationId xmlns:a16="http://schemas.microsoft.com/office/drawing/2014/main" id="{C2A09F59-0DEE-150E-4CED-47562740DC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54" t="4493" r="63038"/>
          <a:stretch/>
        </p:blipFill>
        <p:spPr>
          <a:xfrm rot="10800000">
            <a:off x="10468" y="-20385"/>
            <a:ext cx="9906007" cy="6858005"/>
          </a:xfrm>
          <a:prstGeom prst="rect">
            <a:avLst/>
          </a:prstGeom>
        </p:spPr>
      </p:pic>
      <p:pic>
        <p:nvPicPr>
          <p:cNvPr id="10" name="Picture 9" descr="A yellow background with a pattern&#10;&#10;Description automatically generated">
            <a:extLst>
              <a:ext uri="{FF2B5EF4-FFF2-40B4-BE49-F238E27FC236}">
                <a16:creationId xmlns:a16="http://schemas.microsoft.com/office/drawing/2014/main" id="{0291C04A-76C0-6D03-415C-F3FF57238A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 t="11048" r="10937" b="3759"/>
          <a:stretch/>
        </p:blipFill>
        <p:spPr>
          <a:xfrm rot="10800000" flipH="1">
            <a:off x="4484769" y="3959874"/>
            <a:ext cx="5428622" cy="2921291"/>
          </a:xfrm>
          <a:prstGeom prst="rect">
            <a:avLst/>
          </a:prstGeom>
        </p:spPr>
      </p:pic>
      <p:pic>
        <p:nvPicPr>
          <p:cNvPr id="6" name="Picture 5" descr="A yellow background with a pattern&#10;&#10;Description automatically generated">
            <a:extLst>
              <a:ext uri="{FF2B5EF4-FFF2-40B4-BE49-F238E27FC236}">
                <a16:creationId xmlns:a16="http://schemas.microsoft.com/office/drawing/2014/main" id="{35585D59-3E16-33F4-FF07-5FC4CF4C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 t="11048" r="10937" b="3759"/>
          <a:stretch/>
        </p:blipFill>
        <p:spPr>
          <a:xfrm flipH="1">
            <a:off x="-10487" y="0"/>
            <a:ext cx="5428622" cy="2921291"/>
          </a:xfrm>
          <a:prstGeom prst="rect">
            <a:avLst/>
          </a:prstGeom>
        </p:spPr>
      </p:pic>
      <p:sp>
        <p:nvSpPr>
          <p:cNvPr id="28" name="Rectangle 27">
            <a:extLst>
              <a:ext uri="{FF2B5EF4-FFF2-40B4-BE49-F238E27FC236}">
                <a16:creationId xmlns:a16="http://schemas.microsoft.com/office/drawing/2014/main" id="{7BDAC602-560B-3D67-816E-5D3C3AB155D9}"/>
              </a:ext>
            </a:extLst>
          </p:cNvPr>
          <p:cNvSpPr/>
          <p:nvPr/>
        </p:nvSpPr>
        <p:spPr>
          <a:xfrm>
            <a:off x="411049" y="1347764"/>
            <a:ext cx="9083902" cy="5174523"/>
          </a:xfrm>
          <a:custGeom>
            <a:avLst/>
            <a:gdLst>
              <a:gd name="connsiteX0" fmla="*/ 0 w 9083902"/>
              <a:gd name="connsiteY0" fmla="*/ 0 h 5174523"/>
              <a:gd name="connsiteX1" fmla="*/ 607923 w 9083902"/>
              <a:gd name="connsiteY1" fmla="*/ 0 h 5174523"/>
              <a:gd name="connsiteX2" fmla="*/ 1125006 w 9083902"/>
              <a:gd name="connsiteY2" fmla="*/ 0 h 5174523"/>
              <a:gd name="connsiteX3" fmla="*/ 1732929 w 9083902"/>
              <a:gd name="connsiteY3" fmla="*/ 0 h 5174523"/>
              <a:gd name="connsiteX4" fmla="*/ 2431691 w 9083902"/>
              <a:gd name="connsiteY4" fmla="*/ 0 h 5174523"/>
              <a:gd name="connsiteX5" fmla="*/ 3039613 w 9083902"/>
              <a:gd name="connsiteY5" fmla="*/ 0 h 5174523"/>
              <a:gd name="connsiteX6" fmla="*/ 3647536 w 9083902"/>
              <a:gd name="connsiteY6" fmla="*/ 0 h 5174523"/>
              <a:gd name="connsiteX7" fmla="*/ 4437137 w 9083902"/>
              <a:gd name="connsiteY7" fmla="*/ 0 h 5174523"/>
              <a:gd name="connsiteX8" fmla="*/ 5135898 w 9083902"/>
              <a:gd name="connsiteY8" fmla="*/ 0 h 5174523"/>
              <a:gd name="connsiteX9" fmla="*/ 5834660 w 9083902"/>
              <a:gd name="connsiteY9" fmla="*/ 0 h 5174523"/>
              <a:gd name="connsiteX10" fmla="*/ 6715100 w 9083902"/>
              <a:gd name="connsiteY10" fmla="*/ 0 h 5174523"/>
              <a:gd name="connsiteX11" fmla="*/ 7413862 w 9083902"/>
              <a:gd name="connsiteY11" fmla="*/ 0 h 5174523"/>
              <a:gd name="connsiteX12" fmla="*/ 7930945 w 9083902"/>
              <a:gd name="connsiteY12" fmla="*/ 0 h 5174523"/>
              <a:gd name="connsiteX13" fmla="*/ 9083902 w 9083902"/>
              <a:gd name="connsiteY13" fmla="*/ 0 h 5174523"/>
              <a:gd name="connsiteX14" fmla="*/ 9083902 w 9083902"/>
              <a:gd name="connsiteY14" fmla="*/ 543325 h 5174523"/>
              <a:gd name="connsiteX15" fmla="*/ 9083902 w 9083902"/>
              <a:gd name="connsiteY15" fmla="*/ 1138395 h 5174523"/>
              <a:gd name="connsiteX16" fmla="*/ 9083902 w 9083902"/>
              <a:gd name="connsiteY16" fmla="*/ 1836956 h 5174523"/>
              <a:gd name="connsiteX17" fmla="*/ 9083902 w 9083902"/>
              <a:gd name="connsiteY17" fmla="*/ 2328535 h 5174523"/>
              <a:gd name="connsiteX18" fmla="*/ 9083902 w 9083902"/>
              <a:gd name="connsiteY18" fmla="*/ 2871860 h 5174523"/>
              <a:gd name="connsiteX19" fmla="*/ 9083902 w 9083902"/>
              <a:gd name="connsiteY19" fmla="*/ 3570421 h 5174523"/>
              <a:gd name="connsiteX20" fmla="*/ 9083902 w 9083902"/>
              <a:gd name="connsiteY20" fmla="*/ 4165491 h 5174523"/>
              <a:gd name="connsiteX21" fmla="*/ 9083902 w 9083902"/>
              <a:gd name="connsiteY21" fmla="*/ 5174523 h 5174523"/>
              <a:gd name="connsiteX22" fmla="*/ 8566818 w 9083902"/>
              <a:gd name="connsiteY22" fmla="*/ 5174523 h 5174523"/>
              <a:gd name="connsiteX23" fmla="*/ 7777218 w 9083902"/>
              <a:gd name="connsiteY23" fmla="*/ 5174523 h 5174523"/>
              <a:gd name="connsiteX24" fmla="*/ 7169295 w 9083902"/>
              <a:gd name="connsiteY24" fmla="*/ 5174523 h 5174523"/>
              <a:gd name="connsiteX25" fmla="*/ 6288855 w 9083902"/>
              <a:gd name="connsiteY25" fmla="*/ 5174523 h 5174523"/>
              <a:gd name="connsiteX26" fmla="*/ 5862611 w 9083902"/>
              <a:gd name="connsiteY26" fmla="*/ 5174523 h 5174523"/>
              <a:gd name="connsiteX27" fmla="*/ 4982171 w 9083902"/>
              <a:gd name="connsiteY27" fmla="*/ 5174523 h 5174523"/>
              <a:gd name="connsiteX28" fmla="*/ 4465087 w 9083902"/>
              <a:gd name="connsiteY28" fmla="*/ 5174523 h 5174523"/>
              <a:gd name="connsiteX29" fmla="*/ 3584647 w 9083902"/>
              <a:gd name="connsiteY29" fmla="*/ 5174523 h 5174523"/>
              <a:gd name="connsiteX30" fmla="*/ 3067564 w 9083902"/>
              <a:gd name="connsiteY30" fmla="*/ 5174523 h 5174523"/>
              <a:gd name="connsiteX31" fmla="*/ 2459641 w 9083902"/>
              <a:gd name="connsiteY31" fmla="*/ 5174523 h 5174523"/>
              <a:gd name="connsiteX32" fmla="*/ 1760879 w 9083902"/>
              <a:gd name="connsiteY32" fmla="*/ 5174523 h 5174523"/>
              <a:gd name="connsiteX33" fmla="*/ 1334635 w 9083902"/>
              <a:gd name="connsiteY33" fmla="*/ 5174523 h 5174523"/>
              <a:gd name="connsiteX34" fmla="*/ 0 w 9083902"/>
              <a:gd name="connsiteY34" fmla="*/ 5174523 h 5174523"/>
              <a:gd name="connsiteX35" fmla="*/ 0 w 9083902"/>
              <a:gd name="connsiteY35" fmla="*/ 4527708 h 5174523"/>
              <a:gd name="connsiteX36" fmla="*/ 0 w 9083902"/>
              <a:gd name="connsiteY36" fmla="*/ 3932637 h 5174523"/>
              <a:gd name="connsiteX37" fmla="*/ 0 w 9083902"/>
              <a:gd name="connsiteY37" fmla="*/ 3234077 h 5174523"/>
              <a:gd name="connsiteX38" fmla="*/ 0 w 9083902"/>
              <a:gd name="connsiteY38" fmla="*/ 2483771 h 5174523"/>
              <a:gd name="connsiteX39" fmla="*/ 0 w 9083902"/>
              <a:gd name="connsiteY39" fmla="*/ 1836956 h 5174523"/>
              <a:gd name="connsiteX40" fmla="*/ 0 w 9083902"/>
              <a:gd name="connsiteY40" fmla="*/ 1241886 h 5174523"/>
              <a:gd name="connsiteX41" fmla="*/ 0 w 9083902"/>
              <a:gd name="connsiteY41" fmla="*/ 595070 h 5174523"/>
              <a:gd name="connsiteX42" fmla="*/ 0 w 9083902"/>
              <a:gd name="connsiteY42" fmla="*/ 0 h 517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83902" h="5174523" extrusionOk="0">
                <a:moveTo>
                  <a:pt x="0" y="0"/>
                </a:moveTo>
                <a:cubicBezTo>
                  <a:pt x="284160" y="29643"/>
                  <a:pt x="323070" y="-23969"/>
                  <a:pt x="607923" y="0"/>
                </a:cubicBezTo>
                <a:cubicBezTo>
                  <a:pt x="892776" y="23969"/>
                  <a:pt x="953734" y="-13154"/>
                  <a:pt x="1125006" y="0"/>
                </a:cubicBezTo>
                <a:cubicBezTo>
                  <a:pt x="1296278" y="13154"/>
                  <a:pt x="1590065" y="17528"/>
                  <a:pt x="1732929" y="0"/>
                </a:cubicBezTo>
                <a:cubicBezTo>
                  <a:pt x="1875793" y="-17528"/>
                  <a:pt x="2160097" y="12315"/>
                  <a:pt x="2431691" y="0"/>
                </a:cubicBezTo>
                <a:cubicBezTo>
                  <a:pt x="2703285" y="-12315"/>
                  <a:pt x="2788315" y="-21945"/>
                  <a:pt x="3039613" y="0"/>
                </a:cubicBezTo>
                <a:cubicBezTo>
                  <a:pt x="3290911" y="21945"/>
                  <a:pt x="3513748" y="-14188"/>
                  <a:pt x="3647536" y="0"/>
                </a:cubicBezTo>
                <a:cubicBezTo>
                  <a:pt x="3781324" y="14188"/>
                  <a:pt x="4252797" y="39188"/>
                  <a:pt x="4437137" y="0"/>
                </a:cubicBezTo>
                <a:cubicBezTo>
                  <a:pt x="4621477" y="-39188"/>
                  <a:pt x="4985373" y="-15230"/>
                  <a:pt x="5135898" y="0"/>
                </a:cubicBezTo>
                <a:cubicBezTo>
                  <a:pt x="5286423" y="15230"/>
                  <a:pt x="5590271" y="-11675"/>
                  <a:pt x="5834660" y="0"/>
                </a:cubicBezTo>
                <a:cubicBezTo>
                  <a:pt x="6079049" y="11675"/>
                  <a:pt x="6344132" y="38291"/>
                  <a:pt x="6715100" y="0"/>
                </a:cubicBezTo>
                <a:cubicBezTo>
                  <a:pt x="7086068" y="-38291"/>
                  <a:pt x="7171463" y="11713"/>
                  <a:pt x="7413862" y="0"/>
                </a:cubicBezTo>
                <a:cubicBezTo>
                  <a:pt x="7656261" y="-11713"/>
                  <a:pt x="7672699" y="11212"/>
                  <a:pt x="7930945" y="0"/>
                </a:cubicBezTo>
                <a:cubicBezTo>
                  <a:pt x="8189191" y="-11212"/>
                  <a:pt x="8622402" y="12783"/>
                  <a:pt x="9083902" y="0"/>
                </a:cubicBezTo>
                <a:cubicBezTo>
                  <a:pt x="9088790" y="228884"/>
                  <a:pt x="9089634" y="365065"/>
                  <a:pt x="9083902" y="543325"/>
                </a:cubicBezTo>
                <a:cubicBezTo>
                  <a:pt x="9078170" y="721586"/>
                  <a:pt x="9074053" y="868156"/>
                  <a:pt x="9083902" y="1138395"/>
                </a:cubicBezTo>
                <a:cubicBezTo>
                  <a:pt x="9093752" y="1408634"/>
                  <a:pt x="9058821" y="1535960"/>
                  <a:pt x="9083902" y="1836956"/>
                </a:cubicBezTo>
                <a:cubicBezTo>
                  <a:pt x="9108983" y="2137952"/>
                  <a:pt x="9073858" y="2222005"/>
                  <a:pt x="9083902" y="2328535"/>
                </a:cubicBezTo>
                <a:cubicBezTo>
                  <a:pt x="9093946" y="2435065"/>
                  <a:pt x="9071443" y="2644817"/>
                  <a:pt x="9083902" y="2871860"/>
                </a:cubicBezTo>
                <a:cubicBezTo>
                  <a:pt x="9096361" y="3098903"/>
                  <a:pt x="9081121" y="3251404"/>
                  <a:pt x="9083902" y="3570421"/>
                </a:cubicBezTo>
                <a:cubicBezTo>
                  <a:pt x="9086683" y="3889438"/>
                  <a:pt x="9106074" y="3895925"/>
                  <a:pt x="9083902" y="4165491"/>
                </a:cubicBezTo>
                <a:cubicBezTo>
                  <a:pt x="9061731" y="4435057"/>
                  <a:pt x="9083814" y="4960284"/>
                  <a:pt x="9083902" y="5174523"/>
                </a:cubicBezTo>
                <a:cubicBezTo>
                  <a:pt x="8940857" y="5178833"/>
                  <a:pt x="8691037" y="5183384"/>
                  <a:pt x="8566818" y="5174523"/>
                </a:cubicBezTo>
                <a:cubicBezTo>
                  <a:pt x="8442599" y="5165662"/>
                  <a:pt x="8012792" y="5209263"/>
                  <a:pt x="7777218" y="5174523"/>
                </a:cubicBezTo>
                <a:cubicBezTo>
                  <a:pt x="7541644" y="5139783"/>
                  <a:pt x="7452030" y="5149281"/>
                  <a:pt x="7169295" y="5174523"/>
                </a:cubicBezTo>
                <a:cubicBezTo>
                  <a:pt x="6886560" y="5199765"/>
                  <a:pt x="6625118" y="5204639"/>
                  <a:pt x="6288855" y="5174523"/>
                </a:cubicBezTo>
                <a:cubicBezTo>
                  <a:pt x="5952592" y="5144407"/>
                  <a:pt x="6045522" y="5190705"/>
                  <a:pt x="5862611" y="5174523"/>
                </a:cubicBezTo>
                <a:cubicBezTo>
                  <a:pt x="5679700" y="5158341"/>
                  <a:pt x="5322499" y="5218279"/>
                  <a:pt x="4982171" y="5174523"/>
                </a:cubicBezTo>
                <a:cubicBezTo>
                  <a:pt x="4641843" y="5130767"/>
                  <a:pt x="4587985" y="5187510"/>
                  <a:pt x="4465087" y="5174523"/>
                </a:cubicBezTo>
                <a:cubicBezTo>
                  <a:pt x="4342189" y="5161536"/>
                  <a:pt x="3951441" y="5134219"/>
                  <a:pt x="3584647" y="5174523"/>
                </a:cubicBezTo>
                <a:cubicBezTo>
                  <a:pt x="3217853" y="5214827"/>
                  <a:pt x="3321955" y="5190399"/>
                  <a:pt x="3067564" y="5174523"/>
                </a:cubicBezTo>
                <a:cubicBezTo>
                  <a:pt x="2813173" y="5158647"/>
                  <a:pt x="2729186" y="5188778"/>
                  <a:pt x="2459641" y="5174523"/>
                </a:cubicBezTo>
                <a:cubicBezTo>
                  <a:pt x="2190096" y="5160268"/>
                  <a:pt x="2045843" y="5146716"/>
                  <a:pt x="1760879" y="5174523"/>
                </a:cubicBezTo>
                <a:cubicBezTo>
                  <a:pt x="1475915" y="5202330"/>
                  <a:pt x="1465157" y="5168189"/>
                  <a:pt x="1334635" y="5174523"/>
                </a:cubicBezTo>
                <a:cubicBezTo>
                  <a:pt x="1204113" y="5180857"/>
                  <a:pt x="350126" y="5126108"/>
                  <a:pt x="0" y="5174523"/>
                </a:cubicBezTo>
                <a:cubicBezTo>
                  <a:pt x="-25833" y="4990952"/>
                  <a:pt x="-9983" y="4670517"/>
                  <a:pt x="0" y="4527708"/>
                </a:cubicBezTo>
                <a:cubicBezTo>
                  <a:pt x="9983" y="4384900"/>
                  <a:pt x="3012" y="4203292"/>
                  <a:pt x="0" y="3932637"/>
                </a:cubicBezTo>
                <a:cubicBezTo>
                  <a:pt x="-3012" y="3661982"/>
                  <a:pt x="16548" y="3405383"/>
                  <a:pt x="0" y="3234077"/>
                </a:cubicBezTo>
                <a:cubicBezTo>
                  <a:pt x="-16548" y="3062771"/>
                  <a:pt x="-2241" y="2722987"/>
                  <a:pt x="0" y="2483771"/>
                </a:cubicBezTo>
                <a:cubicBezTo>
                  <a:pt x="2241" y="2244555"/>
                  <a:pt x="12232" y="2080239"/>
                  <a:pt x="0" y="1836956"/>
                </a:cubicBezTo>
                <a:cubicBezTo>
                  <a:pt x="-12232" y="1593673"/>
                  <a:pt x="-9881" y="1384592"/>
                  <a:pt x="0" y="1241886"/>
                </a:cubicBezTo>
                <a:cubicBezTo>
                  <a:pt x="9881" y="1099180"/>
                  <a:pt x="31931" y="888244"/>
                  <a:pt x="0" y="595070"/>
                </a:cubicBezTo>
                <a:cubicBezTo>
                  <a:pt x="-31931" y="301896"/>
                  <a:pt x="-17481" y="144561"/>
                  <a:pt x="0" y="0"/>
                </a:cubicBezTo>
                <a:close/>
              </a:path>
            </a:pathLst>
          </a:custGeom>
          <a:noFill/>
          <a:ln w="38100">
            <a:solidFill>
              <a:schemeClr val="bg1"/>
            </a:solidFill>
            <a:extLst>
              <a:ext uri="{C807C97D-BFC1-408E-A445-0C87EB9F89A2}">
                <ask:lineSketchStyleProps xmlns:ask="http://schemas.microsoft.com/office/drawing/2018/sketchyshapes" sd="296994763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black and white logo with white text&#10;&#10;Description automatically generated">
            <a:extLst>
              <a:ext uri="{FF2B5EF4-FFF2-40B4-BE49-F238E27FC236}">
                <a16:creationId xmlns:a16="http://schemas.microsoft.com/office/drawing/2014/main" id="{EAEC9369-75AA-66AE-04F4-E895622435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8295" y="6119397"/>
            <a:ext cx="797251" cy="263964"/>
          </a:xfrm>
          <a:prstGeom prst="rect">
            <a:avLst/>
          </a:prstGeom>
        </p:spPr>
      </p:pic>
      <p:sp>
        <p:nvSpPr>
          <p:cNvPr id="4" name="Title 1">
            <a:extLst>
              <a:ext uri="{FF2B5EF4-FFF2-40B4-BE49-F238E27FC236}">
                <a16:creationId xmlns:a16="http://schemas.microsoft.com/office/drawing/2014/main" id="{263DCFF2-BCC3-9F92-30BE-1452A66AE3F7}"/>
              </a:ext>
            </a:extLst>
          </p:cNvPr>
          <p:cNvSpPr txBox="1">
            <a:spLocks/>
          </p:cNvSpPr>
          <p:nvPr/>
        </p:nvSpPr>
        <p:spPr>
          <a:xfrm>
            <a:off x="331490" y="474639"/>
            <a:ext cx="9243020" cy="777875"/>
          </a:xfrm>
          <a:prstGeom prst="rect">
            <a:avLst/>
          </a:prstGeom>
        </p:spPr>
        <p:txBody>
          <a:bodyPr vert="horz" lIns="0" tIns="0" rIns="0" bIns="0" rtlCol="0" anchor="t" anchorCtr="0">
            <a:noAutofit/>
          </a:bodyPr>
          <a:lstStyle>
            <a:lvl1pPr algn="l" defTabSz="742950" rtl="0" eaLnBrk="1" latinLnBrk="0" hangingPunct="1">
              <a:lnSpc>
                <a:spcPct val="70000"/>
              </a:lnSpc>
              <a:spcBef>
                <a:spcPct val="0"/>
              </a:spcBef>
              <a:buNone/>
              <a:defRPr sz="4063" kern="1200" cap="all" baseline="0">
                <a:solidFill>
                  <a:schemeClr val="tx1"/>
                </a:solidFill>
                <a:latin typeface="New Beginnings" panose="02000000000000000000" pitchFamily="2" charset="77"/>
                <a:ea typeface="+mj-ea"/>
                <a:cs typeface="+mj-cs"/>
              </a:defRPr>
            </a:lvl1pPr>
          </a:lstStyle>
          <a:p>
            <a:pPr algn="ctr"/>
            <a:r>
              <a:rPr lang="en-US" sz="6600">
                <a:solidFill>
                  <a:schemeClr val="bg1"/>
                </a:solidFill>
                <a:latin typeface="New Beginnings"/>
              </a:rPr>
              <a:t>GLOSSARY FOR TEACHERS</a:t>
            </a:r>
            <a:endParaRPr lang="en-US" sz="3600"/>
          </a:p>
        </p:txBody>
      </p:sp>
      <p:sp>
        <p:nvSpPr>
          <p:cNvPr id="5" name="TextBox 4">
            <a:extLst>
              <a:ext uri="{FF2B5EF4-FFF2-40B4-BE49-F238E27FC236}">
                <a16:creationId xmlns:a16="http://schemas.microsoft.com/office/drawing/2014/main" id="{25E22ED0-9327-30AD-B138-1B7C061C1C9C}"/>
              </a:ext>
            </a:extLst>
          </p:cNvPr>
          <p:cNvSpPr txBox="1"/>
          <p:nvPr/>
        </p:nvSpPr>
        <p:spPr>
          <a:xfrm>
            <a:off x="580274" y="1453915"/>
            <a:ext cx="8643937" cy="892552"/>
          </a:xfrm>
          <a:prstGeom prst="rect">
            <a:avLst/>
          </a:prstGeom>
          <a:noFill/>
        </p:spPr>
        <p:txBody>
          <a:bodyPr wrap="square" rtlCol="0">
            <a:spAutoFit/>
          </a:bodyPr>
          <a:lstStyle/>
          <a:p>
            <a:r>
              <a:rPr lang="en-GB" sz="2400">
                <a:solidFill>
                  <a:schemeClr val="bg1"/>
                </a:solidFill>
                <a:latin typeface="Museo Sans 300" panose="02000000000000000000" pitchFamily="50" charset="0"/>
              </a:rPr>
              <a:t>Key words are highlighted in </a:t>
            </a:r>
            <a:r>
              <a:rPr lang="en-GB" sz="2800">
                <a:solidFill>
                  <a:schemeClr val="bg1"/>
                </a:solidFill>
                <a:latin typeface="New Beginnings" panose="02000000000000000000" pitchFamily="50" charset="0"/>
              </a:rPr>
              <a:t>bold/capitals </a:t>
            </a:r>
            <a:r>
              <a:rPr lang="en-GB" sz="2400">
                <a:solidFill>
                  <a:schemeClr val="bg1"/>
                </a:solidFill>
                <a:latin typeface="Museo Sans 300" panose="02000000000000000000" pitchFamily="50" charset="0"/>
              </a:rPr>
              <a:t>throughout, please find definitions below:</a:t>
            </a:r>
          </a:p>
        </p:txBody>
      </p:sp>
      <p:sp>
        <p:nvSpPr>
          <p:cNvPr id="7" name="TextBox 6">
            <a:extLst>
              <a:ext uri="{FF2B5EF4-FFF2-40B4-BE49-F238E27FC236}">
                <a16:creationId xmlns:a16="http://schemas.microsoft.com/office/drawing/2014/main" id="{EAE93CC3-6454-BC00-0C1E-60172A73A761}"/>
              </a:ext>
            </a:extLst>
          </p:cNvPr>
          <p:cNvSpPr txBox="1"/>
          <p:nvPr/>
        </p:nvSpPr>
        <p:spPr>
          <a:xfrm>
            <a:off x="524573" y="2404497"/>
            <a:ext cx="8961115" cy="2008242"/>
          </a:xfrm>
          <a:prstGeom prst="rect">
            <a:avLst/>
          </a:prstGeom>
          <a:noFill/>
        </p:spPr>
        <p:txBody>
          <a:bodyPr wrap="square" rtlCol="0">
            <a:spAutoFit/>
          </a:bodyPr>
          <a:lstStyle/>
          <a:p>
            <a:pPr>
              <a:lnSpc>
                <a:spcPts val="3300"/>
              </a:lnSpc>
            </a:pPr>
            <a:r>
              <a:rPr lang="en-GB" sz="2400">
                <a:solidFill>
                  <a:schemeClr val="bg1"/>
                </a:solidFill>
                <a:latin typeface="New Beginnings" panose="02000000000000000000" pitchFamily="50" charset="0"/>
              </a:rPr>
              <a:t>POLLINATOR</a:t>
            </a:r>
            <a:r>
              <a:rPr lang="en-GB" sz="2100">
                <a:solidFill>
                  <a:schemeClr val="bg1"/>
                </a:solidFill>
                <a:latin typeface="New Beginnings" panose="02000000000000000000" pitchFamily="50" charset="0"/>
              </a:rPr>
              <a:t> </a:t>
            </a:r>
            <a:r>
              <a:rPr lang="en-GB" sz="1700">
                <a:solidFill>
                  <a:schemeClr val="bg1"/>
                </a:solidFill>
                <a:latin typeface="Museo Sans 300" panose="02000000000000000000" pitchFamily="50" charset="0"/>
              </a:rPr>
              <a:t>– an insect that carries pollen between plants so the plant can reproduce. </a:t>
            </a:r>
          </a:p>
          <a:p>
            <a:pPr>
              <a:lnSpc>
                <a:spcPts val="3300"/>
              </a:lnSpc>
            </a:pPr>
            <a:r>
              <a:rPr lang="en-GB" sz="2400">
                <a:solidFill>
                  <a:schemeClr val="bg1"/>
                </a:solidFill>
                <a:latin typeface="New Beginnings" panose="02000000000000000000" pitchFamily="50" charset="0"/>
              </a:rPr>
              <a:t>ANTENNAE</a:t>
            </a:r>
            <a:r>
              <a:rPr lang="en-GB" sz="2000">
                <a:solidFill>
                  <a:schemeClr val="bg1"/>
                </a:solidFill>
                <a:latin typeface="New Beginnings" panose="02000000000000000000" pitchFamily="50" charset="0"/>
              </a:rPr>
              <a:t> </a:t>
            </a:r>
            <a:r>
              <a:rPr lang="en-GB" sz="2000">
                <a:solidFill>
                  <a:schemeClr val="bg1"/>
                </a:solidFill>
                <a:latin typeface="Museo Sans 300" panose="02000000000000000000" pitchFamily="50" charset="0"/>
              </a:rPr>
              <a:t>– </a:t>
            </a:r>
            <a:r>
              <a:rPr lang="en-GB">
                <a:solidFill>
                  <a:schemeClr val="bg1"/>
                </a:solidFill>
                <a:latin typeface="Museo Sans 300" panose="02000000000000000000" pitchFamily="50" charset="0"/>
              </a:rPr>
              <a:t>‘feelers’ on an insect’s head that let it detect the world around it.</a:t>
            </a:r>
          </a:p>
          <a:p>
            <a:pPr>
              <a:lnSpc>
                <a:spcPts val="3300"/>
              </a:lnSpc>
            </a:pPr>
            <a:r>
              <a:rPr lang="en-GB" sz="2400">
                <a:solidFill>
                  <a:schemeClr val="bg1"/>
                </a:solidFill>
                <a:latin typeface="New Beginnings" panose="02000000000000000000" pitchFamily="50" charset="0"/>
              </a:rPr>
              <a:t>LARVA</a:t>
            </a:r>
            <a:r>
              <a:rPr lang="en-GB" sz="2100">
                <a:solidFill>
                  <a:schemeClr val="bg1"/>
                </a:solidFill>
                <a:latin typeface="Museo Sans 300" panose="02000000000000000000" pitchFamily="50" charset="0"/>
              </a:rPr>
              <a:t> – </a:t>
            </a:r>
            <a:r>
              <a:rPr lang="en-GB">
                <a:solidFill>
                  <a:schemeClr val="bg1"/>
                </a:solidFill>
                <a:latin typeface="Museo Sans 300" panose="02000000000000000000" pitchFamily="50" charset="0"/>
              </a:rPr>
              <a:t>a young insect that looks worm-like &amp; has no wings e.g. caterpillar, grub. </a:t>
            </a:r>
          </a:p>
          <a:p>
            <a:r>
              <a:rPr lang="en-GB" sz="2400">
                <a:solidFill>
                  <a:schemeClr val="bg1"/>
                </a:solidFill>
                <a:latin typeface="New Beginnings" panose="02000000000000000000" pitchFamily="50" charset="0"/>
              </a:rPr>
              <a:t>PUPA</a:t>
            </a:r>
            <a:r>
              <a:rPr lang="en-GB" sz="2100">
                <a:solidFill>
                  <a:schemeClr val="bg1"/>
                </a:solidFill>
                <a:latin typeface="Museo Sans 300" panose="02000000000000000000" pitchFamily="50" charset="0"/>
              </a:rPr>
              <a:t> </a:t>
            </a:r>
            <a:r>
              <a:rPr lang="en-GB" sz="1700">
                <a:solidFill>
                  <a:schemeClr val="bg1"/>
                </a:solidFill>
                <a:latin typeface="Museo Sans 300" panose="02000000000000000000" pitchFamily="50" charset="0"/>
              </a:rPr>
              <a:t>– stage when an insect is immobile and enclosed in a case, before transforming into an adult.</a:t>
            </a:r>
          </a:p>
        </p:txBody>
      </p:sp>
      <p:sp>
        <p:nvSpPr>
          <p:cNvPr id="2" name="TextBox 1">
            <a:extLst>
              <a:ext uri="{FF2B5EF4-FFF2-40B4-BE49-F238E27FC236}">
                <a16:creationId xmlns:a16="http://schemas.microsoft.com/office/drawing/2014/main" id="{D25ABD8D-36CA-ACA8-5837-84889A314796}"/>
              </a:ext>
            </a:extLst>
          </p:cNvPr>
          <p:cNvSpPr txBox="1"/>
          <p:nvPr/>
        </p:nvSpPr>
        <p:spPr>
          <a:xfrm>
            <a:off x="524573" y="4289938"/>
            <a:ext cx="8961115" cy="1756956"/>
          </a:xfrm>
          <a:prstGeom prst="rect">
            <a:avLst/>
          </a:prstGeom>
          <a:noFill/>
        </p:spPr>
        <p:txBody>
          <a:bodyPr wrap="square" rtlCol="0">
            <a:spAutoFit/>
          </a:bodyPr>
          <a:lstStyle/>
          <a:p>
            <a:pPr>
              <a:lnSpc>
                <a:spcPts val="3300"/>
              </a:lnSpc>
            </a:pPr>
            <a:r>
              <a:rPr lang="en-GB" sz="2400">
                <a:solidFill>
                  <a:schemeClr val="bg1"/>
                </a:solidFill>
                <a:latin typeface="New Beginnings" panose="02000000000000000000" pitchFamily="50" charset="0"/>
              </a:rPr>
              <a:t>METAMORPHOSIS</a:t>
            </a:r>
            <a:r>
              <a:rPr lang="en-GB" sz="2000">
                <a:solidFill>
                  <a:schemeClr val="bg1"/>
                </a:solidFill>
                <a:latin typeface="Museo Sans 300" panose="02000000000000000000" pitchFamily="50" charset="0"/>
              </a:rPr>
              <a:t> </a:t>
            </a:r>
            <a:r>
              <a:rPr lang="en-GB" sz="1700">
                <a:solidFill>
                  <a:schemeClr val="bg1"/>
                </a:solidFill>
                <a:latin typeface="Museo Sans 300" panose="02000000000000000000" pitchFamily="50" charset="0"/>
              </a:rPr>
              <a:t>– transformation process of life stages that most insects go through.</a:t>
            </a:r>
          </a:p>
          <a:p>
            <a:pPr>
              <a:lnSpc>
                <a:spcPts val="3300"/>
              </a:lnSpc>
            </a:pPr>
            <a:r>
              <a:rPr lang="en-GB" sz="2400">
                <a:solidFill>
                  <a:schemeClr val="bg1"/>
                </a:solidFill>
                <a:latin typeface="New Beginnings" panose="02000000000000000000" pitchFamily="50" charset="0"/>
              </a:rPr>
              <a:t>NATIVE</a:t>
            </a:r>
            <a:r>
              <a:rPr lang="en-GB" sz="2100">
                <a:solidFill>
                  <a:schemeClr val="bg1"/>
                </a:solidFill>
                <a:latin typeface="Museo Sans 300" panose="02000000000000000000" pitchFamily="50" charset="0"/>
              </a:rPr>
              <a:t> – </a:t>
            </a:r>
            <a:r>
              <a:rPr lang="en-GB">
                <a:solidFill>
                  <a:schemeClr val="bg1"/>
                </a:solidFill>
                <a:latin typeface="Museo Sans 300" panose="02000000000000000000" pitchFamily="50" charset="0"/>
              </a:rPr>
              <a:t>where an animal or plant naturally occurs without human interference.</a:t>
            </a:r>
          </a:p>
          <a:p>
            <a:pPr>
              <a:lnSpc>
                <a:spcPts val="3300"/>
              </a:lnSpc>
            </a:pPr>
            <a:r>
              <a:rPr lang="en-GB" sz="2400">
                <a:solidFill>
                  <a:schemeClr val="bg1"/>
                </a:solidFill>
                <a:latin typeface="New Beginnings" panose="02000000000000000000" pitchFamily="50" charset="0"/>
              </a:rPr>
              <a:t>THORAX</a:t>
            </a:r>
            <a:r>
              <a:rPr lang="en-GB" sz="3200">
                <a:solidFill>
                  <a:schemeClr val="bg1"/>
                </a:solidFill>
                <a:latin typeface="Museo Sans 300" panose="02000000000000000000" pitchFamily="50" charset="0"/>
              </a:rPr>
              <a:t> </a:t>
            </a:r>
            <a:r>
              <a:rPr lang="en-GB" sz="1700">
                <a:solidFill>
                  <a:schemeClr val="bg1"/>
                </a:solidFill>
                <a:latin typeface="Museo Sans 300" panose="02000000000000000000" pitchFamily="50" charset="0"/>
              </a:rPr>
              <a:t>– the middle section of an insect’s body, between the head and abdomen.</a:t>
            </a:r>
            <a:endParaRPr lang="en-GB" sz="1700">
              <a:solidFill>
                <a:schemeClr val="bg1"/>
              </a:solidFill>
              <a:latin typeface="New Beginnings" panose="02000000000000000000" pitchFamily="50" charset="0"/>
            </a:endParaRPr>
          </a:p>
          <a:p>
            <a:pPr>
              <a:lnSpc>
                <a:spcPts val="3300"/>
              </a:lnSpc>
            </a:pPr>
            <a:r>
              <a:rPr lang="en-GB" sz="2400">
                <a:solidFill>
                  <a:schemeClr val="bg1"/>
                </a:solidFill>
                <a:latin typeface="New Beginnings" panose="02000000000000000000" pitchFamily="50" charset="0"/>
              </a:rPr>
              <a:t>ABDOMEN</a:t>
            </a:r>
            <a:r>
              <a:rPr lang="en-GB" sz="2400">
                <a:solidFill>
                  <a:schemeClr val="bg1"/>
                </a:solidFill>
                <a:latin typeface="Museo Sans 300" panose="02000000000000000000" pitchFamily="50" charset="0"/>
              </a:rPr>
              <a:t> </a:t>
            </a:r>
            <a:r>
              <a:rPr lang="en-GB" sz="1700">
                <a:solidFill>
                  <a:schemeClr val="bg1"/>
                </a:solidFill>
                <a:latin typeface="Museo Sans 300" panose="02000000000000000000" pitchFamily="50" charset="0"/>
              </a:rPr>
              <a:t>– the largest, bottom section of an insect’s body where its organs are stored.</a:t>
            </a:r>
            <a:endParaRPr lang="en-GB" sz="2400">
              <a:solidFill>
                <a:schemeClr val="bg1"/>
              </a:solidFill>
              <a:latin typeface="Museo Sans 300" panose="02000000000000000000" pitchFamily="50" charset="0"/>
            </a:endParaRPr>
          </a:p>
        </p:txBody>
      </p:sp>
    </p:spTree>
    <p:extLst>
      <p:ext uri="{BB962C8B-B14F-4D97-AF65-F5344CB8AC3E}">
        <p14:creationId xmlns:p14="http://schemas.microsoft.com/office/powerpoint/2010/main" val="2993095327"/>
      </p:ext>
    </p:extLst>
  </p:cSld>
  <p:clrMapOvr>
    <a:masterClrMapping/>
  </p:clrMapOvr>
</p:sld>
</file>

<file path=ppt/theme/theme1.xml><?xml version="1.0" encoding="utf-8"?>
<a:theme xmlns:a="http://schemas.openxmlformats.org/drawingml/2006/main" name="1_Office Theme">
  <a:themeElements>
    <a:clrScheme name="RZSS 2022 1">
      <a:dk1>
        <a:srgbClr val="063853"/>
      </a:dk1>
      <a:lt1>
        <a:srgbClr val="FFFFFF"/>
      </a:lt1>
      <a:dk2>
        <a:srgbClr val="00ACC2"/>
      </a:dk2>
      <a:lt2>
        <a:srgbClr val="F3B000"/>
      </a:lt2>
      <a:accent1>
        <a:srgbClr val="D95E24"/>
      </a:accent1>
      <a:accent2>
        <a:srgbClr val="DE2E80"/>
      </a:accent2>
      <a:accent3>
        <a:srgbClr val="B6B52E"/>
      </a:accent3>
      <a:accent4>
        <a:srgbClr val="67BA80"/>
      </a:accent4>
      <a:accent5>
        <a:srgbClr val="A5579E"/>
      </a:accent5>
      <a:accent6>
        <a:srgbClr val="FFFFFF"/>
      </a:accent6>
      <a:hlink>
        <a:srgbClr val="063853"/>
      </a:hlink>
      <a:folHlink>
        <a:srgbClr val="0638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1a3ffd3-cda9-4a78-b432-4e6eb49ce4ee">
      <Terms xmlns="http://schemas.microsoft.com/office/infopath/2007/PartnerControls"/>
    </lcf76f155ced4ddcb4097134ff3c332f>
    <TaxCatchAll xmlns="cfe48091-da39-413d-a399-fa21cca84af0" xsi:nil="true"/>
    <SharedWithUsers xmlns="cfe48091-da39-413d-a399-fa21cca84af0">
      <UserInfo>
        <DisplayName>Jasper Hughes</DisplayName>
        <AccountId>22</AccountId>
        <AccountType/>
      </UserInfo>
      <UserInfo>
        <DisplayName>Jess Wise</DisplayName>
        <AccountId>192</AccountId>
        <AccountType/>
      </UserInfo>
      <UserInfo>
        <DisplayName>Emma Bickford</DisplayName>
        <AccountId>1164</AccountId>
        <AccountType/>
      </UserInfo>
    </SharedWithUsers>
    <_dlc_DocId xmlns="cfe48091-da39-413d-a399-fa21cca84af0">M2U35J3RFFY3-1711634508-2996</_dlc_DocId>
    <MediaLengthInSeconds xmlns="d1a3ffd3-cda9-4a78-b432-4e6eb49ce4ee" xsi:nil="true"/>
    <_dlc_DocIdUrl xmlns="cfe48091-da39-413d-a399-fa21cca84af0">
      <Url>https://ksbscotland.sharepoint.com/sites/KSBEducationPUBLIC/_layouts/15/DocIdRedir.aspx?ID=M2U35J3RFFY3-1711634508-2996</Url>
      <Description>M2U35J3RFFY3-1711634508-2996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2A2EC12FC6DE49A6994C54EAB48A08" ma:contentTypeVersion="18" ma:contentTypeDescription="Create a new document." ma:contentTypeScope="" ma:versionID="7cca54a5cd13e89a1de7f3a8930fd717">
  <xsd:schema xmlns:xsd="http://www.w3.org/2001/XMLSchema" xmlns:xs="http://www.w3.org/2001/XMLSchema" xmlns:p="http://schemas.microsoft.com/office/2006/metadata/properties" xmlns:ns2="cfe48091-da39-413d-a399-fa21cca84af0" xmlns:ns3="d1a3ffd3-cda9-4a78-b432-4e6eb49ce4ee" targetNamespace="http://schemas.microsoft.com/office/2006/metadata/properties" ma:root="true" ma:fieldsID="1ec6b08a83300c1afd2fb776967d7007" ns2:_="" ns3:_="">
    <xsd:import namespace="cfe48091-da39-413d-a399-fa21cca84af0"/>
    <xsd:import namespace="d1a3ffd3-cda9-4a78-b432-4e6eb49ce4e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2:SharedWithUsers" minOccurs="0"/>
                <xsd:element ref="ns2:SharedWithDetail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e48091-da39-413d-a399-fa21cca84af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005d5c3-d8de-44a0-8051-eeb5b1f066de}" ma:internalName="TaxCatchAll" ma:showField="CatchAllData" ma:web="cfe48091-da39-413d-a399-fa21cca84a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a3ffd3-cda9-4a78-b432-4e6eb49ce4e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2109655-3435-4a30-b52e-79b32fecab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403270-1D23-4D9E-99F2-7AAFCB9B9721}">
  <ds:schemaRefs>
    <ds:schemaRef ds:uri="be7b84ac-e45a-492f-8686-7608f331b1ad"/>
    <ds:schemaRef ds:uri="d456c344-8218-4558-a62e-4a7525648d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1a3ffd3-cda9-4a78-b432-4e6eb49ce4ee"/>
    <ds:schemaRef ds:uri="cfe48091-da39-413d-a399-fa21cca84af0"/>
  </ds:schemaRefs>
</ds:datastoreItem>
</file>

<file path=customXml/itemProps2.xml><?xml version="1.0" encoding="utf-8"?>
<ds:datastoreItem xmlns:ds="http://schemas.openxmlformats.org/officeDocument/2006/customXml" ds:itemID="{48694A1C-39DF-4C4E-87C5-6EC857B63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e48091-da39-413d-a399-fa21cca84af0"/>
    <ds:schemaRef ds:uri="d1a3ffd3-cda9-4a78-b432-4e6eb49ce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39F1B5-FE51-4D81-84C8-875809E93D6F}">
  <ds:schemaRefs>
    <ds:schemaRef ds:uri="http://schemas.microsoft.com/sharepoint/events"/>
  </ds:schemaRefs>
</ds:datastoreItem>
</file>

<file path=customXml/itemProps4.xml><?xml version="1.0" encoding="utf-8"?>
<ds:datastoreItem xmlns:ds="http://schemas.openxmlformats.org/officeDocument/2006/customXml" ds:itemID="{5464AE7E-8F17-48BC-B08F-DCEE130D62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1198</Words>
  <Application>Microsoft Office PowerPoint</Application>
  <PresentationFormat>A4 Paper (210x297 mm)</PresentationFormat>
  <Paragraphs>150</Paragraphs>
  <Slides>16</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Museo Sans 100</vt:lpstr>
      <vt:lpstr>Museo Sans 300</vt:lpstr>
      <vt:lpstr>Museo Sans 500</vt:lpstr>
      <vt:lpstr>Museo Sans 700</vt:lpstr>
      <vt:lpstr>New Beginnings</vt:lpstr>
      <vt:lpstr>1_Office Theme</vt:lpstr>
      <vt:lpstr>Office Theme</vt:lpstr>
      <vt:lpstr>INSTRUCTIONS FOR TEACHERS:</vt:lpstr>
      <vt:lpstr>Buzz About  bees!</vt:lpstr>
      <vt:lpstr>WHAT’S THAT BEE?</vt:lpstr>
      <vt:lpstr>PowerPoint Presentation</vt:lpstr>
      <vt:lpstr>MINING BEE LIFECYCLE</vt:lpstr>
      <vt:lpstr>PowerPoint Presentation</vt:lpstr>
      <vt:lpstr>PowerPoint Presentation</vt:lpstr>
      <vt:lpstr>ACTION FOR BEES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Nicola Davidson</cp:lastModifiedBy>
  <cp:revision>3</cp:revision>
  <dcterms:created xsi:type="dcterms:W3CDTF">2023-07-02T10:15:27Z</dcterms:created>
  <dcterms:modified xsi:type="dcterms:W3CDTF">2024-10-22T13:31:20Z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0x010100EC2A2EC12FC6DE49A6994C54EAB48A08</vt:lpwstr>
  </property>
  <property fmtid="{D5CDD505-2E9C-101B-9397-08002B2CF9AE}" pid="3" name="MediaServiceImageTags">
    <vt:lpwstr/>
  </property>
  <property fmtid="{D5CDD505-2E9C-101B-9397-08002B2CF9AE}" pid="4" name="Order">
    <vt:lpwstr>1770600.00000000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f220feac-8fc0-48e0-a880-4feb0c3e1d72</vt:lpwstr>
  </property>
</Properties>
</file>