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17"/>
  </p:notesMasterIdLst>
  <p:sldIdLst>
    <p:sldId id="256" r:id="rId2"/>
    <p:sldId id="439" r:id="rId3"/>
    <p:sldId id="433" r:id="rId4"/>
    <p:sldId id="434" r:id="rId5"/>
    <p:sldId id="435" r:id="rId6"/>
    <p:sldId id="421" r:id="rId7"/>
    <p:sldId id="437" r:id="rId8"/>
    <p:sldId id="431" r:id="rId9"/>
    <p:sldId id="424" r:id="rId10"/>
    <p:sldId id="420" r:id="rId11"/>
    <p:sldId id="427" r:id="rId12"/>
    <p:sldId id="430" r:id="rId13"/>
    <p:sldId id="423" r:id="rId14"/>
    <p:sldId id="440" r:id="rId15"/>
    <p:sldId id="43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 Keepax" initials="EK" lastIdx="1" clrIdx="0">
    <p:extLst>
      <p:ext uri="{19B8F6BF-5375-455C-9EA6-DF929625EA0E}">
        <p15:presenceInfo xmlns:p15="http://schemas.microsoft.com/office/powerpoint/2012/main" userId="S::eve.keepax@ksbscotland.org.uk::41112d36-0800-4a8d-9d78-3d41b2f89a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4C6"/>
    <a:srgbClr val="DCEDF8"/>
    <a:srgbClr val="B8DB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2168" autoAdjust="0"/>
  </p:normalViewPr>
  <p:slideViewPr>
    <p:cSldViewPr snapToGrid="0">
      <p:cViewPr>
        <p:scale>
          <a:sx n="100" d="100"/>
          <a:sy n="100" d="100"/>
        </p:scale>
        <p:origin x="2544"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 Keepax" userId="41112d36-0800-4a8d-9d78-3d41b2f89ad6" providerId="ADAL" clId="{B1673228-878C-40B4-9836-209EDAAF2C8B}"/>
    <pc:docChg chg="undo custSel addSld delSld modSld sldOrd">
      <pc:chgData name="Eve Keepax" userId="41112d36-0800-4a8d-9d78-3d41b2f89ad6" providerId="ADAL" clId="{B1673228-878C-40B4-9836-209EDAAF2C8B}" dt="2021-05-10T10:54:36.507" v="1261" actId="20577"/>
      <pc:docMkLst>
        <pc:docMk/>
      </pc:docMkLst>
      <pc:sldChg chg="modSp mod">
        <pc:chgData name="Eve Keepax" userId="41112d36-0800-4a8d-9d78-3d41b2f89ad6" providerId="ADAL" clId="{B1673228-878C-40B4-9836-209EDAAF2C8B}" dt="2021-05-04T16:29:50.342" v="657" actId="20577"/>
        <pc:sldMkLst>
          <pc:docMk/>
          <pc:sldMk cId="2162090460" sldId="256"/>
        </pc:sldMkLst>
        <pc:spChg chg="mod">
          <ac:chgData name="Eve Keepax" userId="41112d36-0800-4a8d-9d78-3d41b2f89ad6" providerId="ADAL" clId="{B1673228-878C-40B4-9836-209EDAAF2C8B}" dt="2021-05-04T16:25:56.423" v="544" actId="6549"/>
          <ac:spMkLst>
            <pc:docMk/>
            <pc:sldMk cId="2162090460" sldId="256"/>
            <ac:spMk id="4" creationId="{00000000-0000-0000-0000-000000000000}"/>
          </ac:spMkLst>
        </pc:spChg>
        <pc:spChg chg="mod">
          <ac:chgData name="Eve Keepax" userId="41112d36-0800-4a8d-9d78-3d41b2f89ad6" providerId="ADAL" clId="{B1673228-878C-40B4-9836-209EDAAF2C8B}" dt="2021-05-04T16:29:50.342" v="657" actId="20577"/>
          <ac:spMkLst>
            <pc:docMk/>
            <pc:sldMk cId="2162090460" sldId="256"/>
            <ac:spMk id="5" creationId="{00000000-0000-0000-0000-000000000000}"/>
          </ac:spMkLst>
        </pc:spChg>
      </pc:sldChg>
      <pc:sldChg chg="del ord">
        <pc:chgData name="Eve Keepax" userId="41112d36-0800-4a8d-9d78-3d41b2f89ad6" providerId="ADAL" clId="{B1673228-878C-40B4-9836-209EDAAF2C8B}" dt="2021-05-04T16:43:54.495" v="1016" actId="47"/>
        <pc:sldMkLst>
          <pc:docMk/>
          <pc:sldMk cId="2689127892" sldId="402"/>
        </pc:sldMkLst>
      </pc:sldChg>
      <pc:sldChg chg="modSp del mod">
        <pc:chgData name="Eve Keepax" userId="41112d36-0800-4a8d-9d78-3d41b2f89ad6" providerId="ADAL" clId="{B1673228-878C-40B4-9836-209EDAAF2C8B}" dt="2021-05-04T13:08:06.002" v="43" actId="47"/>
        <pc:sldMkLst>
          <pc:docMk/>
          <pc:sldMk cId="1100378532" sldId="417"/>
        </pc:sldMkLst>
        <pc:spChg chg="mod">
          <ac:chgData name="Eve Keepax" userId="41112d36-0800-4a8d-9d78-3d41b2f89ad6" providerId="ADAL" clId="{B1673228-878C-40B4-9836-209EDAAF2C8B}" dt="2021-05-04T13:07:19.745" v="42"/>
          <ac:spMkLst>
            <pc:docMk/>
            <pc:sldMk cId="1100378532" sldId="417"/>
            <ac:spMk id="2" creationId="{00000000-0000-0000-0000-000000000000}"/>
          </ac:spMkLst>
        </pc:spChg>
      </pc:sldChg>
      <pc:sldChg chg="del">
        <pc:chgData name="Eve Keepax" userId="41112d36-0800-4a8d-9d78-3d41b2f89ad6" providerId="ADAL" clId="{B1673228-878C-40B4-9836-209EDAAF2C8B}" dt="2021-05-04T13:08:32.174" v="44" actId="47"/>
        <pc:sldMkLst>
          <pc:docMk/>
          <pc:sldMk cId="3436926571" sldId="418"/>
        </pc:sldMkLst>
      </pc:sldChg>
      <pc:sldChg chg="del">
        <pc:chgData name="Eve Keepax" userId="41112d36-0800-4a8d-9d78-3d41b2f89ad6" providerId="ADAL" clId="{B1673228-878C-40B4-9836-209EDAAF2C8B}" dt="2021-05-04T13:08:51.062" v="45" actId="47"/>
        <pc:sldMkLst>
          <pc:docMk/>
          <pc:sldMk cId="3900592588" sldId="419"/>
        </pc:sldMkLst>
      </pc:sldChg>
      <pc:sldChg chg="addSp delSp modSp mod">
        <pc:chgData name="Eve Keepax" userId="41112d36-0800-4a8d-9d78-3d41b2f89ad6" providerId="ADAL" clId="{B1673228-878C-40B4-9836-209EDAAF2C8B}" dt="2021-05-10T09:59:53.445" v="1218" actId="21"/>
        <pc:sldMkLst>
          <pc:docMk/>
          <pc:sldMk cId="4073466227" sldId="420"/>
        </pc:sldMkLst>
        <pc:spChg chg="mod">
          <ac:chgData name="Eve Keepax" userId="41112d36-0800-4a8d-9d78-3d41b2f89ad6" providerId="ADAL" clId="{B1673228-878C-40B4-9836-209EDAAF2C8B}" dt="2021-05-10T09:58:37.261" v="1170" actId="1076"/>
          <ac:spMkLst>
            <pc:docMk/>
            <pc:sldMk cId="4073466227" sldId="420"/>
            <ac:spMk id="4" creationId="{CC301332-60A7-4856-B636-C5844ECDFE3C}"/>
          </ac:spMkLst>
        </pc:spChg>
        <pc:spChg chg="mod">
          <ac:chgData name="Eve Keepax" userId="41112d36-0800-4a8d-9d78-3d41b2f89ad6" providerId="ADAL" clId="{B1673228-878C-40B4-9836-209EDAAF2C8B}" dt="2021-05-10T09:59:07.562" v="1202" actId="20577"/>
          <ac:spMkLst>
            <pc:docMk/>
            <pc:sldMk cId="4073466227" sldId="420"/>
            <ac:spMk id="7" creationId="{27208E3D-A8A2-4F46-8CFB-1A30A590E941}"/>
          </ac:spMkLst>
        </pc:spChg>
        <pc:spChg chg="add del mod">
          <ac:chgData name="Eve Keepax" userId="41112d36-0800-4a8d-9d78-3d41b2f89ad6" providerId="ADAL" clId="{B1673228-878C-40B4-9836-209EDAAF2C8B}" dt="2021-05-10T09:59:53.445" v="1218" actId="21"/>
          <ac:spMkLst>
            <pc:docMk/>
            <pc:sldMk cId="4073466227" sldId="420"/>
            <ac:spMk id="9" creationId="{0C9659F6-B8D0-42FD-9491-8C9FBA331F05}"/>
          </ac:spMkLst>
        </pc:spChg>
        <pc:picChg chg="mod">
          <ac:chgData name="Eve Keepax" userId="41112d36-0800-4a8d-9d78-3d41b2f89ad6" providerId="ADAL" clId="{B1673228-878C-40B4-9836-209EDAAF2C8B}" dt="2021-05-10T09:58:22.091" v="1168" actId="1076"/>
          <ac:picMkLst>
            <pc:docMk/>
            <pc:sldMk cId="4073466227" sldId="420"/>
            <ac:picMk id="6" creationId="{D36E7C01-E3E8-4CB5-BF69-DABBA9EC19EE}"/>
          </ac:picMkLst>
        </pc:picChg>
      </pc:sldChg>
      <pc:sldChg chg="modSp mod">
        <pc:chgData name="Eve Keepax" userId="41112d36-0800-4a8d-9d78-3d41b2f89ad6" providerId="ADAL" clId="{B1673228-878C-40B4-9836-209EDAAF2C8B}" dt="2021-05-10T10:00:44.332" v="1220" actId="115"/>
        <pc:sldMkLst>
          <pc:docMk/>
          <pc:sldMk cId="3390842634" sldId="423"/>
        </pc:sldMkLst>
        <pc:spChg chg="mod">
          <ac:chgData name="Eve Keepax" userId="41112d36-0800-4a8d-9d78-3d41b2f89ad6" providerId="ADAL" clId="{B1673228-878C-40B4-9836-209EDAAF2C8B}" dt="2021-05-10T10:00:44.332" v="1220" actId="115"/>
          <ac:spMkLst>
            <pc:docMk/>
            <pc:sldMk cId="3390842634" sldId="423"/>
            <ac:spMk id="6" creationId="{C3CB78E5-EF44-44F5-85B0-595DAAA7A6A6}"/>
          </ac:spMkLst>
        </pc:spChg>
        <pc:spChg chg="mod">
          <ac:chgData name="Eve Keepax" userId="41112d36-0800-4a8d-9d78-3d41b2f89ad6" providerId="ADAL" clId="{B1673228-878C-40B4-9836-209EDAAF2C8B}" dt="2021-05-04T16:17:36.925" v="479" actId="1076"/>
          <ac:spMkLst>
            <pc:docMk/>
            <pc:sldMk cId="3390842634" sldId="423"/>
            <ac:spMk id="7" creationId="{3693056A-5E8F-41A5-AF84-D9DC286407F0}"/>
          </ac:spMkLst>
        </pc:spChg>
        <pc:picChg chg="mod">
          <ac:chgData name="Eve Keepax" userId="41112d36-0800-4a8d-9d78-3d41b2f89ad6" providerId="ADAL" clId="{B1673228-878C-40B4-9836-209EDAAF2C8B}" dt="2021-05-04T16:17:44.825" v="482" actId="1076"/>
          <ac:picMkLst>
            <pc:docMk/>
            <pc:sldMk cId="3390842634" sldId="423"/>
            <ac:picMk id="8" creationId="{5B508A86-8DC4-40C9-9117-83AF12167EA0}"/>
          </ac:picMkLst>
        </pc:picChg>
        <pc:picChg chg="mod">
          <ac:chgData name="Eve Keepax" userId="41112d36-0800-4a8d-9d78-3d41b2f89ad6" providerId="ADAL" clId="{B1673228-878C-40B4-9836-209EDAAF2C8B}" dt="2021-05-04T16:17:45.765" v="483" actId="1076"/>
          <ac:picMkLst>
            <pc:docMk/>
            <pc:sldMk cId="3390842634" sldId="423"/>
            <ac:picMk id="10" creationId="{32345CB0-2ACD-4B8E-8C18-C62EA89718BB}"/>
          </ac:picMkLst>
        </pc:picChg>
      </pc:sldChg>
      <pc:sldChg chg="modSp mod">
        <pc:chgData name="Eve Keepax" userId="41112d36-0800-4a8d-9d78-3d41b2f89ad6" providerId="ADAL" clId="{B1673228-878C-40B4-9836-209EDAAF2C8B}" dt="2021-05-04T16:19:46.517" v="496" actId="1076"/>
        <pc:sldMkLst>
          <pc:docMk/>
          <pc:sldMk cId="3933316330" sldId="424"/>
        </pc:sldMkLst>
        <pc:picChg chg="mod">
          <ac:chgData name="Eve Keepax" userId="41112d36-0800-4a8d-9d78-3d41b2f89ad6" providerId="ADAL" clId="{B1673228-878C-40B4-9836-209EDAAF2C8B}" dt="2021-05-04T16:19:38.695" v="493" actId="1076"/>
          <ac:picMkLst>
            <pc:docMk/>
            <pc:sldMk cId="3933316330" sldId="424"/>
            <ac:picMk id="7" creationId="{66404B7A-906C-42FE-9E41-5D9E391AB9BE}"/>
          </ac:picMkLst>
        </pc:picChg>
        <pc:picChg chg="mod modCrop">
          <ac:chgData name="Eve Keepax" userId="41112d36-0800-4a8d-9d78-3d41b2f89ad6" providerId="ADAL" clId="{B1673228-878C-40B4-9836-209EDAAF2C8B}" dt="2021-05-04T16:19:28.042" v="490" actId="1076"/>
          <ac:picMkLst>
            <pc:docMk/>
            <pc:sldMk cId="3933316330" sldId="424"/>
            <ac:picMk id="8" creationId="{B645AE1E-796A-499A-B486-2C2A86FAB9CD}"/>
          </ac:picMkLst>
        </pc:picChg>
        <pc:picChg chg="mod">
          <ac:chgData name="Eve Keepax" userId="41112d36-0800-4a8d-9d78-3d41b2f89ad6" providerId="ADAL" clId="{B1673228-878C-40B4-9836-209EDAAF2C8B}" dt="2021-05-04T16:19:46.517" v="496" actId="1076"/>
          <ac:picMkLst>
            <pc:docMk/>
            <pc:sldMk cId="3933316330" sldId="424"/>
            <ac:picMk id="9" creationId="{93D24B29-1D70-4799-9976-6AAFF62FA571}"/>
          </ac:picMkLst>
        </pc:picChg>
      </pc:sldChg>
      <pc:sldChg chg="modSp mod ord">
        <pc:chgData name="Eve Keepax" userId="41112d36-0800-4a8d-9d78-3d41b2f89ad6" providerId="ADAL" clId="{B1673228-878C-40B4-9836-209EDAAF2C8B}" dt="2021-05-10T09:59:34.390" v="1217" actId="14100"/>
        <pc:sldMkLst>
          <pc:docMk/>
          <pc:sldMk cId="2562291380" sldId="427"/>
        </pc:sldMkLst>
        <pc:spChg chg="mod">
          <ac:chgData name="Eve Keepax" userId="41112d36-0800-4a8d-9d78-3d41b2f89ad6" providerId="ADAL" clId="{B1673228-878C-40B4-9836-209EDAAF2C8B}" dt="2021-05-10T09:59:34.390" v="1217" actId="14100"/>
          <ac:spMkLst>
            <pc:docMk/>
            <pc:sldMk cId="2562291380" sldId="427"/>
            <ac:spMk id="7" creationId="{428C8EB9-1613-435B-9B0B-34116B407517}"/>
          </ac:spMkLst>
        </pc:spChg>
      </pc:sldChg>
      <pc:sldChg chg="del">
        <pc:chgData name="Eve Keepax" userId="41112d36-0800-4a8d-9d78-3d41b2f89ad6" providerId="ADAL" clId="{B1673228-878C-40B4-9836-209EDAAF2C8B}" dt="2021-05-04T13:00:39.371" v="31" actId="47"/>
        <pc:sldMkLst>
          <pc:docMk/>
          <pc:sldMk cId="2794592745" sldId="428"/>
        </pc:sldMkLst>
      </pc:sldChg>
      <pc:sldChg chg="modSp mod">
        <pc:chgData name="Eve Keepax" userId="41112d36-0800-4a8d-9d78-3d41b2f89ad6" providerId="ADAL" clId="{B1673228-878C-40B4-9836-209EDAAF2C8B}" dt="2021-05-04T16:08:32.046" v="284" actId="1076"/>
        <pc:sldMkLst>
          <pc:docMk/>
          <pc:sldMk cId="3020747937" sldId="430"/>
        </pc:sldMkLst>
        <pc:spChg chg="mod">
          <ac:chgData name="Eve Keepax" userId="41112d36-0800-4a8d-9d78-3d41b2f89ad6" providerId="ADAL" clId="{B1673228-878C-40B4-9836-209EDAAF2C8B}" dt="2021-05-04T16:07:43.850" v="277" actId="20577"/>
          <ac:spMkLst>
            <pc:docMk/>
            <pc:sldMk cId="3020747937" sldId="430"/>
            <ac:spMk id="8" creationId="{8DA409DD-708C-473B-8076-6722EAAF2640}"/>
          </ac:spMkLst>
        </pc:spChg>
        <pc:spChg chg="mod">
          <ac:chgData name="Eve Keepax" userId="41112d36-0800-4a8d-9d78-3d41b2f89ad6" providerId="ADAL" clId="{B1673228-878C-40B4-9836-209EDAAF2C8B}" dt="2021-05-04T16:08:15.231" v="279" actId="1076"/>
          <ac:spMkLst>
            <pc:docMk/>
            <pc:sldMk cId="3020747937" sldId="430"/>
            <ac:spMk id="12" creationId="{BEB2DAF7-9602-421A-8AD7-B8D69A67F3F9}"/>
          </ac:spMkLst>
        </pc:spChg>
        <pc:picChg chg="mod">
          <ac:chgData name="Eve Keepax" userId="41112d36-0800-4a8d-9d78-3d41b2f89ad6" providerId="ADAL" clId="{B1673228-878C-40B4-9836-209EDAAF2C8B}" dt="2021-05-04T16:08:25.633" v="282" actId="1076"/>
          <ac:picMkLst>
            <pc:docMk/>
            <pc:sldMk cId="3020747937" sldId="430"/>
            <ac:picMk id="7" creationId="{886DCF47-00E9-4413-A622-4FADAAB92C94}"/>
          </ac:picMkLst>
        </pc:picChg>
        <pc:picChg chg="mod">
          <ac:chgData name="Eve Keepax" userId="41112d36-0800-4a8d-9d78-3d41b2f89ad6" providerId="ADAL" clId="{B1673228-878C-40B4-9836-209EDAAF2C8B}" dt="2021-05-04T16:08:22.947" v="281" actId="1076"/>
          <ac:picMkLst>
            <pc:docMk/>
            <pc:sldMk cId="3020747937" sldId="430"/>
            <ac:picMk id="9" creationId="{6C014C0E-15FC-48C4-82F8-90B532830276}"/>
          </ac:picMkLst>
        </pc:picChg>
        <pc:picChg chg="mod">
          <ac:chgData name="Eve Keepax" userId="41112d36-0800-4a8d-9d78-3d41b2f89ad6" providerId="ADAL" clId="{B1673228-878C-40B4-9836-209EDAAF2C8B}" dt="2021-05-04T16:08:27.748" v="283" actId="1076"/>
          <ac:picMkLst>
            <pc:docMk/>
            <pc:sldMk cId="3020747937" sldId="430"/>
            <ac:picMk id="10" creationId="{B3FB10DB-FD04-40CA-8006-DA5473554F7D}"/>
          </ac:picMkLst>
        </pc:picChg>
        <pc:picChg chg="mod">
          <ac:chgData name="Eve Keepax" userId="41112d36-0800-4a8d-9d78-3d41b2f89ad6" providerId="ADAL" clId="{B1673228-878C-40B4-9836-209EDAAF2C8B}" dt="2021-05-04T16:08:32.046" v="284" actId="1076"/>
          <ac:picMkLst>
            <pc:docMk/>
            <pc:sldMk cId="3020747937" sldId="430"/>
            <ac:picMk id="11" creationId="{E950F122-496E-4EBA-B9A5-0CB6E5569026}"/>
          </ac:picMkLst>
        </pc:picChg>
        <pc:picChg chg="mod">
          <ac:chgData name="Eve Keepax" userId="41112d36-0800-4a8d-9d78-3d41b2f89ad6" providerId="ADAL" clId="{B1673228-878C-40B4-9836-209EDAAF2C8B}" dt="2021-05-04T16:08:19.824" v="280" actId="1076"/>
          <ac:picMkLst>
            <pc:docMk/>
            <pc:sldMk cId="3020747937" sldId="430"/>
            <ac:picMk id="1026" creationId="{A30B1BBE-974A-4EDA-B326-923FC13F1457}"/>
          </ac:picMkLst>
        </pc:picChg>
      </pc:sldChg>
      <pc:sldChg chg="modSp mod">
        <pc:chgData name="Eve Keepax" userId="41112d36-0800-4a8d-9d78-3d41b2f89ad6" providerId="ADAL" clId="{B1673228-878C-40B4-9836-209EDAAF2C8B}" dt="2021-05-10T09:50:45.823" v="1019" actId="12"/>
        <pc:sldMkLst>
          <pc:docMk/>
          <pc:sldMk cId="3687252306" sldId="431"/>
        </pc:sldMkLst>
        <pc:spChg chg="mod">
          <ac:chgData name="Eve Keepax" userId="41112d36-0800-4a8d-9d78-3d41b2f89ad6" providerId="ADAL" clId="{B1673228-878C-40B4-9836-209EDAAF2C8B}" dt="2021-05-10T09:50:45.823" v="1019" actId="12"/>
          <ac:spMkLst>
            <pc:docMk/>
            <pc:sldMk cId="3687252306" sldId="431"/>
            <ac:spMk id="7" creationId="{7276AAB0-2833-446E-8494-CB1F557E9CA2}"/>
          </ac:spMkLst>
        </pc:spChg>
      </pc:sldChg>
      <pc:sldChg chg="modSp add mod">
        <pc:chgData name="Eve Keepax" userId="41112d36-0800-4a8d-9d78-3d41b2f89ad6" providerId="ADAL" clId="{B1673228-878C-40B4-9836-209EDAAF2C8B}" dt="2021-05-04T13:00:00.399" v="30" actId="20577"/>
        <pc:sldMkLst>
          <pc:docMk/>
          <pc:sldMk cId="900582815" sldId="433"/>
        </pc:sldMkLst>
        <pc:spChg chg="mod">
          <ac:chgData name="Eve Keepax" userId="41112d36-0800-4a8d-9d78-3d41b2f89ad6" providerId="ADAL" clId="{B1673228-878C-40B4-9836-209EDAAF2C8B}" dt="2021-05-04T13:00:00.399" v="30" actId="20577"/>
          <ac:spMkLst>
            <pc:docMk/>
            <pc:sldMk cId="900582815" sldId="433"/>
            <ac:spMk id="2" creationId="{00000000-0000-0000-0000-000000000000}"/>
          </ac:spMkLst>
        </pc:spChg>
        <pc:spChg chg="mod">
          <ac:chgData name="Eve Keepax" userId="41112d36-0800-4a8d-9d78-3d41b2f89ad6" providerId="ADAL" clId="{B1673228-878C-40B4-9836-209EDAAF2C8B}" dt="2021-05-04T12:59:42.119" v="23" actId="1076"/>
          <ac:spMkLst>
            <pc:docMk/>
            <pc:sldMk cId="900582815" sldId="433"/>
            <ac:spMk id="4" creationId="{C12765AE-58D4-4F70-930E-A63D95C158CF}"/>
          </ac:spMkLst>
        </pc:spChg>
      </pc:sldChg>
      <pc:sldChg chg="add">
        <pc:chgData name="Eve Keepax" userId="41112d36-0800-4a8d-9d78-3d41b2f89ad6" providerId="ADAL" clId="{B1673228-878C-40B4-9836-209EDAAF2C8B}" dt="2021-05-04T12:54:23.781" v="3"/>
        <pc:sldMkLst>
          <pc:docMk/>
          <pc:sldMk cId="2311116574" sldId="434"/>
        </pc:sldMkLst>
      </pc:sldChg>
      <pc:sldChg chg="add">
        <pc:chgData name="Eve Keepax" userId="41112d36-0800-4a8d-9d78-3d41b2f89ad6" providerId="ADAL" clId="{B1673228-878C-40B4-9836-209EDAAF2C8B}" dt="2021-05-04T12:54:34.370" v="5"/>
        <pc:sldMkLst>
          <pc:docMk/>
          <pc:sldMk cId="1609719688" sldId="435"/>
        </pc:sldMkLst>
      </pc:sldChg>
      <pc:sldChg chg="delSp modSp add del mod ord">
        <pc:chgData name="Eve Keepax" userId="41112d36-0800-4a8d-9d78-3d41b2f89ad6" providerId="ADAL" clId="{B1673228-878C-40B4-9836-209EDAAF2C8B}" dt="2021-05-04T16:21:23.143" v="499" actId="47"/>
        <pc:sldMkLst>
          <pc:docMk/>
          <pc:sldMk cId="647049982" sldId="436"/>
        </pc:sldMkLst>
        <pc:spChg chg="mod">
          <ac:chgData name="Eve Keepax" userId="41112d36-0800-4a8d-9d78-3d41b2f89ad6" providerId="ADAL" clId="{B1673228-878C-40B4-9836-209EDAAF2C8B}" dt="2021-05-04T16:02:19.620" v="187" actId="20577"/>
          <ac:spMkLst>
            <pc:docMk/>
            <pc:sldMk cId="647049982" sldId="436"/>
            <ac:spMk id="6" creationId="{CBDF0076-9FB5-49BE-9F82-DCB82600EDA7}"/>
          </ac:spMkLst>
        </pc:spChg>
        <pc:picChg chg="del">
          <ac:chgData name="Eve Keepax" userId="41112d36-0800-4a8d-9d78-3d41b2f89ad6" providerId="ADAL" clId="{B1673228-878C-40B4-9836-209EDAAF2C8B}" dt="2021-05-04T13:09:47.910" v="46" actId="478"/>
          <ac:picMkLst>
            <pc:docMk/>
            <pc:sldMk cId="647049982" sldId="436"/>
            <ac:picMk id="4" creationId="{15943CEA-29D7-4340-BE6C-3C5FCBA6626B}"/>
          </ac:picMkLst>
        </pc:picChg>
        <pc:picChg chg="mod modCrop">
          <ac:chgData name="Eve Keepax" userId="41112d36-0800-4a8d-9d78-3d41b2f89ad6" providerId="ADAL" clId="{B1673228-878C-40B4-9836-209EDAAF2C8B}" dt="2021-05-04T13:10:56.840" v="99" actId="1076"/>
          <ac:picMkLst>
            <pc:docMk/>
            <pc:sldMk cId="647049982" sldId="436"/>
            <ac:picMk id="5" creationId="{BF9F6E15-9354-4E73-A257-375B54EA3D4C}"/>
          </ac:picMkLst>
        </pc:picChg>
      </pc:sldChg>
      <pc:sldChg chg="modSp add mod">
        <pc:chgData name="Eve Keepax" userId="41112d36-0800-4a8d-9d78-3d41b2f89ad6" providerId="ADAL" clId="{B1673228-878C-40B4-9836-209EDAAF2C8B}" dt="2021-05-04T16:21:32.712" v="500" actId="1076"/>
        <pc:sldMkLst>
          <pc:docMk/>
          <pc:sldMk cId="1085065063" sldId="437"/>
        </pc:sldMkLst>
        <pc:spChg chg="mod">
          <ac:chgData name="Eve Keepax" userId="41112d36-0800-4a8d-9d78-3d41b2f89ad6" providerId="ADAL" clId="{B1673228-878C-40B4-9836-209EDAAF2C8B}" dt="2021-05-04T16:21:32.712" v="500" actId="1076"/>
          <ac:spMkLst>
            <pc:docMk/>
            <pc:sldMk cId="1085065063" sldId="437"/>
            <ac:spMk id="5" creationId="{D34DE926-87A7-4F8F-B1FA-57F43747AD5C}"/>
          </ac:spMkLst>
        </pc:spChg>
      </pc:sldChg>
      <pc:sldChg chg="add del">
        <pc:chgData name="Eve Keepax" userId="41112d36-0800-4a8d-9d78-3d41b2f89ad6" providerId="ADAL" clId="{B1673228-878C-40B4-9836-209EDAAF2C8B}" dt="2021-05-04T16:02:40.977" v="188" actId="47"/>
        <pc:sldMkLst>
          <pc:docMk/>
          <pc:sldMk cId="617726416" sldId="438"/>
        </pc:sldMkLst>
      </pc:sldChg>
      <pc:sldChg chg="add">
        <pc:chgData name="Eve Keepax" userId="41112d36-0800-4a8d-9d78-3d41b2f89ad6" providerId="ADAL" clId="{B1673228-878C-40B4-9836-209EDAAF2C8B}" dt="2021-05-04T13:01:01.598" v="33"/>
        <pc:sldMkLst>
          <pc:docMk/>
          <pc:sldMk cId="3882552979" sldId="439"/>
        </pc:sldMkLst>
      </pc:sldChg>
      <pc:sldChg chg="addSp delSp modSp add mod">
        <pc:chgData name="Eve Keepax" userId="41112d36-0800-4a8d-9d78-3d41b2f89ad6" providerId="ADAL" clId="{B1673228-878C-40B4-9836-209EDAAF2C8B}" dt="2021-05-10T10:54:36.507" v="1261" actId="20577"/>
        <pc:sldMkLst>
          <pc:docMk/>
          <pc:sldMk cId="3932706676" sldId="440"/>
        </pc:sldMkLst>
        <pc:spChg chg="add mod">
          <ac:chgData name="Eve Keepax" userId="41112d36-0800-4a8d-9d78-3d41b2f89ad6" providerId="ADAL" clId="{B1673228-878C-40B4-9836-209EDAAF2C8B}" dt="2021-05-10T10:54:36.507" v="1261" actId="20577"/>
          <ac:spMkLst>
            <pc:docMk/>
            <pc:sldMk cId="3932706676" sldId="440"/>
            <ac:spMk id="5" creationId="{CCA675BE-D0B1-4B8F-9F5D-3E5A06001536}"/>
          </ac:spMkLst>
        </pc:spChg>
        <pc:spChg chg="del mod">
          <ac:chgData name="Eve Keepax" userId="41112d36-0800-4a8d-9d78-3d41b2f89ad6" providerId="ADAL" clId="{B1673228-878C-40B4-9836-209EDAAF2C8B}" dt="2021-05-04T16:42:49.302" v="977" actId="21"/>
          <ac:spMkLst>
            <pc:docMk/>
            <pc:sldMk cId="3932706676" sldId="440"/>
            <ac:spMk id="7" creationId="{EB88B690-CEFD-4D69-8841-7B66712862FE}"/>
          </ac:spMkLst>
        </pc:spChg>
        <pc:picChg chg="mod">
          <ac:chgData name="Eve Keepax" userId="41112d36-0800-4a8d-9d78-3d41b2f89ad6" providerId="ADAL" clId="{B1673228-878C-40B4-9836-209EDAAF2C8B}" dt="2021-05-04T16:43:00.745" v="984" actId="1076"/>
          <ac:picMkLst>
            <pc:docMk/>
            <pc:sldMk cId="3932706676" sldId="440"/>
            <ac:picMk id="4" creationId="{421730B2-481F-4F89-8BCD-FC6533E24634}"/>
          </ac:picMkLst>
        </pc:picChg>
      </pc:sldChg>
      <pc:sldChg chg="add del">
        <pc:chgData name="Eve Keepax" userId="41112d36-0800-4a8d-9d78-3d41b2f89ad6" providerId="ADAL" clId="{B1673228-878C-40B4-9836-209EDAAF2C8B}" dt="2021-05-04T16:43:51.481" v="1014" actId="47"/>
        <pc:sldMkLst>
          <pc:docMk/>
          <pc:sldMk cId="1987410957" sldId="441"/>
        </pc:sldMkLst>
      </pc:sldChg>
      <pc:sldChg chg="add del">
        <pc:chgData name="Eve Keepax" userId="41112d36-0800-4a8d-9d78-3d41b2f89ad6" providerId="ADAL" clId="{B1673228-878C-40B4-9836-209EDAAF2C8B}" dt="2021-05-04T16:43:52.638" v="1015" actId="47"/>
        <pc:sldMkLst>
          <pc:docMk/>
          <pc:sldMk cId="3151068221" sldId="442"/>
        </pc:sldMkLst>
      </pc:sldChg>
    </pc:docChg>
  </pc:docChgLst>
  <pc:docChgLst>
    <pc:chgData name="Eve Keepax" userId="41112d36-0800-4a8d-9d78-3d41b2f89ad6" providerId="ADAL" clId="{982982CC-35D8-4F71-A36F-C25732E676FB}"/>
    <pc:docChg chg="modSld">
      <pc:chgData name="Eve Keepax" userId="41112d36-0800-4a8d-9d78-3d41b2f89ad6" providerId="ADAL" clId="{982982CC-35D8-4F71-A36F-C25732E676FB}" dt="2020-10-05T15:25:06.159" v="0" actId="6549"/>
      <pc:docMkLst>
        <pc:docMk/>
      </pc:docMkLst>
      <pc:sldChg chg="modSp mod">
        <pc:chgData name="Eve Keepax" userId="41112d36-0800-4a8d-9d78-3d41b2f89ad6" providerId="ADAL" clId="{982982CC-35D8-4F71-A36F-C25732E676FB}" dt="2020-10-05T15:25:06.159" v="0" actId="6549"/>
        <pc:sldMkLst>
          <pc:docMk/>
          <pc:sldMk cId="2689127892" sldId="402"/>
        </pc:sldMkLst>
        <pc:spChg chg="mod">
          <ac:chgData name="Eve Keepax" userId="41112d36-0800-4a8d-9d78-3d41b2f89ad6" providerId="ADAL" clId="{982982CC-35D8-4F71-A36F-C25732E676FB}" dt="2020-10-05T15:25:06.159" v="0" actId="6549"/>
          <ac:spMkLst>
            <pc:docMk/>
            <pc:sldMk cId="2689127892" sldId="402"/>
            <ac:spMk id="7" creationId="{EB88B690-CEFD-4D69-8841-7B66712862FE}"/>
          </ac:spMkLst>
        </pc:spChg>
      </pc:sldChg>
    </pc:docChg>
  </pc:docChgLst>
  <pc:docChgLst>
    <pc:chgData name="Eve Keepax" userId="41112d36-0800-4a8d-9d78-3d41b2f89ad6" providerId="ADAL" clId="{FC3385C1-65E9-4610-B570-97F5B5B5769B}"/>
    <pc:docChg chg="undo custSel addSld delSld modSld sldOrd">
      <pc:chgData name="Eve Keepax" userId="41112d36-0800-4a8d-9d78-3d41b2f89ad6" providerId="ADAL" clId="{FC3385C1-65E9-4610-B570-97F5B5B5769B}" dt="2020-06-19T11:59:26.717" v="7015" actId="6549"/>
      <pc:docMkLst>
        <pc:docMk/>
      </pc:docMkLst>
      <pc:sldChg chg="modSp mod">
        <pc:chgData name="Eve Keepax" userId="41112d36-0800-4a8d-9d78-3d41b2f89ad6" providerId="ADAL" clId="{FC3385C1-65E9-4610-B570-97F5B5B5769B}" dt="2020-06-09T13:14:29.923" v="26" actId="20577"/>
        <pc:sldMkLst>
          <pc:docMk/>
          <pc:sldMk cId="2162090460" sldId="256"/>
        </pc:sldMkLst>
        <pc:spChg chg="mod">
          <ac:chgData name="Eve Keepax" userId="41112d36-0800-4a8d-9d78-3d41b2f89ad6" providerId="ADAL" clId="{FC3385C1-65E9-4610-B570-97F5B5B5769B}" dt="2020-06-09T13:14:29.923" v="26" actId="20577"/>
          <ac:spMkLst>
            <pc:docMk/>
            <pc:sldMk cId="2162090460" sldId="256"/>
            <ac:spMk id="5" creationId="{00000000-0000-0000-0000-000000000000}"/>
          </ac:spMkLst>
        </pc:spChg>
      </pc:sldChg>
      <pc:sldChg chg="del">
        <pc:chgData name="Eve Keepax" userId="41112d36-0800-4a8d-9d78-3d41b2f89ad6" providerId="ADAL" clId="{FC3385C1-65E9-4610-B570-97F5B5B5769B}" dt="2020-06-19T11:56:46.590" v="6994" actId="47"/>
        <pc:sldMkLst>
          <pc:docMk/>
          <pc:sldMk cId="2769515371" sldId="359"/>
        </pc:sldMkLst>
      </pc:sldChg>
      <pc:sldChg chg="delSp modSp del mod ord">
        <pc:chgData name="Eve Keepax" userId="41112d36-0800-4a8d-9d78-3d41b2f89ad6" providerId="ADAL" clId="{FC3385C1-65E9-4610-B570-97F5B5B5769B}" dt="2020-06-19T11:56:32.838" v="6989" actId="47"/>
        <pc:sldMkLst>
          <pc:docMk/>
          <pc:sldMk cId="3444889837" sldId="363"/>
        </pc:sldMkLst>
        <pc:spChg chg="mod">
          <ac:chgData name="Eve Keepax" userId="41112d36-0800-4a8d-9d78-3d41b2f89ad6" providerId="ADAL" clId="{FC3385C1-65E9-4610-B570-97F5B5B5769B}" dt="2020-06-19T11:50:45.128" v="6933" actId="1076"/>
          <ac:spMkLst>
            <pc:docMk/>
            <pc:sldMk cId="3444889837" sldId="363"/>
            <ac:spMk id="5" creationId="{68F0D681-92F7-46E5-9700-EFF6081854CF}"/>
          </ac:spMkLst>
        </pc:spChg>
        <pc:picChg chg="del">
          <ac:chgData name="Eve Keepax" userId="41112d36-0800-4a8d-9d78-3d41b2f89ad6" providerId="ADAL" clId="{FC3385C1-65E9-4610-B570-97F5B5B5769B}" dt="2020-06-19T11:50:49.671" v="6934" actId="478"/>
          <ac:picMkLst>
            <pc:docMk/>
            <pc:sldMk cId="3444889837" sldId="363"/>
            <ac:picMk id="7" creationId="{1F8F6D56-B473-4DD8-B9B6-E3E7EF52573C}"/>
          </ac:picMkLst>
        </pc:picChg>
      </pc:sldChg>
      <pc:sldChg chg="del">
        <pc:chgData name="Eve Keepax" userId="41112d36-0800-4a8d-9d78-3d41b2f89ad6" providerId="ADAL" clId="{FC3385C1-65E9-4610-B570-97F5B5B5769B}" dt="2020-06-19T11:56:45.460" v="6993" actId="47"/>
        <pc:sldMkLst>
          <pc:docMk/>
          <pc:sldMk cId="1718883517" sldId="365"/>
        </pc:sldMkLst>
      </pc:sldChg>
      <pc:sldChg chg="del">
        <pc:chgData name="Eve Keepax" userId="41112d36-0800-4a8d-9d78-3d41b2f89ad6" providerId="ADAL" clId="{FC3385C1-65E9-4610-B570-97F5B5B5769B}" dt="2020-06-19T11:56:49.281" v="6996" actId="47"/>
        <pc:sldMkLst>
          <pc:docMk/>
          <pc:sldMk cId="251740329" sldId="369"/>
        </pc:sldMkLst>
      </pc:sldChg>
      <pc:sldChg chg="del">
        <pc:chgData name="Eve Keepax" userId="41112d36-0800-4a8d-9d78-3d41b2f89ad6" providerId="ADAL" clId="{FC3385C1-65E9-4610-B570-97F5B5B5769B}" dt="2020-06-19T11:57:29.124" v="7002" actId="47"/>
        <pc:sldMkLst>
          <pc:docMk/>
          <pc:sldMk cId="4291077766" sldId="371"/>
        </pc:sldMkLst>
      </pc:sldChg>
      <pc:sldChg chg="del">
        <pc:chgData name="Eve Keepax" userId="41112d36-0800-4a8d-9d78-3d41b2f89ad6" providerId="ADAL" clId="{FC3385C1-65E9-4610-B570-97F5B5B5769B}" dt="2020-06-19T11:57:36.575" v="7009" actId="47"/>
        <pc:sldMkLst>
          <pc:docMk/>
          <pc:sldMk cId="3822685323" sldId="375"/>
        </pc:sldMkLst>
      </pc:sldChg>
      <pc:sldChg chg="del">
        <pc:chgData name="Eve Keepax" userId="41112d36-0800-4a8d-9d78-3d41b2f89ad6" providerId="ADAL" clId="{FC3385C1-65E9-4610-B570-97F5B5B5769B}" dt="2020-06-19T11:56:50.592" v="6997" actId="47"/>
        <pc:sldMkLst>
          <pc:docMk/>
          <pc:sldMk cId="617726416" sldId="384"/>
        </pc:sldMkLst>
      </pc:sldChg>
      <pc:sldChg chg="del">
        <pc:chgData name="Eve Keepax" userId="41112d36-0800-4a8d-9d78-3d41b2f89ad6" providerId="ADAL" clId="{FC3385C1-65E9-4610-B570-97F5B5B5769B}" dt="2020-06-19T11:57:30.318" v="7003" actId="47"/>
        <pc:sldMkLst>
          <pc:docMk/>
          <pc:sldMk cId="2317214807" sldId="387"/>
        </pc:sldMkLst>
      </pc:sldChg>
      <pc:sldChg chg="del">
        <pc:chgData name="Eve Keepax" userId="41112d36-0800-4a8d-9d78-3d41b2f89ad6" providerId="ADAL" clId="{FC3385C1-65E9-4610-B570-97F5B5B5769B}" dt="2020-06-19T11:56:48.041" v="6995" actId="47"/>
        <pc:sldMkLst>
          <pc:docMk/>
          <pc:sldMk cId="4167694055" sldId="399"/>
        </pc:sldMkLst>
      </pc:sldChg>
      <pc:sldChg chg="del">
        <pc:chgData name="Eve Keepax" userId="41112d36-0800-4a8d-9d78-3d41b2f89ad6" providerId="ADAL" clId="{FC3385C1-65E9-4610-B570-97F5B5B5769B}" dt="2020-06-19T11:57:21.872" v="6998" actId="47"/>
        <pc:sldMkLst>
          <pc:docMk/>
          <pc:sldMk cId="836686243" sldId="400"/>
        </pc:sldMkLst>
      </pc:sldChg>
      <pc:sldChg chg="del">
        <pc:chgData name="Eve Keepax" userId="41112d36-0800-4a8d-9d78-3d41b2f89ad6" providerId="ADAL" clId="{FC3385C1-65E9-4610-B570-97F5B5B5769B}" dt="2020-06-19T11:57:32.680" v="7005" actId="47"/>
        <pc:sldMkLst>
          <pc:docMk/>
          <pc:sldMk cId="1962802000" sldId="401"/>
        </pc:sldMkLst>
      </pc:sldChg>
      <pc:sldChg chg="modSp mod ord">
        <pc:chgData name="Eve Keepax" userId="41112d36-0800-4a8d-9d78-3d41b2f89ad6" providerId="ADAL" clId="{FC3385C1-65E9-4610-B570-97F5B5B5769B}" dt="2020-06-19T11:49:13.950" v="6901" actId="20577"/>
        <pc:sldMkLst>
          <pc:docMk/>
          <pc:sldMk cId="2689127892" sldId="402"/>
        </pc:sldMkLst>
        <pc:spChg chg="mod">
          <ac:chgData name="Eve Keepax" userId="41112d36-0800-4a8d-9d78-3d41b2f89ad6" providerId="ADAL" clId="{FC3385C1-65E9-4610-B570-97F5B5B5769B}" dt="2020-06-19T11:49:13.950" v="6901" actId="20577"/>
          <ac:spMkLst>
            <pc:docMk/>
            <pc:sldMk cId="2689127892" sldId="402"/>
            <ac:spMk id="7" creationId="{EB88B690-CEFD-4D69-8841-7B66712862FE}"/>
          </ac:spMkLst>
        </pc:spChg>
      </pc:sldChg>
      <pc:sldChg chg="del">
        <pc:chgData name="Eve Keepax" userId="41112d36-0800-4a8d-9d78-3d41b2f89ad6" providerId="ADAL" clId="{FC3385C1-65E9-4610-B570-97F5B5B5769B}" dt="2020-06-19T11:57:37.424" v="7010" actId="47"/>
        <pc:sldMkLst>
          <pc:docMk/>
          <pc:sldMk cId="3610154575" sldId="403"/>
        </pc:sldMkLst>
      </pc:sldChg>
      <pc:sldChg chg="del">
        <pc:chgData name="Eve Keepax" userId="41112d36-0800-4a8d-9d78-3d41b2f89ad6" providerId="ADAL" clId="{FC3385C1-65E9-4610-B570-97F5B5B5769B}" dt="2020-06-19T11:57:23.496" v="6999" actId="47"/>
        <pc:sldMkLst>
          <pc:docMk/>
          <pc:sldMk cId="984511341" sldId="404"/>
        </pc:sldMkLst>
      </pc:sldChg>
      <pc:sldChg chg="del">
        <pc:chgData name="Eve Keepax" userId="41112d36-0800-4a8d-9d78-3d41b2f89ad6" providerId="ADAL" clId="{FC3385C1-65E9-4610-B570-97F5B5B5769B}" dt="2020-06-19T11:57:24.765" v="7000" actId="47"/>
        <pc:sldMkLst>
          <pc:docMk/>
          <pc:sldMk cId="3506052289" sldId="409"/>
        </pc:sldMkLst>
      </pc:sldChg>
      <pc:sldChg chg="del">
        <pc:chgData name="Eve Keepax" userId="41112d36-0800-4a8d-9d78-3d41b2f89ad6" providerId="ADAL" clId="{FC3385C1-65E9-4610-B570-97F5B5B5769B}" dt="2020-06-19T11:57:33.644" v="7006" actId="47"/>
        <pc:sldMkLst>
          <pc:docMk/>
          <pc:sldMk cId="60377339" sldId="410"/>
        </pc:sldMkLst>
      </pc:sldChg>
      <pc:sldChg chg="del">
        <pc:chgData name="Eve Keepax" userId="41112d36-0800-4a8d-9d78-3d41b2f89ad6" providerId="ADAL" clId="{FC3385C1-65E9-4610-B570-97F5B5B5769B}" dt="2020-06-19T11:57:35.795" v="7008" actId="47"/>
        <pc:sldMkLst>
          <pc:docMk/>
          <pc:sldMk cId="3267060033" sldId="413"/>
        </pc:sldMkLst>
      </pc:sldChg>
      <pc:sldChg chg="del">
        <pc:chgData name="Eve Keepax" userId="41112d36-0800-4a8d-9d78-3d41b2f89ad6" providerId="ADAL" clId="{FC3385C1-65E9-4610-B570-97F5B5B5769B}" dt="2020-06-19T11:57:31.526" v="7004" actId="47"/>
        <pc:sldMkLst>
          <pc:docMk/>
          <pc:sldMk cId="841197125" sldId="414"/>
        </pc:sldMkLst>
      </pc:sldChg>
      <pc:sldChg chg="modSp del mod">
        <pc:chgData name="Eve Keepax" userId="41112d36-0800-4a8d-9d78-3d41b2f89ad6" providerId="ADAL" clId="{FC3385C1-65E9-4610-B570-97F5B5B5769B}" dt="2020-06-19T11:57:34.765" v="7007" actId="47"/>
        <pc:sldMkLst>
          <pc:docMk/>
          <pc:sldMk cId="2933791559" sldId="415"/>
        </pc:sldMkLst>
        <pc:spChg chg="mod">
          <ac:chgData name="Eve Keepax" userId="41112d36-0800-4a8d-9d78-3d41b2f89ad6" providerId="ADAL" clId="{FC3385C1-65E9-4610-B570-97F5B5B5769B}" dt="2020-06-09T16:17:32.158" v="1132" actId="20577"/>
          <ac:spMkLst>
            <pc:docMk/>
            <pc:sldMk cId="2933791559" sldId="415"/>
            <ac:spMk id="2" creationId="{00000000-0000-0000-0000-000000000000}"/>
          </ac:spMkLst>
        </pc:spChg>
        <pc:spChg chg="mod">
          <ac:chgData name="Eve Keepax" userId="41112d36-0800-4a8d-9d78-3d41b2f89ad6" providerId="ADAL" clId="{FC3385C1-65E9-4610-B570-97F5B5B5769B}" dt="2020-06-09T16:19:20.297" v="1138" actId="6549"/>
          <ac:spMkLst>
            <pc:docMk/>
            <pc:sldMk cId="2933791559" sldId="415"/>
            <ac:spMk id="9" creationId="{2835DDBB-F0D3-4E2F-8A78-BB6F362D316B}"/>
          </ac:spMkLst>
        </pc:spChg>
      </pc:sldChg>
      <pc:sldChg chg="del">
        <pc:chgData name="Eve Keepax" userId="41112d36-0800-4a8d-9d78-3d41b2f89ad6" providerId="ADAL" clId="{FC3385C1-65E9-4610-B570-97F5B5B5769B}" dt="2020-06-19T11:57:25.989" v="7001" actId="47"/>
        <pc:sldMkLst>
          <pc:docMk/>
          <pc:sldMk cId="2594141779" sldId="416"/>
        </pc:sldMkLst>
      </pc:sldChg>
      <pc:sldChg chg="addSp delSp modSp add mod modNotesTx">
        <pc:chgData name="Eve Keepax" userId="41112d36-0800-4a8d-9d78-3d41b2f89ad6" providerId="ADAL" clId="{FC3385C1-65E9-4610-B570-97F5B5B5769B}" dt="2020-06-19T11:59:12.608" v="7011" actId="6549"/>
        <pc:sldMkLst>
          <pc:docMk/>
          <pc:sldMk cId="1100378532" sldId="417"/>
        </pc:sldMkLst>
        <pc:spChg chg="mod">
          <ac:chgData name="Eve Keepax" userId="41112d36-0800-4a8d-9d78-3d41b2f89ad6" providerId="ADAL" clId="{FC3385C1-65E9-4610-B570-97F5B5B5769B}" dt="2020-06-09T13:14:44.845" v="27" actId="207"/>
          <ac:spMkLst>
            <pc:docMk/>
            <pc:sldMk cId="1100378532" sldId="417"/>
            <ac:spMk id="2" creationId="{00000000-0000-0000-0000-000000000000}"/>
          </ac:spMkLst>
        </pc:spChg>
        <pc:spChg chg="add mod">
          <ac:chgData name="Eve Keepax" userId="41112d36-0800-4a8d-9d78-3d41b2f89ad6" providerId="ADAL" clId="{FC3385C1-65E9-4610-B570-97F5B5B5769B}" dt="2020-06-19T09:10:52.133" v="3470" actId="113"/>
          <ac:spMkLst>
            <pc:docMk/>
            <pc:sldMk cId="1100378532" sldId="417"/>
            <ac:spMk id="3" creationId="{9EAA4C7D-CB18-40B3-ADBE-9A20CBFA7290}"/>
          </ac:spMkLst>
        </pc:spChg>
        <pc:spChg chg="add mod">
          <ac:chgData name="Eve Keepax" userId="41112d36-0800-4a8d-9d78-3d41b2f89ad6" providerId="ADAL" clId="{FC3385C1-65E9-4610-B570-97F5B5B5769B}" dt="2020-06-10T12:58:57.247" v="1276" actId="1076"/>
          <ac:spMkLst>
            <pc:docMk/>
            <pc:sldMk cId="1100378532" sldId="417"/>
            <ac:spMk id="6" creationId="{4DBC1E47-C515-438D-BB25-FBA83060C906}"/>
          </ac:spMkLst>
        </pc:spChg>
        <pc:spChg chg="add mod">
          <ac:chgData name="Eve Keepax" userId="41112d36-0800-4a8d-9d78-3d41b2f89ad6" providerId="ADAL" clId="{FC3385C1-65E9-4610-B570-97F5B5B5769B}" dt="2020-06-19T08:24:05.804" v="2806" actId="1076"/>
          <ac:spMkLst>
            <pc:docMk/>
            <pc:sldMk cId="1100378532" sldId="417"/>
            <ac:spMk id="9" creationId="{77EB2160-1332-4FA8-9064-0559D445ADC4}"/>
          </ac:spMkLst>
        </pc:spChg>
        <pc:spChg chg="del">
          <ac:chgData name="Eve Keepax" userId="41112d36-0800-4a8d-9d78-3d41b2f89ad6" providerId="ADAL" clId="{FC3385C1-65E9-4610-B570-97F5B5B5769B}" dt="2020-06-09T13:14:59.317" v="32" actId="478"/>
          <ac:spMkLst>
            <pc:docMk/>
            <pc:sldMk cId="1100378532" sldId="417"/>
            <ac:spMk id="9" creationId="{C85B7EE5-8E42-4D77-9084-45B21AB1B949}"/>
          </ac:spMkLst>
        </pc:spChg>
        <pc:picChg chg="del">
          <ac:chgData name="Eve Keepax" userId="41112d36-0800-4a8d-9d78-3d41b2f89ad6" providerId="ADAL" clId="{FC3385C1-65E9-4610-B570-97F5B5B5769B}" dt="2020-06-09T13:14:49.708" v="28" actId="478"/>
          <ac:picMkLst>
            <pc:docMk/>
            <pc:sldMk cId="1100378532" sldId="417"/>
            <ac:picMk id="4" creationId="{ED550C10-1E9C-48C6-87FF-0EEFA75C648D}"/>
          </ac:picMkLst>
        </pc:picChg>
        <pc:picChg chg="add mod">
          <ac:chgData name="Eve Keepax" userId="41112d36-0800-4a8d-9d78-3d41b2f89ad6" providerId="ADAL" clId="{FC3385C1-65E9-4610-B570-97F5B5B5769B}" dt="2020-06-19T08:23:28.705" v="2800" actId="1076"/>
          <ac:picMkLst>
            <pc:docMk/>
            <pc:sldMk cId="1100378532" sldId="417"/>
            <ac:picMk id="5" creationId="{93286772-A1E0-43E2-B348-EC27A453DE06}"/>
          </ac:picMkLst>
        </pc:picChg>
        <pc:picChg chg="del mod">
          <ac:chgData name="Eve Keepax" userId="41112d36-0800-4a8d-9d78-3d41b2f89ad6" providerId="ADAL" clId="{FC3385C1-65E9-4610-B570-97F5B5B5769B}" dt="2020-06-09T13:14:50.583" v="30" actId="478"/>
          <ac:picMkLst>
            <pc:docMk/>
            <pc:sldMk cId="1100378532" sldId="417"/>
            <ac:picMk id="6" creationId="{9E016A31-EA45-48AB-A523-9063F032F495}"/>
          </ac:picMkLst>
        </pc:picChg>
        <pc:picChg chg="add mod modCrop">
          <ac:chgData name="Eve Keepax" userId="41112d36-0800-4a8d-9d78-3d41b2f89ad6" providerId="ADAL" clId="{FC3385C1-65E9-4610-B570-97F5B5B5769B}" dt="2020-06-19T08:23:22.822" v="2796" actId="1076"/>
          <ac:picMkLst>
            <pc:docMk/>
            <pc:sldMk cId="1100378532" sldId="417"/>
            <ac:picMk id="8" creationId="{4C7B9C2A-AC7C-4AE2-A5E5-AC29DF78E85E}"/>
          </ac:picMkLst>
        </pc:picChg>
        <pc:picChg chg="del">
          <ac:chgData name="Eve Keepax" userId="41112d36-0800-4a8d-9d78-3d41b2f89ad6" providerId="ADAL" clId="{FC3385C1-65E9-4610-B570-97F5B5B5769B}" dt="2020-06-09T13:14:51.460" v="31" actId="478"/>
          <ac:picMkLst>
            <pc:docMk/>
            <pc:sldMk cId="1100378532" sldId="417"/>
            <ac:picMk id="8" creationId="{569F9E5A-3C38-430D-B4E8-DF029EB09094}"/>
          </ac:picMkLst>
        </pc:picChg>
      </pc:sldChg>
      <pc:sldChg chg="addSp delSp modSp add mod modNotesTx">
        <pc:chgData name="Eve Keepax" userId="41112d36-0800-4a8d-9d78-3d41b2f89ad6" providerId="ADAL" clId="{FC3385C1-65E9-4610-B570-97F5B5B5769B}" dt="2020-06-19T11:59:20.167" v="7013" actId="6549"/>
        <pc:sldMkLst>
          <pc:docMk/>
          <pc:sldMk cId="3436926571" sldId="418"/>
        </pc:sldMkLst>
        <pc:spChg chg="mod">
          <ac:chgData name="Eve Keepax" userId="41112d36-0800-4a8d-9d78-3d41b2f89ad6" providerId="ADAL" clId="{FC3385C1-65E9-4610-B570-97F5B5B5769B}" dt="2020-06-09T13:47:55.841" v="375" actId="20577"/>
          <ac:spMkLst>
            <pc:docMk/>
            <pc:sldMk cId="3436926571" sldId="418"/>
            <ac:spMk id="2" creationId="{00000000-0000-0000-0000-000000000000}"/>
          </ac:spMkLst>
        </pc:spChg>
        <pc:spChg chg="add del mod">
          <ac:chgData name="Eve Keepax" userId="41112d36-0800-4a8d-9d78-3d41b2f89ad6" providerId="ADAL" clId="{FC3385C1-65E9-4610-B570-97F5B5B5769B}" dt="2020-06-10T12:56:34.999" v="1264"/>
          <ac:spMkLst>
            <pc:docMk/>
            <pc:sldMk cId="3436926571" sldId="418"/>
            <ac:spMk id="3" creationId="{ABB4E0A4-A6BC-4D45-AFB1-23E02CF5E6A7}"/>
          </ac:spMkLst>
        </pc:spChg>
        <pc:spChg chg="add mod">
          <ac:chgData name="Eve Keepax" userId="41112d36-0800-4a8d-9d78-3d41b2f89ad6" providerId="ADAL" clId="{FC3385C1-65E9-4610-B570-97F5B5B5769B}" dt="2020-06-19T08:58:23.586" v="3318" actId="207"/>
          <ac:spMkLst>
            <pc:docMk/>
            <pc:sldMk cId="3436926571" sldId="418"/>
            <ac:spMk id="4" creationId="{C12765AE-58D4-4F70-930E-A63D95C158CF}"/>
          </ac:spMkLst>
        </pc:spChg>
        <pc:spChg chg="add mod">
          <ac:chgData name="Eve Keepax" userId="41112d36-0800-4a8d-9d78-3d41b2f89ad6" providerId="ADAL" clId="{FC3385C1-65E9-4610-B570-97F5B5B5769B}" dt="2020-06-19T09:00:05.747" v="3339" actId="1076"/>
          <ac:spMkLst>
            <pc:docMk/>
            <pc:sldMk cId="3436926571" sldId="418"/>
            <ac:spMk id="13" creationId="{D897D046-9F9E-4C65-B5FE-63D4EC3A62A6}"/>
          </ac:spMkLst>
        </pc:spChg>
        <pc:spChg chg="add mod">
          <ac:chgData name="Eve Keepax" userId="41112d36-0800-4a8d-9d78-3d41b2f89ad6" providerId="ADAL" clId="{FC3385C1-65E9-4610-B570-97F5B5B5769B}" dt="2020-06-19T08:59:19.182" v="3329" actId="1076"/>
          <ac:spMkLst>
            <pc:docMk/>
            <pc:sldMk cId="3436926571" sldId="418"/>
            <ac:spMk id="15" creationId="{39813A89-3D7A-472A-9878-DF0A30E9CEC8}"/>
          </ac:spMkLst>
        </pc:spChg>
        <pc:spChg chg="add mod">
          <ac:chgData name="Eve Keepax" userId="41112d36-0800-4a8d-9d78-3d41b2f89ad6" providerId="ADAL" clId="{FC3385C1-65E9-4610-B570-97F5B5B5769B}" dt="2020-06-19T09:00:23.139" v="3343" actId="1076"/>
          <ac:spMkLst>
            <pc:docMk/>
            <pc:sldMk cId="3436926571" sldId="418"/>
            <ac:spMk id="17" creationId="{D4A36730-2618-48CC-B32A-28808A4FA417}"/>
          </ac:spMkLst>
        </pc:spChg>
        <pc:picChg chg="add mod">
          <ac:chgData name="Eve Keepax" userId="41112d36-0800-4a8d-9d78-3d41b2f89ad6" providerId="ADAL" clId="{FC3385C1-65E9-4610-B570-97F5B5B5769B}" dt="2020-06-19T09:00:01.188" v="3338" actId="1076"/>
          <ac:picMkLst>
            <pc:docMk/>
            <pc:sldMk cId="3436926571" sldId="418"/>
            <ac:picMk id="6" creationId="{53521F98-0BBE-4BF3-9CB1-0C8893302839}"/>
          </ac:picMkLst>
        </pc:picChg>
        <pc:picChg chg="add mod">
          <ac:chgData name="Eve Keepax" userId="41112d36-0800-4a8d-9d78-3d41b2f89ad6" providerId="ADAL" clId="{FC3385C1-65E9-4610-B570-97F5B5B5769B}" dt="2020-06-19T08:59:53.759" v="3337" actId="1076"/>
          <ac:picMkLst>
            <pc:docMk/>
            <pc:sldMk cId="3436926571" sldId="418"/>
            <ac:picMk id="8" creationId="{829E445C-3DC5-462E-9865-500A5975B262}"/>
          </ac:picMkLst>
        </pc:picChg>
        <pc:picChg chg="add mod">
          <ac:chgData name="Eve Keepax" userId="41112d36-0800-4a8d-9d78-3d41b2f89ad6" providerId="ADAL" clId="{FC3385C1-65E9-4610-B570-97F5B5B5769B}" dt="2020-06-19T09:00:37.582" v="3346" actId="1076"/>
          <ac:picMkLst>
            <pc:docMk/>
            <pc:sldMk cId="3436926571" sldId="418"/>
            <ac:picMk id="10" creationId="{5CC9CDF9-3592-4E9A-B230-654C70ADDBBB}"/>
          </ac:picMkLst>
        </pc:picChg>
        <pc:picChg chg="add mod">
          <ac:chgData name="Eve Keepax" userId="41112d36-0800-4a8d-9d78-3d41b2f89ad6" providerId="ADAL" clId="{FC3385C1-65E9-4610-B570-97F5B5B5769B}" dt="2020-06-19T09:00:38.025" v="3347" actId="1076"/>
          <ac:picMkLst>
            <pc:docMk/>
            <pc:sldMk cId="3436926571" sldId="418"/>
            <ac:picMk id="12" creationId="{8F7CFBB1-6EA4-4417-A75D-B245C6C62FB8}"/>
          </ac:picMkLst>
        </pc:picChg>
        <pc:picChg chg="add mod">
          <ac:chgData name="Eve Keepax" userId="41112d36-0800-4a8d-9d78-3d41b2f89ad6" providerId="ADAL" clId="{FC3385C1-65E9-4610-B570-97F5B5B5769B}" dt="2020-06-19T09:00:18.662" v="3342" actId="1076"/>
          <ac:picMkLst>
            <pc:docMk/>
            <pc:sldMk cId="3436926571" sldId="418"/>
            <ac:picMk id="14" creationId="{871E4916-F2F7-4741-B1B9-3794A3CB00BA}"/>
          </ac:picMkLst>
        </pc:picChg>
        <pc:picChg chg="add mod">
          <ac:chgData name="Eve Keepax" userId="41112d36-0800-4a8d-9d78-3d41b2f89ad6" providerId="ADAL" clId="{FC3385C1-65E9-4610-B570-97F5B5B5769B}" dt="2020-06-19T08:36:10.415" v="3248" actId="1076"/>
          <ac:picMkLst>
            <pc:docMk/>
            <pc:sldMk cId="3436926571" sldId="418"/>
            <ac:picMk id="16" creationId="{7118E5E5-355E-45B2-A492-91679751741D}"/>
          </ac:picMkLst>
        </pc:picChg>
        <pc:picChg chg="add mod">
          <ac:chgData name="Eve Keepax" userId="41112d36-0800-4a8d-9d78-3d41b2f89ad6" providerId="ADAL" clId="{FC3385C1-65E9-4610-B570-97F5B5B5769B}" dt="2020-06-19T08:36:18.834" v="3250" actId="1076"/>
          <ac:picMkLst>
            <pc:docMk/>
            <pc:sldMk cId="3436926571" sldId="418"/>
            <ac:picMk id="18" creationId="{D39AC5F2-9969-4070-9D7C-3D458ED241E1}"/>
          </ac:picMkLst>
        </pc:picChg>
        <pc:picChg chg="add mod">
          <ac:chgData name="Eve Keepax" userId="41112d36-0800-4a8d-9d78-3d41b2f89ad6" providerId="ADAL" clId="{FC3385C1-65E9-4610-B570-97F5B5B5769B}" dt="2020-06-19T08:36:06.223" v="3246" actId="1076"/>
          <ac:picMkLst>
            <pc:docMk/>
            <pc:sldMk cId="3436926571" sldId="418"/>
            <ac:picMk id="20" creationId="{0FED1805-761F-4CEF-8DF3-0D491FE375C6}"/>
          </ac:picMkLst>
        </pc:picChg>
        <pc:picChg chg="add mod">
          <ac:chgData name="Eve Keepax" userId="41112d36-0800-4a8d-9d78-3d41b2f89ad6" providerId="ADAL" clId="{FC3385C1-65E9-4610-B570-97F5B5B5769B}" dt="2020-06-19T08:36:14.554" v="3249" actId="1076"/>
          <ac:picMkLst>
            <pc:docMk/>
            <pc:sldMk cId="3436926571" sldId="418"/>
            <ac:picMk id="22" creationId="{2CC6697C-A7B5-4845-BCE9-FE7F7EA5E508}"/>
          </ac:picMkLst>
        </pc:picChg>
      </pc:sldChg>
      <pc:sldChg chg="addSp delSp modSp add mod modNotesTx">
        <pc:chgData name="Eve Keepax" userId="41112d36-0800-4a8d-9d78-3d41b2f89ad6" providerId="ADAL" clId="{FC3385C1-65E9-4610-B570-97F5B5B5769B}" dt="2020-06-19T09:35:06.456" v="3554" actId="207"/>
        <pc:sldMkLst>
          <pc:docMk/>
          <pc:sldMk cId="3900592588" sldId="419"/>
        </pc:sldMkLst>
        <pc:spChg chg="mod">
          <ac:chgData name="Eve Keepax" userId="41112d36-0800-4a8d-9d78-3d41b2f89ad6" providerId="ADAL" clId="{FC3385C1-65E9-4610-B570-97F5B5B5769B}" dt="2020-06-09T13:48:07.342" v="402" actId="6549"/>
          <ac:spMkLst>
            <pc:docMk/>
            <pc:sldMk cId="3900592588" sldId="419"/>
            <ac:spMk id="2" creationId="{00000000-0000-0000-0000-000000000000}"/>
          </ac:spMkLst>
        </pc:spChg>
        <pc:spChg chg="add del">
          <ac:chgData name="Eve Keepax" userId="41112d36-0800-4a8d-9d78-3d41b2f89ad6" providerId="ADAL" clId="{FC3385C1-65E9-4610-B570-97F5B5B5769B}" dt="2020-06-10T13:34:59.337" v="2145" actId="478"/>
          <ac:spMkLst>
            <pc:docMk/>
            <pc:sldMk cId="3900592588" sldId="419"/>
            <ac:spMk id="8" creationId="{A4A745C1-4650-4D04-A796-CCFD7BB2E7B8}"/>
          </ac:spMkLst>
        </pc:spChg>
        <pc:spChg chg="add mod">
          <ac:chgData name="Eve Keepax" userId="41112d36-0800-4a8d-9d78-3d41b2f89ad6" providerId="ADAL" clId="{FC3385C1-65E9-4610-B570-97F5B5B5769B}" dt="2020-06-19T09:35:06.456" v="3554" actId="207"/>
          <ac:spMkLst>
            <pc:docMk/>
            <pc:sldMk cId="3900592588" sldId="419"/>
            <ac:spMk id="10" creationId="{AEE2589A-645E-4216-944A-8B859487D8AC}"/>
          </ac:spMkLst>
        </pc:spChg>
        <pc:picChg chg="add mod">
          <ac:chgData name="Eve Keepax" userId="41112d36-0800-4a8d-9d78-3d41b2f89ad6" providerId="ADAL" clId="{FC3385C1-65E9-4610-B570-97F5B5B5769B}" dt="2020-06-19T09:34:25.596" v="3542" actId="1076"/>
          <ac:picMkLst>
            <pc:docMk/>
            <pc:sldMk cId="3900592588" sldId="419"/>
            <ac:picMk id="3" creationId="{F26857B8-6AF0-453E-A52B-046077AEC427}"/>
          </ac:picMkLst>
        </pc:picChg>
        <pc:picChg chg="add del mod">
          <ac:chgData name="Eve Keepax" userId="41112d36-0800-4a8d-9d78-3d41b2f89ad6" providerId="ADAL" clId="{FC3385C1-65E9-4610-B570-97F5B5B5769B}" dt="2020-06-10T13:31:27.403" v="2126" actId="478"/>
          <ac:picMkLst>
            <pc:docMk/>
            <pc:sldMk cId="3900592588" sldId="419"/>
            <ac:picMk id="4" creationId="{ED87223D-DC54-43C3-B497-CF6CF06B5668}"/>
          </ac:picMkLst>
        </pc:picChg>
        <pc:picChg chg="add del mod">
          <ac:chgData name="Eve Keepax" userId="41112d36-0800-4a8d-9d78-3d41b2f89ad6" providerId="ADAL" clId="{FC3385C1-65E9-4610-B570-97F5B5B5769B}" dt="2020-06-10T13:33:10.432" v="2136" actId="478"/>
          <ac:picMkLst>
            <pc:docMk/>
            <pc:sldMk cId="3900592588" sldId="419"/>
            <ac:picMk id="6" creationId="{E057C91F-CF5E-4A8F-9F7A-0E3AE82C0671}"/>
          </ac:picMkLst>
        </pc:picChg>
        <pc:picChg chg="add del mod modCrop">
          <ac:chgData name="Eve Keepax" userId="41112d36-0800-4a8d-9d78-3d41b2f89ad6" providerId="ADAL" clId="{FC3385C1-65E9-4610-B570-97F5B5B5769B}" dt="2020-06-10T13:38:02.542" v="2146" actId="478"/>
          <ac:picMkLst>
            <pc:docMk/>
            <pc:sldMk cId="3900592588" sldId="419"/>
            <ac:picMk id="7" creationId="{4B1A010D-8585-4407-AF86-20101056A648}"/>
          </ac:picMkLst>
        </pc:picChg>
        <pc:picChg chg="add del mod modCrop">
          <ac:chgData name="Eve Keepax" userId="41112d36-0800-4a8d-9d78-3d41b2f89ad6" providerId="ADAL" clId="{FC3385C1-65E9-4610-B570-97F5B5B5769B}" dt="2020-06-19T08:39:48.664" v="3317" actId="21"/>
          <ac:picMkLst>
            <pc:docMk/>
            <pc:sldMk cId="3900592588" sldId="419"/>
            <ac:picMk id="9" creationId="{7D91C0EF-C9D7-4788-8A74-5B4A8A114B8C}"/>
          </ac:picMkLst>
        </pc:picChg>
        <pc:picChg chg="add del mod">
          <ac:chgData name="Eve Keepax" userId="41112d36-0800-4a8d-9d78-3d41b2f89ad6" providerId="ADAL" clId="{FC3385C1-65E9-4610-B570-97F5B5B5769B}" dt="2020-06-10T13:32:30.271" v="2130" actId="478"/>
          <ac:picMkLst>
            <pc:docMk/>
            <pc:sldMk cId="3900592588" sldId="419"/>
            <ac:picMk id="1026" creationId="{6CFE4B27-B7B5-4584-B85B-836232B227BE}"/>
          </ac:picMkLst>
        </pc:picChg>
      </pc:sldChg>
      <pc:sldChg chg="addSp delSp modSp add mod ord modNotesTx">
        <pc:chgData name="Eve Keepax" userId="41112d36-0800-4a8d-9d78-3d41b2f89ad6" providerId="ADAL" clId="{FC3385C1-65E9-4610-B570-97F5B5B5769B}" dt="2020-06-19T11:30:09.766" v="6276" actId="1076"/>
        <pc:sldMkLst>
          <pc:docMk/>
          <pc:sldMk cId="4073466227" sldId="420"/>
        </pc:sldMkLst>
        <pc:spChg chg="mod">
          <ac:chgData name="Eve Keepax" userId="41112d36-0800-4a8d-9d78-3d41b2f89ad6" providerId="ADAL" clId="{FC3385C1-65E9-4610-B570-97F5B5B5769B}" dt="2020-06-09T13:49:44.608" v="450" actId="6549"/>
          <ac:spMkLst>
            <pc:docMk/>
            <pc:sldMk cId="4073466227" sldId="420"/>
            <ac:spMk id="2" creationId="{00000000-0000-0000-0000-000000000000}"/>
          </ac:spMkLst>
        </pc:spChg>
        <pc:spChg chg="add del mod">
          <ac:chgData name="Eve Keepax" userId="41112d36-0800-4a8d-9d78-3d41b2f89ad6" providerId="ADAL" clId="{FC3385C1-65E9-4610-B570-97F5B5B5769B}" dt="2020-06-19T10:04:42.348" v="4396" actId="478"/>
          <ac:spMkLst>
            <pc:docMk/>
            <pc:sldMk cId="4073466227" sldId="420"/>
            <ac:spMk id="3" creationId="{0203F7A8-5CCA-418D-8A1E-BB0D0016CFFC}"/>
          </ac:spMkLst>
        </pc:spChg>
        <pc:spChg chg="add mod">
          <ac:chgData name="Eve Keepax" userId="41112d36-0800-4a8d-9d78-3d41b2f89ad6" providerId="ADAL" clId="{FC3385C1-65E9-4610-B570-97F5B5B5769B}" dt="2020-06-19T11:29:07.558" v="6230" actId="20577"/>
          <ac:spMkLst>
            <pc:docMk/>
            <pc:sldMk cId="4073466227" sldId="420"/>
            <ac:spMk id="4" creationId="{CC301332-60A7-4856-B636-C5844ECDFE3C}"/>
          </ac:spMkLst>
        </pc:spChg>
        <pc:spChg chg="add mod">
          <ac:chgData name="Eve Keepax" userId="41112d36-0800-4a8d-9d78-3d41b2f89ad6" providerId="ADAL" clId="{FC3385C1-65E9-4610-B570-97F5B5B5769B}" dt="2020-06-19T10:07:48.711" v="4431" actId="1076"/>
          <ac:spMkLst>
            <pc:docMk/>
            <pc:sldMk cId="4073466227" sldId="420"/>
            <ac:spMk id="7" creationId="{27208E3D-A8A2-4F46-8CFB-1A30A590E941}"/>
          </ac:spMkLst>
        </pc:spChg>
        <pc:spChg chg="add mod">
          <ac:chgData name="Eve Keepax" userId="41112d36-0800-4a8d-9d78-3d41b2f89ad6" providerId="ADAL" clId="{FC3385C1-65E9-4610-B570-97F5B5B5769B}" dt="2020-06-19T11:30:09.766" v="6276" actId="1076"/>
          <ac:spMkLst>
            <pc:docMk/>
            <pc:sldMk cId="4073466227" sldId="420"/>
            <ac:spMk id="8" creationId="{A842474A-3B59-4B6C-977D-F0E8B36CE9DB}"/>
          </ac:spMkLst>
        </pc:spChg>
        <pc:picChg chg="add mod">
          <ac:chgData name="Eve Keepax" userId="41112d36-0800-4a8d-9d78-3d41b2f89ad6" providerId="ADAL" clId="{FC3385C1-65E9-4610-B570-97F5B5B5769B}" dt="2020-06-19T10:08:20.709" v="4440" actId="1076"/>
          <ac:picMkLst>
            <pc:docMk/>
            <pc:sldMk cId="4073466227" sldId="420"/>
            <ac:picMk id="6" creationId="{D36E7C01-E3E8-4CB5-BF69-DABBA9EC19EE}"/>
          </ac:picMkLst>
        </pc:picChg>
      </pc:sldChg>
      <pc:sldChg chg="addSp delSp modSp add mod ord modNotesTx">
        <pc:chgData name="Eve Keepax" userId="41112d36-0800-4a8d-9d78-3d41b2f89ad6" providerId="ADAL" clId="{FC3385C1-65E9-4610-B570-97F5B5B5769B}" dt="2020-06-19T11:59:24.373" v="7014" actId="6549"/>
        <pc:sldMkLst>
          <pc:docMk/>
          <pc:sldMk cId="3946872412" sldId="421"/>
        </pc:sldMkLst>
        <pc:spChg chg="mod">
          <ac:chgData name="Eve Keepax" userId="41112d36-0800-4a8d-9d78-3d41b2f89ad6" providerId="ADAL" clId="{FC3385C1-65E9-4610-B570-97F5B5B5769B}" dt="2020-06-09T13:48:43.778" v="422" actId="6549"/>
          <ac:spMkLst>
            <pc:docMk/>
            <pc:sldMk cId="3946872412" sldId="421"/>
            <ac:spMk id="2" creationId="{00000000-0000-0000-0000-000000000000}"/>
          </ac:spMkLst>
        </pc:spChg>
        <pc:spChg chg="add del mod">
          <ac:chgData name="Eve Keepax" userId="41112d36-0800-4a8d-9d78-3d41b2f89ad6" providerId="ADAL" clId="{FC3385C1-65E9-4610-B570-97F5B5B5769B}" dt="2020-06-19T09:39:06.732" v="3828" actId="21"/>
          <ac:spMkLst>
            <pc:docMk/>
            <pc:sldMk cId="3946872412" sldId="421"/>
            <ac:spMk id="3" creationId="{43769876-C05C-4D9F-A4AB-383AD72D993D}"/>
          </ac:spMkLst>
        </pc:spChg>
        <pc:spChg chg="add mod">
          <ac:chgData name="Eve Keepax" userId="41112d36-0800-4a8d-9d78-3d41b2f89ad6" providerId="ADAL" clId="{FC3385C1-65E9-4610-B570-97F5B5B5769B}" dt="2020-06-19T09:40:02.674" v="3842" actId="1076"/>
          <ac:spMkLst>
            <pc:docMk/>
            <pc:sldMk cId="3946872412" sldId="421"/>
            <ac:spMk id="6" creationId="{CBDF0076-9FB5-49BE-9F82-DCB82600EDA7}"/>
          </ac:spMkLst>
        </pc:spChg>
        <pc:picChg chg="add mod">
          <ac:chgData name="Eve Keepax" userId="41112d36-0800-4a8d-9d78-3d41b2f89ad6" providerId="ADAL" clId="{FC3385C1-65E9-4610-B570-97F5B5B5769B}" dt="2020-06-19T09:39:59.021" v="3841" actId="1076"/>
          <ac:picMkLst>
            <pc:docMk/>
            <pc:sldMk cId="3946872412" sldId="421"/>
            <ac:picMk id="4" creationId="{15943CEA-29D7-4340-BE6C-3C5FCBA6626B}"/>
          </ac:picMkLst>
        </pc:picChg>
        <pc:picChg chg="add mod">
          <ac:chgData name="Eve Keepax" userId="41112d36-0800-4a8d-9d78-3d41b2f89ad6" providerId="ADAL" clId="{FC3385C1-65E9-4610-B570-97F5B5B5769B}" dt="2020-06-19T09:39:57.321" v="3840" actId="1076"/>
          <ac:picMkLst>
            <pc:docMk/>
            <pc:sldMk cId="3946872412" sldId="421"/>
            <ac:picMk id="5" creationId="{BF9F6E15-9354-4E73-A257-375B54EA3D4C}"/>
          </ac:picMkLst>
        </pc:picChg>
      </pc:sldChg>
      <pc:sldChg chg="addSp delSp modSp add del mod ord">
        <pc:chgData name="Eve Keepax" userId="41112d36-0800-4a8d-9d78-3d41b2f89ad6" providerId="ADAL" clId="{FC3385C1-65E9-4610-B570-97F5B5B5769B}" dt="2020-06-19T10:50:06.563" v="5166" actId="2696"/>
        <pc:sldMkLst>
          <pc:docMk/>
          <pc:sldMk cId="1387899486" sldId="422"/>
        </pc:sldMkLst>
        <pc:spChg chg="mod">
          <ac:chgData name="Eve Keepax" userId="41112d36-0800-4a8d-9d78-3d41b2f89ad6" providerId="ADAL" clId="{FC3385C1-65E9-4610-B570-97F5B5B5769B}" dt="2020-06-09T13:55:23.083" v="1018" actId="20577"/>
          <ac:spMkLst>
            <pc:docMk/>
            <pc:sldMk cId="1387899486" sldId="422"/>
            <ac:spMk id="2" creationId="{00000000-0000-0000-0000-000000000000}"/>
          </ac:spMkLst>
        </pc:spChg>
        <pc:spChg chg="mod">
          <ac:chgData name="Eve Keepax" userId="41112d36-0800-4a8d-9d78-3d41b2f89ad6" providerId="ADAL" clId="{FC3385C1-65E9-4610-B570-97F5B5B5769B}" dt="2020-06-19T10:39:30.838" v="4923" actId="1076"/>
          <ac:spMkLst>
            <pc:docMk/>
            <pc:sldMk cId="1387899486" sldId="422"/>
            <ac:spMk id="3" creationId="{0203F7A8-5CCA-418D-8A1E-BB0D0016CFFC}"/>
          </ac:spMkLst>
        </pc:spChg>
        <pc:spChg chg="add mod">
          <ac:chgData name="Eve Keepax" userId="41112d36-0800-4a8d-9d78-3d41b2f89ad6" providerId="ADAL" clId="{FC3385C1-65E9-4610-B570-97F5B5B5769B}" dt="2020-06-19T10:44:12.269" v="5104" actId="20577"/>
          <ac:spMkLst>
            <pc:docMk/>
            <pc:sldMk cId="1387899486" sldId="422"/>
            <ac:spMk id="8" creationId="{8DA409DD-708C-473B-8076-6722EAAF2640}"/>
          </ac:spMkLst>
        </pc:spChg>
        <pc:picChg chg="add del mod">
          <ac:chgData name="Eve Keepax" userId="41112d36-0800-4a8d-9d78-3d41b2f89ad6" providerId="ADAL" clId="{FC3385C1-65E9-4610-B570-97F5B5B5769B}" dt="2020-06-10T14:50:31.648" v="2662" actId="478"/>
          <ac:picMkLst>
            <pc:docMk/>
            <pc:sldMk cId="1387899486" sldId="422"/>
            <ac:picMk id="5" creationId="{CA02DE9B-3360-4BDA-A90B-24F8EBDBC99E}"/>
          </ac:picMkLst>
        </pc:picChg>
        <pc:picChg chg="add mod">
          <ac:chgData name="Eve Keepax" userId="41112d36-0800-4a8d-9d78-3d41b2f89ad6" providerId="ADAL" clId="{FC3385C1-65E9-4610-B570-97F5B5B5769B}" dt="2020-06-10T14:59:31.033" v="2679" actId="1076"/>
          <ac:picMkLst>
            <pc:docMk/>
            <pc:sldMk cId="1387899486" sldId="422"/>
            <ac:picMk id="7" creationId="{886DCF47-00E9-4413-A622-4FADAAB92C94}"/>
          </ac:picMkLst>
        </pc:picChg>
        <pc:picChg chg="add mod">
          <ac:chgData name="Eve Keepax" userId="41112d36-0800-4a8d-9d78-3d41b2f89ad6" providerId="ADAL" clId="{FC3385C1-65E9-4610-B570-97F5B5B5769B}" dt="2020-06-10T14:52:44.225" v="2671" actId="1076"/>
          <ac:picMkLst>
            <pc:docMk/>
            <pc:sldMk cId="1387899486" sldId="422"/>
            <ac:picMk id="9" creationId="{6C014C0E-15FC-48C4-82F8-90B532830276}"/>
          </ac:picMkLst>
        </pc:picChg>
        <pc:picChg chg="add mod">
          <ac:chgData name="Eve Keepax" userId="41112d36-0800-4a8d-9d78-3d41b2f89ad6" providerId="ADAL" clId="{FC3385C1-65E9-4610-B570-97F5B5B5769B}" dt="2020-06-10T14:53:35.242" v="2675" actId="1076"/>
          <ac:picMkLst>
            <pc:docMk/>
            <pc:sldMk cId="1387899486" sldId="422"/>
            <ac:picMk id="10" creationId="{B3FB10DB-FD04-40CA-8006-DA5473554F7D}"/>
          </ac:picMkLst>
        </pc:picChg>
        <pc:picChg chg="add mod">
          <ac:chgData name="Eve Keepax" userId="41112d36-0800-4a8d-9d78-3d41b2f89ad6" providerId="ADAL" clId="{FC3385C1-65E9-4610-B570-97F5B5B5769B}" dt="2020-06-10T15:06:34.017" v="2712" actId="1076"/>
          <ac:picMkLst>
            <pc:docMk/>
            <pc:sldMk cId="1387899486" sldId="422"/>
            <ac:picMk id="11" creationId="{E950F122-496E-4EBA-B9A5-0CB6E5569026}"/>
          </ac:picMkLst>
        </pc:picChg>
      </pc:sldChg>
      <pc:sldChg chg="addSp delSp modSp add mod ord setBg">
        <pc:chgData name="Eve Keepax" userId="41112d36-0800-4a8d-9d78-3d41b2f89ad6" providerId="ADAL" clId="{FC3385C1-65E9-4610-B570-97F5B5B5769B}" dt="2020-06-19T11:09:21.540" v="5770" actId="1076"/>
        <pc:sldMkLst>
          <pc:docMk/>
          <pc:sldMk cId="3390842634" sldId="423"/>
        </pc:sldMkLst>
        <pc:spChg chg="mod">
          <ac:chgData name="Eve Keepax" userId="41112d36-0800-4a8d-9d78-3d41b2f89ad6" providerId="ADAL" clId="{FC3385C1-65E9-4610-B570-97F5B5B5769B}" dt="2020-06-09T13:56:38.263" v="1061" actId="20577"/>
          <ac:spMkLst>
            <pc:docMk/>
            <pc:sldMk cId="3390842634" sldId="423"/>
            <ac:spMk id="2" creationId="{00000000-0000-0000-0000-000000000000}"/>
          </ac:spMkLst>
        </pc:spChg>
        <pc:spChg chg="del">
          <ac:chgData name="Eve Keepax" userId="41112d36-0800-4a8d-9d78-3d41b2f89ad6" providerId="ADAL" clId="{FC3385C1-65E9-4610-B570-97F5B5B5769B}" dt="2020-06-19T10:56:20.442" v="5567" actId="21"/>
          <ac:spMkLst>
            <pc:docMk/>
            <pc:sldMk cId="3390842634" sldId="423"/>
            <ac:spMk id="3" creationId="{0203F7A8-5CCA-418D-8A1E-BB0D0016CFFC}"/>
          </ac:spMkLst>
        </pc:spChg>
        <pc:spChg chg="add mod">
          <ac:chgData name="Eve Keepax" userId="41112d36-0800-4a8d-9d78-3d41b2f89ad6" providerId="ADAL" clId="{FC3385C1-65E9-4610-B570-97F5B5B5769B}" dt="2020-06-19T11:01:40.941" v="5728" actId="14100"/>
          <ac:spMkLst>
            <pc:docMk/>
            <pc:sldMk cId="3390842634" sldId="423"/>
            <ac:spMk id="6" creationId="{C3CB78E5-EF44-44F5-85B0-595DAAA7A6A6}"/>
          </ac:spMkLst>
        </pc:spChg>
        <pc:spChg chg="add mod">
          <ac:chgData name="Eve Keepax" userId="41112d36-0800-4a8d-9d78-3d41b2f89ad6" providerId="ADAL" clId="{FC3385C1-65E9-4610-B570-97F5B5B5769B}" dt="2020-06-19T11:09:00.651" v="5767" actId="20577"/>
          <ac:spMkLst>
            <pc:docMk/>
            <pc:sldMk cId="3390842634" sldId="423"/>
            <ac:spMk id="7" creationId="{3693056A-5E8F-41A5-AF84-D9DC286407F0}"/>
          </ac:spMkLst>
        </pc:spChg>
        <pc:picChg chg="add del mod">
          <ac:chgData name="Eve Keepax" userId="41112d36-0800-4a8d-9d78-3d41b2f89ad6" providerId="ADAL" clId="{FC3385C1-65E9-4610-B570-97F5B5B5769B}" dt="2020-06-19T11:04:22.064" v="5761" actId="478"/>
          <ac:picMkLst>
            <pc:docMk/>
            <pc:sldMk cId="3390842634" sldId="423"/>
            <ac:picMk id="5" creationId="{A615A88A-5957-49CB-844D-3283187F418A}"/>
          </ac:picMkLst>
        </pc:picChg>
        <pc:picChg chg="add del mod">
          <ac:chgData name="Eve Keepax" userId="41112d36-0800-4a8d-9d78-3d41b2f89ad6" providerId="ADAL" clId="{FC3385C1-65E9-4610-B570-97F5B5B5769B}" dt="2020-06-10T15:06:29.914" v="2710" actId="21"/>
          <ac:picMkLst>
            <pc:docMk/>
            <pc:sldMk cId="3390842634" sldId="423"/>
            <ac:picMk id="7" creationId="{3B40500E-DEC8-428D-BE91-FD8AB5CAA554}"/>
          </ac:picMkLst>
        </pc:picChg>
        <pc:picChg chg="add mod">
          <ac:chgData name="Eve Keepax" userId="41112d36-0800-4a8d-9d78-3d41b2f89ad6" providerId="ADAL" clId="{FC3385C1-65E9-4610-B570-97F5B5B5769B}" dt="2020-06-19T11:09:21.540" v="5770" actId="1076"/>
          <ac:picMkLst>
            <pc:docMk/>
            <pc:sldMk cId="3390842634" sldId="423"/>
            <ac:picMk id="8" creationId="{5B508A86-8DC4-40C9-9117-83AF12167EA0}"/>
          </ac:picMkLst>
        </pc:picChg>
        <pc:picChg chg="add mod">
          <ac:chgData name="Eve Keepax" userId="41112d36-0800-4a8d-9d78-3d41b2f89ad6" providerId="ADAL" clId="{FC3385C1-65E9-4610-B570-97F5B5B5769B}" dt="2020-06-19T11:09:17.810" v="5769" actId="1076"/>
          <ac:picMkLst>
            <pc:docMk/>
            <pc:sldMk cId="3390842634" sldId="423"/>
            <ac:picMk id="10" creationId="{32345CB0-2ACD-4B8E-8C18-C62EA89718BB}"/>
          </ac:picMkLst>
        </pc:picChg>
      </pc:sldChg>
      <pc:sldChg chg="addSp delSp modSp add mod ord">
        <pc:chgData name="Eve Keepax" userId="41112d36-0800-4a8d-9d78-3d41b2f89ad6" providerId="ADAL" clId="{FC3385C1-65E9-4610-B570-97F5B5B5769B}" dt="2020-06-19T11:48:50.266" v="6895" actId="20577"/>
        <pc:sldMkLst>
          <pc:docMk/>
          <pc:sldMk cId="3933316330" sldId="424"/>
        </pc:sldMkLst>
        <pc:spChg chg="mod">
          <ac:chgData name="Eve Keepax" userId="41112d36-0800-4a8d-9d78-3d41b2f89ad6" providerId="ADAL" clId="{FC3385C1-65E9-4610-B570-97F5B5B5769B}" dt="2020-06-09T13:56:57.960" v="1082" actId="20577"/>
          <ac:spMkLst>
            <pc:docMk/>
            <pc:sldMk cId="3933316330" sldId="424"/>
            <ac:spMk id="2" creationId="{00000000-0000-0000-0000-000000000000}"/>
          </ac:spMkLst>
        </pc:spChg>
        <pc:spChg chg="del mod">
          <ac:chgData name="Eve Keepax" userId="41112d36-0800-4a8d-9d78-3d41b2f89ad6" providerId="ADAL" clId="{FC3385C1-65E9-4610-B570-97F5B5B5769B}" dt="2020-06-19T11:31:23.866" v="6279" actId="478"/>
          <ac:spMkLst>
            <pc:docMk/>
            <pc:sldMk cId="3933316330" sldId="424"/>
            <ac:spMk id="3" creationId="{0203F7A8-5CCA-418D-8A1E-BB0D0016CFFC}"/>
          </ac:spMkLst>
        </pc:spChg>
        <pc:spChg chg="add del mod">
          <ac:chgData name="Eve Keepax" userId="41112d36-0800-4a8d-9d78-3d41b2f89ad6" providerId="ADAL" clId="{FC3385C1-65E9-4610-B570-97F5B5B5769B}" dt="2020-06-19T11:31:31.433" v="6282" actId="21"/>
          <ac:spMkLst>
            <pc:docMk/>
            <pc:sldMk cId="3933316330" sldId="424"/>
            <ac:spMk id="4" creationId="{32144349-CD1C-4B4D-9CB9-1F962CAC918E}"/>
          </ac:spMkLst>
        </pc:spChg>
        <pc:spChg chg="add mod">
          <ac:chgData name="Eve Keepax" userId="41112d36-0800-4a8d-9d78-3d41b2f89ad6" providerId="ADAL" clId="{FC3385C1-65E9-4610-B570-97F5B5B5769B}" dt="2020-06-19T11:46:59.800" v="6854" actId="255"/>
          <ac:spMkLst>
            <pc:docMk/>
            <pc:sldMk cId="3933316330" sldId="424"/>
            <ac:spMk id="5" creationId="{2B169632-AE78-42F6-93C8-1CBA5B583CBA}"/>
          </ac:spMkLst>
        </pc:spChg>
        <pc:spChg chg="add mod">
          <ac:chgData name="Eve Keepax" userId="41112d36-0800-4a8d-9d78-3d41b2f89ad6" providerId="ADAL" clId="{FC3385C1-65E9-4610-B570-97F5B5B5769B}" dt="2020-06-19T11:48:39.855" v="6885" actId="20577"/>
          <ac:spMkLst>
            <pc:docMk/>
            <pc:sldMk cId="3933316330" sldId="424"/>
            <ac:spMk id="6" creationId="{F61ACC90-42B8-489C-A9E4-764F5A8A6F44}"/>
          </ac:spMkLst>
        </pc:spChg>
        <pc:spChg chg="add mod">
          <ac:chgData name="Eve Keepax" userId="41112d36-0800-4a8d-9d78-3d41b2f89ad6" providerId="ADAL" clId="{FC3385C1-65E9-4610-B570-97F5B5B5769B}" dt="2020-06-19T11:48:50.266" v="6895" actId="20577"/>
          <ac:spMkLst>
            <pc:docMk/>
            <pc:sldMk cId="3933316330" sldId="424"/>
            <ac:spMk id="11" creationId="{C4CF8590-FC3C-418F-9287-32A2E6BA6511}"/>
          </ac:spMkLst>
        </pc:spChg>
        <pc:picChg chg="add mod">
          <ac:chgData name="Eve Keepax" userId="41112d36-0800-4a8d-9d78-3d41b2f89ad6" providerId="ADAL" clId="{FC3385C1-65E9-4610-B570-97F5B5B5769B}" dt="2020-06-19T11:47:15.832" v="6858" actId="1076"/>
          <ac:picMkLst>
            <pc:docMk/>
            <pc:sldMk cId="3933316330" sldId="424"/>
            <ac:picMk id="7" creationId="{66404B7A-906C-42FE-9E41-5D9E391AB9BE}"/>
          </ac:picMkLst>
        </pc:picChg>
        <pc:picChg chg="add mod">
          <ac:chgData name="Eve Keepax" userId="41112d36-0800-4a8d-9d78-3d41b2f89ad6" providerId="ADAL" clId="{FC3385C1-65E9-4610-B570-97F5B5B5769B}" dt="2020-06-19T11:47:12.244" v="6857" actId="1076"/>
          <ac:picMkLst>
            <pc:docMk/>
            <pc:sldMk cId="3933316330" sldId="424"/>
            <ac:picMk id="8" creationId="{B645AE1E-796A-499A-B486-2C2A86FAB9CD}"/>
          </ac:picMkLst>
        </pc:picChg>
        <pc:picChg chg="add mod">
          <ac:chgData name="Eve Keepax" userId="41112d36-0800-4a8d-9d78-3d41b2f89ad6" providerId="ADAL" clId="{FC3385C1-65E9-4610-B570-97F5B5B5769B}" dt="2020-06-19T11:47:29.160" v="6861" actId="1076"/>
          <ac:picMkLst>
            <pc:docMk/>
            <pc:sldMk cId="3933316330" sldId="424"/>
            <ac:picMk id="9" creationId="{93D24B29-1D70-4799-9976-6AAFF62FA571}"/>
          </ac:picMkLst>
        </pc:picChg>
        <pc:picChg chg="add del mod">
          <ac:chgData name="Eve Keepax" userId="41112d36-0800-4a8d-9d78-3d41b2f89ad6" providerId="ADAL" clId="{FC3385C1-65E9-4610-B570-97F5B5B5769B}" dt="2020-06-19T11:43:09.985" v="6655" actId="478"/>
          <ac:picMkLst>
            <pc:docMk/>
            <pc:sldMk cId="3933316330" sldId="424"/>
            <ac:picMk id="10" creationId="{F2BB2B7B-F872-4F97-8E5C-6EBD0D297780}"/>
          </ac:picMkLst>
        </pc:picChg>
      </pc:sldChg>
      <pc:sldChg chg="add del">
        <pc:chgData name="Eve Keepax" userId="41112d36-0800-4a8d-9d78-3d41b2f89ad6" providerId="ADAL" clId="{FC3385C1-65E9-4610-B570-97F5B5B5769B}" dt="2020-06-19T11:56:43.974" v="6992" actId="47"/>
        <pc:sldMkLst>
          <pc:docMk/>
          <pc:sldMk cId="2938936843" sldId="425"/>
        </pc:sldMkLst>
      </pc:sldChg>
      <pc:sldChg chg="add del">
        <pc:chgData name="Eve Keepax" userId="41112d36-0800-4a8d-9d78-3d41b2f89ad6" providerId="ADAL" clId="{FC3385C1-65E9-4610-B570-97F5B5B5769B}" dt="2020-06-19T11:56:40.485" v="6990" actId="47"/>
        <pc:sldMkLst>
          <pc:docMk/>
          <pc:sldMk cId="1232622924" sldId="426"/>
        </pc:sldMkLst>
      </pc:sldChg>
      <pc:sldChg chg="addSp modSp add mod ord">
        <pc:chgData name="Eve Keepax" userId="41112d36-0800-4a8d-9d78-3d41b2f89ad6" providerId="ADAL" clId="{FC3385C1-65E9-4610-B570-97F5B5B5769B}" dt="2020-06-19T11:53:06.892" v="6967" actId="6549"/>
        <pc:sldMkLst>
          <pc:docMk/>
          <pc:sldMk cId="2562291380" sldId="427"/>
        </pc:sldMkLst>
        <pc:spChg chg="mod">
          <ac:chgData name="Eve Keepax" userId="41112d36-0800-4a8d-9d78-3d41b2f89ad6" providerId="ADAL" clId="{FC3385C1-65E9-4610-B570-97F5B5B5769B}" dt="2020-06-19T11:52:30.063" v="6950" actId="20577"/>
          <ac:spMkLst>
            <pc:docMk/>
            <pc:sldMk cId="2562291380" sldId="427"/>
            <ac:spMk id="2" creationId="{00000000-0000-0000-0000-000000000000}"/>
          </ac:spMkLst>
        </pc:spChg>
        <pc:spChg chg="add mod">
          <ac:chgData name="Eve Keepax" userId="41112d36-0800-4a8d-9d78-3d41b2f89ad6" providerId="ADAL" clId="{FC3385C1-65E9-4610-B570-97F5B5B5769B}" dt="2020-06-19T11:53:06.892" v="6967" actId="6549"/>
          <ac:spMkLst>
            <pc:docMk/>
            <pc:sldMk cId="2562291380" sldId="427"/>
            <ac:spMk id="7" creationId="{428C8EB9-1613-435B-9B0B-34116B407517}"/>
          </ac:spMkLst>
        </pc:spChg>
        <pc:spChg chg="mod">
          <ac:chgData name="Eve Keepax" userId="41112d36-0800-4a8d-9d78-3d41b2f89ad6" providerId="ADAL" clId="{FC3385C1-65E9-4610-B570-97F5B5B5769B}" dt="2020-06-19T10:16:01.129" v="4573" actId="1076"/>
          <ac:spMkLst>
            <pc:docMk/>
            <pc:sldMk cId="2562291380" sldId="427"/>
            <ac:spMk id="10" creationId="{C837FB7F-7DCD-40BF-A216-8C1195410984}"/>
          </ac:spMkLst>
        </pc:spChg>
        <pc:spChg chg="mod">
          <ac:chgData name="Eve Keepax" userId="41112d36-0800-4a8d-9d78-3d41b2f89ad6" providerId="ADAL" clId="{FC3385C1-65E9-4610-B570-97F5B5B5769B}" dt="2020-06-19T10:16:07.163" v="4574" actId="1076"/>
          <ac:spMkLst>
            <pc:docMk/>
            <pc:sldMk cId="2562291380" sldId="427"/>
            <ac:spMk id="11" creationId="{326A6445-1673-4372-BE4E-E12928BAB817}"/>
          </ac:spMkLst>
        </pc:spChg>
        <pc:picChg chg="mod">
          <ac:chgData name="Eve Keepax" userId="41112d36-0800-4a8d-9d78-3d41b2f89ad6" providerId="ADAL" clId="{FC3385C1-65E9-4610-B570-97F5B5B5769B}" dt="2020-06-19T10:15:44.231" v="4570" actId="1076"/>
          <ac:picMkLst>
            <pc:docMk/>
            <pc:sldMk cId="2562291380" sldId="427"/>
            <ac:picMk id="4" creationId="{8A7664AC-AF17-4980-BFA3-391F5BCDDDD1}"/>
          </ac:picMkLst>
        </pc:picChg>
        <pc:picChg chg="mod">
          <ac:chgData name="Eve Keepax" userId="41112d36-0800-4a8d-9d78-3d41b2f89ad6" providerId="ADAL" clId="{FC3385C1-65E9-4610-B570-97F5B5B5769B}" dt="2020-06-19T10:15:38.890" v="4568" actId="1076"/>
          <ac:picMkLst>
            <pc:docMk/>
            <pc:sldMk cId="2562291380" sldId="427"/>
            <ac:picMk id="9" creationId="{7469B139-4E4B-41C1-AD1F-3914609FEA7A}"/>
          </ac:picMkLst>
        </pc:picChg>
      </pc:sldChg>
      <pc:sldChg chg="addSp delSp modSp add mod modNotesTx">
        <pc:chgData name="Eve Keepax" userId="41112d36-0800-4a8d-9d78-3d41b2f89ad6" providerId="ADAL" clId="{FC3385C1-65E9-4610-B570-97F5B5B5769B}" dt="2020-06-19T11:59:17.705" v="7012" actId="6549"/>
        <pc:sldMkLst>
          <pc:docMk/>
          <pc:sldMk cId="2794592745" sldId="428"/>
        </pc:sldMkLst>
        <pc:spChg chg="mod">
          <ac:chgData name="Eve Keepax" userId="41112d36-0800-4a8d-9d78-3d41b2f89ad6" providerId="ADAL" clId="{FC3385C1-65E9-4610-B570-97F5B5B5769B}" dt="2020-06-19T09:11:24.480" v="3490" actId="20577"/>
          <ac:spMkLst>
            <pc:docMk/>
            <pc:sldMk cId="2794592745" sldId="428"/>
            <ac:spMk id="2" creationId="{00000000-0000-0000-0000-000000000000}"/>
          </ac:spMkLst>
        </pc:spChg>
        <pc:spChg chg="mod">
          <ac:chgData name="Eve Keepax" userId="41112d36-0800-4a8d-9d78-3d41b2f89ad6" providerId="ADAL" clId="{FC3385C1-65E9-4610-B570-97F5B5B5769B}" dt="2020-06-19T09:12:35.983" v="3501" actId="20577"/>
          <ac:spMkLst>
            <pc:docMk/>
            <pc:sldMk cId="2794592745" sldId="428"/>
            <ac:spMk id="4" creationId="{C12765AE-58D4-4F70-930E-A63D95C158CF}"/>
          </ac:spMkLst>
        </pc:spChg>
        <pc:spChg chg="add del mod">
          <ac:chgData name="Eve Keepax" userId="41112d36-0800-4a8d-9d78-3d41b2f89ad6" providerId="ADAL" clId="{FC3385C1-65E9-4610-B570-97F5B5B5769B}" dt="2020-06-10T13:21:07.340" v="1664" actId="478"/>
          <ac:spMkLst>
            <pc:docMk/>
            <pc:sldMk cId="2794592745" sldId="428"/>
            <ac:spMk id="6" creationId="{13A04757-0A4F-4799-A95A-63F5E76359AA}"/>
          </ac:spMkLst>
        </pc:spChg>
        <pc:spChg chg="add mod">
          <ac:chgData name="Eve Keepax" userId="41112d36-0800-4a8d-9d78-3d41b2f89ad6" providerId="ADAL" clId="{FC3385C1-65E9-4610-B570-97F5B5B5769B}" dt="2020-06-19T09:14:37.120" v="3510" actId="1076"/>
          <ac:spMkLst>
            <pc:docMk/>
            <pc:sldMk cId="2794592745" sldId="428"/>
            <ac:spMk id="7" creationId="{0A67D72A-B5CD-493B-B0F8-A952EA502CD7}"/>
          </ac:spMkLst>
        </pc:spChg>
        <pc:spChg chg="add mod">
          <ac:chgData name="Eve Keepax" userId="41112d36-0800-4a8d-9d78-3d41b2f89ad6" providerId="ADAL" clId="{FC3385C1-65E9-4610-B570-97F5B5B5769B}" dt="2020-06-19T09:13:32.275" v="3504" actId="207"/>
          <ac:spMkLst>
            <pc:docMk/>
            <pc:sldMk cId="2794592745" sldId="428"/>
            <ac:spMk id="8" creationId="{0315FF0A-FD0E-49FA-8D31-76F0A3C309BA}"/>
          </ac:spMkLst>
        </pc:spChg>
        <pc:spChg chg="add mod">
          <ac:chgData name="Eve Keepax" userId="41112d36-0800-4a8d-9d78-3d41b2f89ad6" providerId="ADAL" clId="{FC3385C1-65E9-4610-B570-97F5B5B5769B}" dt="2020-06-19T09:14:02.218" v="3507" actId="207"/>
          <ac:spMkLst>
            <pc:docMk/>
            <pc:sldMk cId="2794592745" sldId="428"/>
            <ac:spMk id="9" creationId="{B6753BD3-81E8-4F79-8D9B-222D5CEAE313}"/>
          </ac:spMkLst>
        </pc:spChg>
        <pc:spChg chg="add mod">
          <ac:chgData name="Eve Keepax" userId="41112d36-0800-4a8d-9d78-3d41b2f89ad6" providerId="ADAL" clId="{FC3385C1-65E9-4610-B570-97F5B5B5769B}" dt="2020-06-10T13:50:30.182" v="2596" actId="1076"/>
          <ac:spMkLst>
            <pc:docMk/>
            <pc:sldMk cId="2794592745" sldId="428"/>
            <ac:spMk id="10" creationId="{8DB3B50B-9CAD-4D7A-9296-624E308769F7}"/>
          </ac:spMkLst>
        </pc:spChg>
        <pc:picChg chg="add del mod">
          <ac:chgData name="Eve Keepax" userId="41112d36-0800-4a8d-9d78-3d41b2f89ad6" providerId="ADAL" clId="{FC3385C1-65E9-4610-B570-97F5B5B5769B}" dt="2020-06-10T13:22:26.836" v="1672" actId="478"/>
          <ac:picMkLst>
            <pc:docMk/>
            <pc:sldMk cId="2794592745" sldId="428"/>
            <ac:picMk id="5" creationId="{9FFE250E-A463-402A-A9C9-EFC233AF289F}"/>
          </ac:picMkLst>
        </pc:picChg>
        <pc:picChg chg="add del mod modCrop">
          <ac:chgData name="Eve Keepax" userId="41112d36-0800-4a8d-9d78-3d41b2f89ad6" providerId="ADAL" clId="{FC3385C1-65E9-4610-B570-97F5B5B5769B}" dt="2020-06-10T13:25:02.322" v="1874" actId="478"/>
          <ac:picMkLst>
            <pc:docMk/>
            <pc:sldMk cId="2794592745" sldId="428"/>
            <ac:picMk id="7" creationId="{D0821899-9124-4BE7-8F18-9E8FCB809EEA}"/>
          </ac:picMkLst>
        </pc:picChg>
      </pc:sldChg>
      <pc:sldChg chg="modSp add del mod">
        <pc:chgData name="Eve Keepax" userId="41112d36-0800-4a8d-9d78-3d41b2f89ad6" providerId="ADAL" clId="{FC3385C1-65E9-4610-B570-97F5B5B5769B}" dt="2020-06-19T11:56:42.811" v="6991" actId="47"/>
        <pc:sldMkLst>
          <pc:docMk/>
          <pc:sldMk cId="2873362054" sldId="429"/>
        </pc:sldMkLst>
        <pc:spChg chg="mod">
          <ac:chgData name="Eve Keepax" userId="41112d36-0800-4a8d-9d78-3d41b2f89ad6" providerId="ADAL" clId="{FC3385C1-65E9-4610-B570-97F5B5B5769B}" dt="2020-06-19T10:13:28.761" v="4453" actId="20577"/>
          <ac:spMkLst>
            <pc:docMk/>
            <pc:sldMk cId="2873362054" sldId="429"/>
            <ac:spMk id="2" creationId="{00000000-0000-0000-0000-000000000000}"/>
          </ac:spMkLst>
        </pc:spChg>
      </pc:sldChg>
      <pc:sldChg chg="add del">
        <pc:chgData name="Eve Keepax" userId="41112d36-0800-4a8d-9d78-3d41b2f89ad6" providerId="ADAL" clId="{FC3385C1-65E9-4610-B570-97F5B5B5769B}" dt="2020-06-19T10:10:58.345" v="4443" actId="2696"/>
        <pc:sldMkLst>
          <pc:docMk/>
          <pc:sldMk cId="675701067" sldId="430"/>
        </pc:sldMkLst>
      </pc:sldChg>
      <pc:sldChg chg="add del">
        <pc:chgData name="Eve Keepax" userId="41112d36-0800-4a8d-9d78-3d41b2f89ad6" providerId="ADAL" clId="{FC3385C1-65E9-4610-B570-97F5B5B5769B}" dt="2020-06-10T13:51:50.727" v="2607" actId="47"/>
        <pc:sldMkLst>
          <pc:docMk/>
          <pc:sldMk cId="2237888105" sldId="430"/>
        </pc:sldMkLst>
      </pc:sldChg>
      <pc:sldChg chg="addSp delSp modSp add mod addCm delCm">
        <pc:chgData name="Eve Keepax" userId="41112d36-0800-4a8d-9d78-3d41b2f89ad6" providerId="ADAL" clId="{FC3385C1-65E9-4610-B570-97F5B5B5769B}" dt="2020-06-19T11:24:31.096" v="6227" actId="20577"/>
        <pc:sldMkLst>
          <pc:docMk/>
          <pc:sldMk cId="3020747937" sldId="430"/>
        </pc:sldMkLst>
        <pc:spChg chg="del">
          <ac:chgData name="Eve Keepax" userId="41112d36-0800-4a8d-9d78-3d41b2f89ad6" providerId="ADAL" clId="{FC3385C1-65E9-4610-B570-97F5B5B5769B}" dt="2020-06-19T10:44:25.668" v="5106" actId="478"/>
          <ac:spMkLst>
            <pc:docMk/>
            <pc:sldMk cId="3020747937" sldId="430"/>
            <ac:spMk id="3" creationId="{0203F7A8-5CCA-418D-8A1E-BB0D0016CFFC}"/>
          </ac:spMkLst>
        </pc:spChg>
        <pc:spChg chg="mod">
          <ac:chgData name="Eve Keepax" userId="41112d36-0800-4a8d-9d78-3d41b2f89ad6" providerId="ADAL" clId="{FC3385C1-65E9-4610-B570-97F5B5B5769B}" dt="2020-06-19T11:24:31.096" v="6227" actId="20577"/>
          <ac:spMkLst>
            <pc:docMk/>
            <pc:sldMk cId="3020747937" sldId="430"/>
            <ac:spMk id="8" creationId="{8DA409DD-708C-473B-8076-6722EAAF2640}"/>
          </ac:spMkLst>
        </pc:spChg>
        <pc:spChg chg="add mod">
          <ac:chgData name="Eve Keepax" userId="41112d36-0800-4a8d-9d78-3d41b2f89ad6" providerId="ADAL" clId="{FC3385C1-65E9-4610-B570-97F5B5B5769B}" dt="2020-06-19T10:49:12.722" v="5165" actId="14100"/>
          <ac:spMkLst>
            <pc:docMk/>
            <pc:sldMk cId="3020747937" sldId="430"/>
            <ac:spMk id="12" creationId="{BEB2DAF7-9602-421A-8AD7-B8D69A67F3F9}"/>
          </ac:spMkLst>
        </pc:spChg>
        <pc:picChg chg="mod">
          <ac:chgData name="Eve Keepax" userId="41112d36-0800-4a8d-9d78-3d41b2f89ad6" providerId="ADAL" clId="{FC3385C1-65E9-4610-B570-97F5B5B5769B}" dt="2020-06-19T10:48:55.777" v="5161" actId="1076"/>
          <ac:picMkLst>
            <pc:docMk/>
            <pc:sldMk cId="3020747937" sldId="430"/>
            <ac:picMk id="7" creationId="{886DCF47-00E9-4413-A622-4FADAAB92C94}"/>
          </ac:picMkLst>
        </pc:picChg>
        <pc:picChg chg="mod">
          <ac:chgData name="Eve Keepax" userId="41112d36-0800-4a8d-9d78-3d41b2f89ad6" providerId="ADAL" clId="{FC3385C1-65E9-4610-B570-97F5B5B5769B}" dt="2020-06-19T10:48:57.242" v="5162" actId="1076"/>
          <ac:picMkLst>
            <pc:docMk/>
            <pc:sldMk cId="3020747937" sldId="430"/>
            <ac:picMk id="9" creationId="{6C014C0E-15FC-48C4-82F8-90B532830276}"/>
          </ac:picMkLst>
        </pc:picChg>
        <pc:picChg chg="mod">
          <ac:chgData name="Eve Keepax" userId="41112d36-0800-4a8d-9d78-3d41b2f89ad6" providerId="ADAL" clId="{FC3385C1-65E9-4610-B570-97F5B5B5769B}" dt="2020-06-19T10:48:39.411" v="5154" actId="1076"/>
          <ac:picMkLst>
            <pc:docMk/>
            <pc:sldMk cId="3020747937" sldId="430"/>
            <ac:picMk id="10" creationId="{B3FB10DB-FD04-40CA-8006-DA5473554F7D}"/>
          </ac:picMkLst>
        </pc:picChg>
        <pc:picChg chg="mod">
          <ac:chgData name="Eve Keepax" userId="41112d36-0800-4a8d-9d78-3d41b2f89ad6" providerId="ADAL" clId="{FC3385C1-65E9-4610-B570-97F5B5B5769B}" dt="2020-06-19T10:49:01.001" v="5163" actId="1076"/>
          <ac:picMkLst>
            <pc:docMk/>
            <pc:sldMk cId="3020747937" sldId="430"/>
            <ac:picMk id="11" creationId="{E950F122-496E-4EBA-B9A5-0CB6E5569026}"/>
          </ac:picMkLst>
        </pc:picChg>
        <pc:picChg chg="add mod">
          <ac:chgData name="Eve Keepax" userId="41112d36-0800-4a8d-9d78-3d41b2f89ad6" providerId="ADAL" clId="{FC3385C1-65E9-4610-B570-97F5B5B5769B}" dt="2020-06-19T10:49:04.838" v="5164" actId="1076"/>
          <ac:picMkLst>
            <pc:docMk/>
            <pc:sldMk cId="3020747937" sldId="430"/>
            <ac:picMk id="1026" creationId="{A30B1BBE-974A-4EDA-B326-923FC13F1457}"/>
          </ac:picMkLst>
        </pc:picChg>
      </pc:sldChg>
      <pc:sldChg chg="addSp delSp modSp add mod modNotesTx">
        <pc:chgData name="Eve Keepax" userId="41112d36-0800-4a8d-9d78-3d41b2f89ad6" providerId="ADAL" clId="{FC3385C1-65E9-4610-B570-97F5B5B5769B}" dt="2020-06-19T11:59:26.717" v="7015" actId="6549"/>
        <pc:sldMkLst>
          <pc:docMk/>
          <pc:sldMk cId="3687252306" sldId="431"/>
        </pc:sldMkLst>
        <pc:spChg chg="mod">
          <ac:chgData name="Eve Keepax" userId="41112d36-0800-4a8d-9d78-3d41b2f89ad6" providerId="ADAL" clId="{FC3385C1-65E9-4610-B570-97F5B5B5769B}" dt="2020-06-19T11:13:40.126" v="5776" actId="6549"/>
          <ac:spMkLst>
            <pc:docMk/>
            <pc:sldMk cId="3687252306" sldId="431"/>
            <ac:spMk id="2" creationId="{00000000-0000-0000-0000-000000000000}"/>
          </ac:spMkLst>
        </pc:spChg>
        <pc:spChg chg="del">
          <ac:chgData name="Eve Keepax" userId="41112d36-0800-4a8d-9d78-3d41b2f89ad6" providerId="ADAL" clId="{FC3385C1-65E9-4610-B570-97F5B5B5769B}" dt="2020-06-19T11:13:56.131" v="5778" actId="478"/>
          <ac:spMkLst>
            <pc:docMk/>
            <pc:sldMk cId="3687252306" sldId="431"/>
            <ac:spMk id="6" creationId="{CBDF0076-9FB5-49BE-9F82-DCB82600EDA7}"/>
          </ac:spMkLst>
        </pc:spChg>
        <pc:spChg chg="add mod">
          <ac:chgData name="Eve Keepax" userId="41112d36-0800-4a8d-9d78-3d41b2f89ad6" providerId="ADAL" clId="{FC3385C1-65E9-4610-B570-97F5B5B5769B}" dt="2020-06-19T11:23:02.908" v="6220" actId="255"/>
          <ac:spMkLst>
            <pc:docMk/>
            <pc:sldMk cId="3687252306" sldId="431"/>
            <ac:spMk id="7" creationId="{7276AAB0-2833-446E-8494-CB1F557E9CA2}"/>
          </ac:spMkLst>
        </pc:spChg>
        <pc:spChg chg="add del mod">
          <ac:chgData name="Eve Keepax" userId="41112d36-0800-4a8d-9d78-3d41b2f89ad6" providerId="ADAL" clId="{FC3385C1-65E9-4610-B570-97F5B5B5769B}" dt="2020-06-19T11:21:44.142" v="6209" actId="478"/>
          <ac:spMkLst>
            <pc:docMk/>
            <pc:sldMk cId="3687252306" sldId="431"/>
            <ac:spMk id="8" creationId="{C8B6BCF5-B4FD-4800-AC10-C95397F61D28}"/>
          </ac:spMkLst>
        </pc:spChg>
        <pc:picChg chg="del">
          <ac:chgData name="Eve Keepax" userId="41112d36-0800-4a8d-9d78-3d41b2f89ad6" providerId="ADAL" clId="{FC3385C1-65E9-4610-B570-97F5B5B5769B}" dt="2020-06-19T11:18:52.429" v="6143" actId="478"/>
          <ac:picMkLst>
            <pc:docMk/>
            <pc:sldMk cId="3687252306" sldId="431"/>
            <ac:picMk id="4" creationId="{15943CEA-29D7-4340-BE6C-3C5FCBA6626B}"/>
          </ac:picMkLst>
        </pc:picChg>
        <pc:picChg chg="del mod">
          <ac:chgData name="Eve Keepax" userId="41112d36-0800-4a8d-9d78-3d41b2f89ad6" providerId="ADAL" clId="{FC3385C1-65E9-4610-B570-97F5B5B5769B}" dt="2020-06-19T11:18:50.307" v="6142" actId="478"/>
          <ac:picMkLst>
            <pc:docMk/>
            <pc:sldMk cId="3687252306" sldId="431"/>
            <ac:picMk id="5" creationId="{BF9F6E15-9354-4E73-A257-375B54EA3D4C}"/>
          </ac:picMkLst>
        </pc:picChg>
        <pc:picChg chg="add mod">
          <ac:chgData name="Eve Keepax" userId="41112d36-0800-4a8d-9d78-3d41b2f89ad6" providerId="ADAL" clId="{FC3385C1-65E9-4610-B570-97F5B5B5769B}" dt="2020-06-19T11:23:16.142" v="6222" actId="1076"/>
          <ac:picMkLst>
            <pc:docMk/>
            <pc:sldMk cId="3687252306" sldId="431"/>
            <ac:picMk id="9" creationId="{DD9A8B67-4465-4BEC-BAE5-A84F3B37EA99}"/>
          </ac:picMkLst>
        </pc:picChg>
      </pc:sldChg>
      <pc:sldChg chg="addSp delSp modSp add mod setBg">
        <pc:chgData name="Eve Keepax" userId="41112d36-0800-4a8d-9d78-3d41b2f89ad6" providerId="ADAL" clId="{FC3385C1-65E9-4610-B570-97F5B5B5769B}" dt="2020-06-19T11:56:15.077" v="6988" actId="478"/>
        <pc:sldMkLst>
          <pc:docMk/>
          <pc:sldMk cId="160873651" sldId="432"/>
        </pc:sldMkLst>
        <pc:spChg chg="del mod">
          <ac:chgData name="Eve Keepax" userId="41112d36-0800-4a8d-9d78-3d41b2f89ad6" providerId="ADAL" clId="{FC3385C1-65E9-4610-B570-97F5B5B5769B}" dt="2020-06-19T11:54:21.476" v="6975"/>
          <ac:spMkLst>
            <pc:docMk/>
            <pc:sldMk cId="160873651" sldId="432"/>
            <ac:spMk id="2" creationId="{00000000-0000-0000-0000-000000000000}"/>
          </ac:spMkLst>
        </pc:spChg>
        <pc:spChg chg="add del mod">
          <ac:chgData name="Eve Keepax" userId="41112d36-0800-4a8d-9d78-3d41b2f89ad6" providerId="ADAL" clId="{FC3385C1-65E9-4610-B570-97F5B5B5769B}" dt="2020-06-19T11:55:07.347" v="6982" actId="478"/>
          <ac:spMkLst>
            <pc:docMk/>
            <pc:sldMk cId="160873651" sldId="432"/>
            <ac:spMk id="3" creationId="{C53C9C13-E72C-4E26-B4AA-10D48587471E}"/>
          </ac:spMkLst>
        </pc:spChg>
        <pc:spChg chg="add mod">
          <ac:chgData name="Eve Keepax" userId="41112d36-0800-4a8d-9d78-3d41b2f89ad6" providerId="ADAL" clId="{FC3385C1-65E9-4610-B570-97F5B5B5769B}" dt="2020-06-19T11:54:59.376" v="6980" actId="6549"/>
          <ac:spMkLst>
            <pc:docMk/>
            <pc:sldMk cId="160873651" sldId="432"/>
            <ac:spMk id="6" creationId="{D540DCCE-9E35-401A-BA88-AE7664C0001A}"/>
          </ac:spMkLst>
        </pc:spChg>
        <pc:spChg chg="del">
          <ac:chgData name="Eve Keepax" userId="41112d36-0800-4a8d-9d78-3d41b2f89ad6" providerId="ADAL" clId="{FC3385C1-65E9-4610-B570-97F5B5B5769B}" dt="2020-06-19T11:53:49.043" v="6970" actId="478"/>
          <ac:spMkLst>
            <pc:docMk/>
            <pc:sldMk cId="160873651" sldId="432"/>
            <ac:spMk id="9" creationId="{2835DDBB-F0D3-4E2F-8A78-BB6F362D316B}"/>
          </ac:spMkLst>
        </pc:spChg>
        <pc:spChg chg="add mod">
          <ac:chgData name="Eve Keepax" userId="41112d36-0800-4a8d-9d78-3d41b2f89ad6" providerId="ADAL" clId="{FC3385C1-65E9-4610-B570-97F5B5B5769B}" dt="2020-06-19T11:55:29.599" v="6985" actId="1076"/>
          <ac:spMkLst>
            <pc:docMk/>
            <pc:sldMk cId="160873651" sldId="432"/>
            <ac:spMk id="10" creationId="{BAC29AF1-53EE-489A-BFE1-F3D5971B118F}"/>
          </ac:spMkLst>
        </pc:spChg>
        <pc:picChg chg="del">
          <ac:chgData name="Eve Keepax" userId="41112d36-0800-4a8d-9d78-3d41b2f89ad6" providerId="ADAL" clId="{FC3385C1-65E9-4610-B570-97F5B5B5769B}" dt="2020-06-19T11:53:45.596" v="6968" actId="478"/>
          <ac:picMkLst>
            <pc:docMk/>
            <pc:sldMk cId="160873651" sldId="432"/>
            <ac:picMk id="7" creationId="{14C4FFF3-E513-4F4B-ADA1-BE9DAC7476CA}"/>
          </ac:picMkLst>
        </pc:picChg>
        <pc:picChg chg="del">
          <ac:chgData name="Eve Keepax" userId="41112d36-0800-4a8d-9d78-3d41b2f89ad6" providerId="ADAL" clId="{FC3385C1-65E9-4610-B570-97F5B5B5769B}" dt="2020-06-19T11:53:47.020" v="6969" actId="478"/>
          <ac:picMkLst>
            <pc:docMk/>
            <pc:sldMk cId="160873651" sldId="432"/>
            <ac:picMk id="8" creationId="{AD306492-893B-4D87-BE80-B171AB4F3958}"/>
          </ac:picMkLst>
        </pc:picChg>
        <pc:picChg chg="add del mod">
          <ac:chgData name="Eve Keepax" userId="41112d36-0800-4a8d-9d78-3d41b2f89ad6" providerId="ADAL" clId="{FC3385C1-65E9-4610-B570-97F5B5B5769B}" dt="2020-06-19T11:56:15.077" v="6988" actId="478"/>
          <ac:picMkLst>
            <pc:docMk/>
            <pc:sldMk cId="160873651" sldId="432"/>
            <ac:picMk id="11" creationId="{C466433F-9F6E-4A30-809E-FD6958E6EEF4}"/>
          </ac:picMkLst>
        </pc:picChg>
      </pc:sldChg>
    </pc:docChg>
  </pc:docChgLst>
  <pc:docChgLst>
    <pc:chgData name="Eve Keepax" userId="41112d36-0800-4a8d-9d78-3d41b2f89ad6" providerId="ADAL" clId="{9F40FF20-62D0-4414-AFEB-34DF4491E53F}"/>
    <pc:docChg chg="custSel modSld sldOrd">
      <pc:chgData name="Eve Keepax" userId="41112d36-0800-4a8d-9d78-3d41b2f89ad6" providerId="ADAL" clId="{9F40FF20-62D0-4414-AFEB-34DF4491E53F}" dt="2021-09-10T14:48:56.988" v="600" actId="122"/>
      <pc:docMkLst>
        <pc:docMk/>
      </pc:docMkLst>
      <pc:sldChg chg="modSp mod">
        <pc:chgData name="Eve Keepax" userId="41112d36-0800-4a8d-9d78-3d41b2f89ad6" providerId="ADAL" clId="{9F40FF20-62D0-4414-AFEB-34DF4491E53F}" dt="2021-09-10T14:41:24.940" v="449" actId="14100"/>
        <pc:sldMkLst>
          <pc:docMk/>
          <pc:sldMk cId="4073466227" sldId="420"/>
        </pc:sldMkLst>
        <pc:spChg chg="mod">
          <ac:chgData name="Eve Keepax" userId="41112d36-0800-4a8d-9d78-3d41b2f89ad6" providerId="ADAL" clId="{9F40FF20-62D0-4414-AFEB-34DF4491E53F}" dt="2021-09-10T14:41:24.940" v="449" actId="14100"/>
          <ac:spMkLst>
            <pc:docMk/>
            <pc:sldMk cId="4073466227" sldId="420"/>
            <ac:spMk id="4" creationId="{CC301332-60A7-4856-B636-C5844ECDFE3C}"/>
          </ac:spMkLst>
        </pc:spChg>
        <pc:spChg chg="mod">
          <ac:chgData name="Eve Keepax" userId="41112d36-0800-4a8d-9d78-3d41b2f89ad6" providerId="ADAL" clId="{9F40FF20-62D0-4414-AFEB-34DF4491E53F}" dt="2021-09-10T14:40:00.493" v="439" actId="1076"/>
          <ac:spMkLst>
            <pc:docMk/>
            <pc:sldMk cId="4073466227" sldId="420"/>
            <ac:spMk id="7" creationId="{27208E3D-A8A2-4F46-8CFB-1A30A590E941}"/>
          </ac:spMkLst>
        </pc:spChg>
      </pc:sldChg>
      <pc:sldChg chg="modSp mod ord">
        <pc:chgData name="Eve Keepax" userId="41112d36-0800-4a8d-9d78-3d41b2f89ad6" providerId="ADAL" clId="{9F40FF20-62D0-4414-AFEB-34DF4491E53F}" dt="2021-09-10T14:35:16.719" v="298" actId="20577"/>
        <pc:sldMkLst>
          <pc:docMk/>
          <pc:sldMk cId="3933316330" sldId="424"/>
        </pc:sldMkLst>
        <pc:spChg chg="mod">
          <ac:chgData name="Eve Keepax" userId="41112d36-0800-4a8d-9d78-3d41b2f89ad6" providerId="ADAL" clId="{9F40FF20-62D0-4414-AFEB-34DF4491E53F}" dt="2021-09-10T14:35:16.719" v="298" actId="20577"/>
          <ac:spMkLst>
            <pc:docMk/>
            <pc:sldMk cId="3933316330" sldId="424"/>
            <ac:spMk id="5" creationId="{2B169632-AE78-42F6-93C8-1CBA5B583CBA}"/>
          </ac:spMkLst>
        </pc:spChg>
      </pc:sldChg>
      <pc:sldChg chg="modSp mod">
        <pc:chgData name="Eve Keepax" userId="41112d36-0800-4a8d-9d78-3d41b2f89ad6" providerId="ADAL" clId="{9F40FF20-62D0-4414-AFEB-34DF4491E53F}" dt="2021-09-10T14:44:45.917" v="537" actId="1076"/>
        <pc:sldMkLst>
          <pc:docMk/>
          <pc:sldMk cId="2562291380" sldId="427"/>
        </pc:sldMkLst>
        <pc:spChg chg="mod">
          <ac:chgData name="Eve Keepax" userId="41112d36-0800-4a8d-9d78-3d41b2f89ad6" providerId="ADAL" clId="{9F40FF20-62D0-4414-AFEB-34DF4491E53F}" dt="2021-09-10T14:44:18.788" v="531" actId="20577"/>
          <ac:spMkLst>
            <pc:docMk/>
            <pc:sldMk cId="2562291380" sldId="427"/>
            <ac:spMk id="7" creationId="{428C8EB9-1613-435B-9B0B-34116B407517}"/>
          </ac:spMkLst>
        </pc:spChg>
        <pc:spChg chg="mod">
          <ac:chgData name="Eve Keepax" userId="41112d36-0800-4a8d-9d78-3d41b2f89ad6" providerId="ADAL" clId="{9F40FF20-62D0-4414-AFEB-34DF4491E53F}" dt="2021-09-10T14:44:45.917" v="537" actId="1076"/>
          <ac:spMkLst>
            <pc:docMk/>
            <pc:sldMk cId="2562291380" sldId="427"/>
            <ac:spMk id="10" creationId="{C837FB7F-7DCD-40BF-A216-8C1195410984}"/>
          </ac:spMkLst>
        </pc:spChg>
        <pc:spChg chg="mod">
          <ac:chgData name="Eve Keepax" userId="41112d36-0800-4a8d-9d78-3d41b2f89ad6" providerId="ADAL" clId="{9F40FF20-62D0-4414-AFEB-34DF4491E53F}" dt="2021-09-10T14:41:54.973" v="452" actId="1076"/>
          <ac:spMkLst>
            <pc:docMk/>
            <pc:sldMk cId="2562291380" sldId="427"/>
            <ac:spMk id="11" creationId="{326A6445-1673-4372-BE4E-E12928BAB817}"/>
          </ac:spMkLst>
        </pc:spChg>
        <pc:picChg chg="mod modCrop">
          <ac:chgData name="Eve Keepax" userId="41112d36-0800-4a8d-9d78-3d41b2f89ad6" providerId="ADAL" clId="{9F40FF20-62D0-4414-AFEB-34DF4491E53F}" dt="2021-09-10T14:44:41.890" v="536" actId="1076"/>
          <ac:picMkLst>
            <pc:docMk/>
            <pc:sldMk cId="2562291380" sldId="427"/>
            <ac:picMk id="4" creationId="{8A7664AC-AF17-4980-BFA3-391F5BCDDDD1}"/>
          </ac:picMkLst>
        </pc:picChg>
        <pc:picChg chg="mod">
          <ac:chgData name="Eve Keepax" userId="41112d36-0800-4a8d-9d78-3d41b2f89ad6" providerId="ADAL" clId="{9F40FF20-62D0-4414-AFEB-34DF4491E53F}" dt="2021-09-10T14:41:57.299" v="453" actId="1076"/>
          <ac:picMkLst>
            <pc:docMk/>
            <pc:sldMk cId="2562291380" sldId="427"/>
            <ac:picMk id="9" creationId="{7469B139-4E4B-41C1-AD1F-3914609FEA7A}"/>
          </ac:picMkLst>
        </pc:picChg>
      </pc:sldChg>
      <pc:sldChg chg="modSp mod">
        <pc:chgData name="Eve Keepax" userId="41112d36-0800-4a8d-9d78-3d41b2f89ad6" providerId="ADAL" clId="{9F40FF20-62D0-4414-AFEB-34DF4491E53F}" dt="2021-09-10T14:48:56.988" v="600" actId="122"/>
        <pc:sldMkLst>
          <pc:docMk/>
          <pc:sldMk cId="3687252306" sldId="431"/>
        </pc:sldMkLst>
        <pc:spChg chg="mod">
          <ac:chgData name="Eve Keepax" userId="41112d36-0800-4a8d-9d78-3d41b2f89ad6" providerId="ADAL" clId="{9F40FF20-62D0-4414-AFEB-34DF4491E53F}" dt="2021-09-10T14:48:56.988" v="600" actId="122"/>
          <ac:spMkLst>
            <pc:docMk/>
            <pc:sldMk cId="3687252306" sldId="431"/>
            <ac:spMk id="7" creationId="{7276AAB0-2833-446E-8494-CB1F557E9CA2}"/>
          </ac:spMkLst>
        </pc:spChg>
      </pc:sldChg>
      <pc:sldChg chg="modSp mod">
        <pc:chgData name="Eve Keepax" userId="41112d36-0800-4a8d-9d78-3d41b2f89ad6" providerId="ADAL" clId="{9F40FF20-62D0-4414-AFEB-34DF4491E53F}" dt="2021-09-10T14:31:20.886" v="8" actId="20577"/>
        <pc:sldMkLst>
          <pc:docMk/>
          <pc:sldMk cId="1609719688" sldId="435"/>
        </pc:sldMkLst>
        <pc:spChg chg="mod">
          <ac:chgData name="Eve Keepax" userId="41112d36-0800-4a8d-9d78-3d41b2f89ad6" providerId="ADAL" clId="{9F40FF20-62D0-4414-AFEB-34DF4491E53F}" dt="2021-09-10T14:31:20.886" v="8" actId="20577"/>
          <ac:spMkLst>
            <pc:docMk/>
            <pc:sldMk cId="1609719688" sldId="435"/>
            <ac:spMk id="10" creationId="{AEE2589A-645E-4216-944A-8B859487D8AC}"/>
          </ac:spMkLst>
        </pc:spChg>
      </pc:sldChg>
      <pc:sldChg chg="modSp mod">
        <pc:chgData name="Eve Keepax" userId="41112d36-0800-4a8d-9d78-3d41b2f89ad6" providerId="ADAL" clId="{9F40FF20-62D0-4414-AFEB-34DF4491E53F}" dt="2021-09-10T14:32:23.662" v="104" actId="5793"/>
        <pc:sldMkLst>
          <pc:docMk/>
          <pc:sldMk cId="3882552979" sldId="439"/>
        </pc:sldMkLst>
        <pc:spChg chg="mod">
          <ac:chgData name="Eve Keepax" userId="41112d36-0800-4a8d-9d78-3d41b2f89ad6" providerId="ADAL" clId="{9F40FF20-62D0-4414-AFEB-34DF4491E53F}" dt="2021-09-10T14:32:23.662" v="104" actId="5793"/>
          <ac:spMkLst>
            <pc:docMk/>
            <pc:sldMk cId="3882552979" sldId="439"/>
            <ac:spMk id="12" creationId="{A4196453-7D19-429D-B37A-BB848C7FD3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0FF83-7B5B-42F3-B869-DBAA8799C1AC}" type="datetimeFigureOut">
              <a:rPr lang="en-GB" smtClean="0"/>
              <a:t>21/02/2023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EEFF5-2B2A-4E3E-B34A-933C75265B0E}" type="slidenum">
              <a:rPr lang="en-GB" smtClean="0"/>
              <a:t>‹#›</a:t>
            </a:fld>
            <a:endParaRPr lang="en-GB"/>
          </a:p>
        </p:txBody>
      </p:sp>
    </p:spTree>
    <p:extLst>
      <p:ext uri="{BB962C8B-B14F-4D97-AF65-F5344CB8AC3E}">
        <p14:creationId xmlns:p14="http://schemas.microsoft.com/office/powerpoint/2010/main" val="4015393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6EEFF5-2B2A-4E3E-B34A-933C75265B0E}" type="slidenum">
              <a:rPr lang="en-GB" smtClean="0"/>
              <a:t>1</a:t>
            </a:fld>
            <a:endParaRPr lang="en-GB"/>
          </a:p>
        </p:txBody>
      </p:sp>
    </p:spTree>
    <p:extLst>
      <p:ext uri="{BB962C8B-B14F-4D97-AF65-F5344CB8AC3E}">
        <p14:creationId xmlns:p14="http://schemas.microsoft.com/office/powerpoint/2010/main" val="3005369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6EEFF5-2B2A-4E3E-B34A-933C75265B0E}" type="slidenum">
              <a:rPr lang="en-GB" smtClean="0"/>
              <a:t>10</a:t>
            </a:fld>
            <a:endParaRPr lang="en-GB"/>
          </a:p>
        </p:txBody>
      </p:sp>
    </p:spTree>
    <p:extLst>
      <p:ext uri="{BB962C8B-B14F-4D97-AF65-F5344CB8AC3E}">
        <p14:creationId xmlns:p14="http://schemas.microsoft.com/office/powerpoint/2010/main" val="3010749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6EEFF5-2B2A-4E3E-B34A-933C75265B0E}" type="slidenum">
              <a:rPr lang="en-GB" smtClean="0"/>
              <a:t>11</a:t>
            </a:fld>
            <a:endParaRPr lang="en-GB"/>
          </a:p>
        </p:txBody>
      </p:sp>
    </p:spTree>
    <p:extLst>
      <p:ext uri="{BB962C8B-B14F-4D97-AF65-F5344CB8AC3E}">
        <p14:creationId xmlns:p14="http://schemas.microsoft.com/office/powerpoint/2010/main" val="2135267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6EEFF5-2B2A-4E3E-B34A-933C75265B0E}" type="slidenum">
              <a:rPr lang="en-GB" smtClean="0"/>
              <a:t>12</a:t>
            </a:fld>
            <a:endParaRPr lang="en-GB"/>
          </a:p>
        </p:txBody>
      </p:sp>
    </p:spTree>
    <p:extLst>
      <p:ext uri="{BB962C8B-B14F-4D97-AF65-F5344CB8AC3E}">
        <p14:creationId xmlns:p14="http://schemas.microsoft.com/office/powerpoint/2010/main" val="2787716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6EEFF5-2B2A-4E3E-B34A-933C75265B0E}" type="slidenum">
              <a:rPr lang="en-GB" smtClean="0"/>
              <a:t>13</a:t>
            </a:fld>
            <a:endParaRPr lang="en-GB"/>
          </a:p>
        </p:txBody>
      </p:sp>
    </p:spTree>
    <p:extLst>
      <p:ext uri="{BB962C8B-B14F-4D97-AF65-F5344CB8AC3E}">
        <p14:creationId xmlns:p14="http://schemas.microsoft.com/office/powerpoint/2010/main" val="2358600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6EEFF5-2B2A-4E3E-B34A-933C75265B0E}" type="slidenum">
              <a:rPr lang="en-GB" smtClean="0"/>
              <a:t>14</a:t>
            </a:fld>
            <a:endParaRPr lang="en-GB"/>
          </a:p>
        </p:txBody>
      </p:sp>
    </p:spTree>
    <p:extLst>
      <p:ext uri="{BB962C8B-B14F-4D97-AF65-F5344CB8AC3E}">
        <p14:creationId xmlns:p14="http://schemas.microsoft.com/office/powerpoint/2010/main" val="1877524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6EEFF5-2B2A-4E3E-B34A-933C75265B0E}" type="slidenum">
              <a:rPr lang="en-GB" smtClean="0"/>
              <a:t>15</a:t>
            </a:fld>
            <a:endParaRPr lang="en-GB"/>
          </a:p>
        </p:txBody>
      </p:sp>
    </p:spTree>
    <p:extLst>
      <p:ext uri="{BB962C8B-B14F-4D97-AF65-F5344CB8AC3E}">
        <p14:creationId xmlns:p14="http://schemas.microsoft.com/office/powerpoint/2010/main" val="1946519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6EEFF5-2B2A-4E3E-B34A-933C75265B0E}" type="slidenum">
              <a:rPr lang="en-GB" smtClean="0"/>
              <a:t>2</a:t>
            </a:fld>
            <a:endParaRPr lang="en-GB"/>
          </a:p>
        </p:txBody>
      </p:sp>
    </p:spTree>
    <p:extLst>
      <p:ext uri="{BB962C8B-B14F-4D97-AF65-F5344CB8AC3E}">
        <p14:creationId xmlns:p14="http://schemas.microsoft.com/office/powerpoint/2010/main" val="323496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6EEFF5-2B2A-4E3E-B34A-933C75265B0E}" type="slidenum">
              <a:rPr lang="en-GB" smtClean="0"/>
              <a:t>3</a:t>
            </a:fld>
            <a:endParaRPr lang="en-GB"/>
          </a:p>
        </p:txBody>
      </p:sp>
    </p:spTree>
    <p:extLst>
      <p:ext uri="{BB962C8B-B14F-4D97-AF65-F5344CB8AC3E}">
        <p14:creationId xmlns:p14="http://schemas.microsoft.com/office/powerpoint/2010/main" val="531614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6EEFF5-2B2A-4E3E-B34A-933C75265B0E}" type="slidenum">
              <a:rPr lang="en-GB" smtClean="0"/>
              <a:t>4</a:t>
            </a:fld>
            <a:endParaRPr lang="en-GB"/>
          </a:p>
        </p:txBody>
      </p:sp>
    </p:spTree>
    <p:extLst>
      <p:ext uri="{BB962C8B-B14F-4D97-AF65-F5344CB8AC3E}">
        <p14:creationId xmlns:p14="http://schemas.microsoft.com/office/powerpoint/2010/main" val="425164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6EEFF5-2B2A-4E3E-B34A-933C75265B0E}" type="slidenum">
              <a:rPr lang="en-GB" smtClean="0"/>
              <a:t>5</a:t>
            </a:fld>
            <a:endParaRPr lang="en-GB"/>
          </a:p>
        </p:txBody>
      </p:sp>
    </p:spTree>
    <p:extLst>
      <p:ext uri="{BB962C8B-B14F-4D97-AF65-F5344CB8AC3E}">
        <p14:creationId xmlns:p14="http://schemas.microsoft.com/office/powerpoint/2010/main" val="3338130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6EEFF5-2B2A-4E3E-B34A-933C75265B0E}" type="slidenum">
              <a:rPr lang="en-GB" smtClean="0"/>
              <a:t>6</a:t>
            </a:fld>
            <a:endParaRPr lang="en-GB"/>
          </a:p>
        </p:txBody>
      </p:sp>
    </p:spTree>
    <p:extLst>
      <p:ext uri="{BB962C8B-B14F-4D97-AF65-F5344CB8AC3E}">
        <p14:creationId xmlns:p14="http://schemas.microsoft.com/office/powerpoint/2010/main" val="245472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6EEFF5-2B2A-4E3E-B34A-933C75265B0E}" type="slidenum">
              <a:rPr lang="en-GB" smtClean="0"/>
              <a:t>7</a:t>
            </a:fld>
            <a:endParaRPr lang="en-GB"/>
          </a:p>
        </p:txBody>
      </p:sp>
    </p:spTree>
    <p:extLst>
      <p:ext uri="{BB962C8B-B14F-4D97-AF65-F5344CB8AC3E}">
        <p14:creationId xmlns:p14="http://schemas.microsoft.com/office/powerpoint/2010/main" val="416381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6EEFF5-2B2A-4E3E-B34A-933C75265B0E}" type="slidenum">
              <a:rPr lang="en-GB" smtClean="0"/>
              <a:t>8</a:t>
            </a:fld>
            <a:endParaRPr lang="en-GB"/>
          </a:p>
        </p:txBody>
      </p:sp>
    </p:spTree>
    <p:extLst>
      <p:ext uri="{BB962C8B-B14F-4D97-AF65-F5344CB8AC3E}">
        <p14:creationId xmlns:p14="http://schemas.microsoft.com/office/powerpoint/2010/main" val="3551036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6EEFF5-2B2A-4E3E-B34A-933C75265B0E}" type="slidenum">
              <a:rPr lang="en-GB" smtClean="0"/>
              <a:t>9</a:t>
            </a:fld>
            <a:endParaRPr lang="en-GB"/>
          </a:p>
        </p:txBody>
      </p:sp>
    </p:spTree>
    <p:extLst>
      <p:ext uri="{BB962C8B-B14F-4D97-AF65-F5344CB8AC3E}">
        <p14:creationId xmlns:p14="http://schemas.microsoft.com/office/powerpoint/2010/main" val="3909419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
            <a:ext cx="12192000" cy="6483246"/>
          </a:xfrm>
          <a:prstGeom prst="rect">
            <a:avLst/>
          </a:prstGeom>
          <a:solidFill>
            <a:srgbClr val="2484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userDrawn="1"/>
        </p:nvSpPr>
        <p:spPr>
          <a:xfrm>
            <a:off x="413884" y="6543009"/>
            <a:ext cx="1949573" cy="246221"/>
          </a:xfrm>
          <a:prstGeom prst="rect">
            <a:avLst/>
          </a:prstGeom>
        </p:spPr>
        <p:txBody>
          <a:bodyPr wrap="none">
            <a:spAutoFit/>
          </a:bodyPr>
          <a:lstStyle/>
          <a:p>
            <a:r>
              <a:rPr lang="en-US" sz="1000" dirty="0">
                <a:solidFill>
                  <a:srgbClr val="2484C6"/>
                </a:solidFill>
                <a:latin typeface="Arial" panose="020B0604020202020204" pitchFamily="34" charset="0"/>
                <a:cs typeface="Arial" panose="020B0604020202020204" pitchFamily="34" charset="0"/>
              </a:rPr>
              <a:t>www.keepscotlandbeautiful.org</a:t>
            </a:r>
          </a:p>
        </p:txBody>
      </p:sp>
      <p:cxnSp>
        <p:nvCxnSpPr>
          <p:cNvPr id="8" name="Straight Connector 7"/>
          <p:cNvCxnSpPr/>
          <p:nvPr userDrawn="1"/>
        </p:nvCxnSpPr>
        <p:spPr>
          <a:xfrm>
            <a:off x="0" y="6483246"/>
            <a:ext cx="1219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0000" t="9635" r="9394" b="11111"/>
          <a:stretch/>
        </p:blipFill>
        <p:spPr>
          <a:xfrm>
            <a:off x="10806546" y="6569460"/>
            <a:ext cx="917002" cy="219770"/>
          </a:xfrm>
          <a:prstGeom prst="rect">
            <a:avLst/>
          </a:prstGeom>
        </p:spPr>
      </p:pic>
    </p:spTree>
    <p:extLst>
      <p:ext uri="{BB962C8B-B14F-4D97-AF65-F5344CB8AC3E}">
        <p14:creationId xmlns:p14="http://schemas.microsoft.com/office/powerpoint/2010/main" val="153977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413884" y="6543009"/>
            <a:ext cx="1949573" cy="246221"/>
          </a:xfrm>
          <a:prstGeom prst="rect">
            <a:avLst/>
          </a:prstGeom>
        </p:spPr>
        <p:txBody>
          <a:bodyPr wrap="none">
            <a:spAutoFit/>
          </a:bodyPr>
          <a:lstStyle/>
          <a:p>
            <a:r>
              <a:rPr lang="en-US" sz="1000" dirty="0">
                <a:solidFill>
                  <a:srgbClr val="2484C6"/>
                </a:solidFill>
                <a:latin typeface="Arial" panose="020B0604020202020204" pitchFamily="34" charset="0"/>
                <a:cs typeface="Arial" panose="020B0604020202020204" pitchFamily="34" charset="0"/>
              </a:rPr>
              <a:t>www.keepscotlandbeautiful.org</a:t>
            </a:r>
          </a:p>
        </p:txBody>
      </p:sp>
      <p:cxnSp>
        <p:nvCxnSpPr>
          <p:cNvPr id="8" name="Straight Connector 7"/>
          <p:cNvCxnSpPr/>
          <p:nvPr userDrawn="1"/>
        </p:nvCxnSpPr>
        <p:spPr>
          <a:xfrm>
            <a:off x="0" y="6483246"/>
            <a:ext cx="12192000" cy="0"/>
          </a:xfrm>
          <a:prstGeom prst="line">
            <a:avLst/>
          </a:prstGeom>
          <a:ln>
            <a:solidFill>
              <a:srgbClr val="2484C6"/>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userDrawn="1"/>
        </p:nvSpPr>
        <p:spPr>
          <a:xfrm>
            <a:off x="-1" y="0"/>
            <a:ext cx="12191997" cy="936899"/>
          </a:xfrm>
          <a:prstGeom prst="rect">
            <a:avLst/>
          </a:prstGeom>
          <a:solidFill>
            <a:srgbClr val="2484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Shape 212"/>
          <p:cNvSpPr/>
          <p:nvPr userDrawn="1"/>
        </p:nvSpPr>
        <p:spPr>
          <a:xfrm>
            <a:off x="11255101" y="2806039"/>
            <a:ext cx="936899" cy="936899"/>
          </a:xfrm>
          <a:prstGeom prst="rect">
            <a:avLst/>
          </a:prstGeom>
          <a:solidFill>
            <a:srgbClr val="2484C6">
              <a:alpha val="40000"/>
            </a:srgbClr>
          </a:solidFill>
          <a:ln>
            <a:noFill/>
          </a:ln>
        </p:spPr>
        <p:txBody>
          <a:bodyPr lIns="91425" tIns="91425" rIns="91425" bIns="91425" anchor="ctr" anchorCtr="0">
            <a:noAutofit/>
          </a:bodyPr>
          <a:lstStyle/>
          <a:p>
            <a:pPr lvl="0">
              <a:spcBef>
                <a:spcPts val="0"/>
              </a:spcBef>
              <a:buNone/>
            </a:pPr>
            <a:endParaRPr/>
          </a:p>
        </p:txBody>
      </p:sp>
      <p:sp>
        <p:nvSpPr>
          <p:cNvPr id="6" name="Shape 211"/>
          <p:cNvSpPr/>
          <p:nvPr userDrawn="1"/>
        </p:nvSpPr>
        <p:spPr>
          <a:xfrm>
            <a:off x="10320547" y="-478"/>
            <a:ext cx="936899" cy="936899"/>
          </a:xfrm>
          <a:prstGeom prst="rect">
            <a:avLst/>
          </a:prstGeom>
          <a:solidFill>
            <a:srgbClr val="2484C6"/>
          </a:solidFill>
          <a:ln>
            <a:noFill/>
          </a:ln>
        </p:spPr>
        <p:txBody>
          <a:bodyPr lIns="91425" tIns="91425" rIns="91425" bIns="91425" anchor="ctr" anchorCtr="0">
            <a:noAutofit/>
          </a:bodyPr>
          <a:lstStyle/>
          <a:p>
            <a:pPr lvl="0">
              <a:spcBef>
                <a:spcPts val="0"/>
              </a:spcBef>
              <a:buNone/>
            </a:pPr>
            <a:endParaRPr/>
          </a:p>
        </p:txBody>
      </p:sp>
      <p:sp>
        <p:nvSpPr>
          <p:cNvPr id="9" name="Shape 215"/>
          <p:cNvSpPr/>
          <p:nvPr userDrawn="1"/>
        </p:nvSpPr>
        <p:spPr>
          <a:xfrm>
            <a:off x="11726145" y="3742938"/>
            <a:ext cx="468300" cy="468300"/>
          </a:xfrm>
          <a:prstGeom prst="rect">
            <a:avLst/>
          </a:prstGeom>
          <a:solidFill>
            <a:srgbClr val="2484C6"/>
          </a:solidFill>
          <a:ln>
            <a:noFill/>
          </a:ln>
        </p:spPr>
        <p:txBody>
          <a:bodyPr lIns="91425" tIns="91425" rIns="91425" bIns="91425" anchor="ctr" anchorCtr="0">
            <a:noAutofit/>
          </a:bodyPr>
          <a:lstStyle/>
          <a:p>
            <a:pPr lvl="0">
              <a:spcBef>
                <a:spcPts val="0"/>
              </a:spcBef>
              <a:buNone/>
            </a:pPr>
            <a:endParaRPr/>
          </a:p>
        </p:txBody>
      </p:sp>
      <p:sp>
        <p:nvSpPr>
          <p:cNvPr id="10" name="Shape 216"/>
          <p:cNvSpPr/>
          <p:nvPr userDrawn="1"/>
        </p:nvSpPr>
        <p:spPr>
          <a:xfrm>
            <a:off x="11726150" y="3274693"/>
            <a:ext cx="468300" cy="468300"/>
          </a:xfrm>
          <a:prstGeom prst="rect">
            <a:avLst/>
          </a:prstGeom>
          <a:solidFill>
            <a:srgbClr val="2484C6">
              <a:alpha val="41150"/>
            </a:srgbClr>
          </a:solidFill>
          <a:ln>
            <a:noFill/>
          </a:ln>
        </p:spPr>
        <p:txBody>
          <a:bodyPr lIns="91425" tIns="91425" rIns="91425" bIns="91425" anchor="ctr" anchorCtr="0">
            <a:noAutofit/>
          </a:bodyPr>
          <a:lstStyle/>
          <a:p>
            <a:pPr lvl="0">
              <a:spcBef>
                <a:spcPts val="0"/>
              </a:spcBef>
              <a:buNone/>
            </a:pPr>
            <a:endParaRPr/>
          </a:p>
        </p:txBody>
      </p:sp>
      <p:sp>
        <p:nvSpPr>
          <p:cNvPr id="11" name="Shape 212"/>
          <p:cNvSpPr/>
          <p:nvPr userDrawn="1"/>
        </p:nvSpPr>
        <p:spPr>
          <a:xfrm>
            <a:off x="11255099" y="-239"/>
            <a:ext cx="936899" cy="936899"/>
          </a:xfrm>
          <a:prstGeom prst="rect">
            <a:avLst/>
          </a:prstGeom>
          <a:solidFill>
            <a:srgbClr val="2484C6">
              <a:alpha val="40000"/>
            </a:srgbClr>
          </a:solidFill>
          <a:ln>
            <a:noFill/>
          </a:ln>
        </p:spPr>
        <p:txBody>
          <a:bodyPr lIns="91425" tIns="91425" rIns="91425" bIns="91425" anchor="ctr" anchorCtr="0">
            <a:noAutofit/>
          </a:bodyPr>
          <a:lstStyle/>
          <a:p>
            <a:pPr lvl="0">
              <a:spcBef>
                <a:spcPts val="0"/>
              </a:spcBef>
              <a:buNone/>
            </a:pPr>
            <a:endParaRPr/>
          </a:p>
        </p:txBody>
      </p:sp>
      <p:sp>
        <p:nvSpPr>
          <p:cNvPr id="12" name="Shape 211"/>
          <p:cNvSpPr/>
          <p:nvPr userDrawn="1"/>
        </p:nvSpPr>
        <p:spPr>
          <a:xfrm>
            <a:off x="10318094" y="936722"/>
            <a:ext cx="1873903" cy="1869106"/>
          </a:xfrm>
          <a:prstGeom prst="rect">
            <a:avLst/>
          </a:prstGeom>
          <a:solidFill>
            <a:srgbClr val="2484C6">
              <a:alpha val="15000"/>
            </a:srgbClr>
          </a:solidFill>
          <a:ln>
            <a:noFill/>
          </a:ln>
        </p:spPr>
        <p:txBody>
          <a:bodyPr lIns="91425" tIns="91425" rIns="91425" bIns="91425" anchor="ctr" anchorCtr="0">
            <a:noAutofit/>
          </a:bodyPr>
          <a:lstStyle/>
          <a:p>
            <a:pPr lvl="0">
              <a:spcBef>
                <a:spcPts val="0"/>
              </a:spcBef>
              <a:buNone/>
            </a:pPr>
            <a:endParaRPr/>
          </a:p>
        </p:txBody>
      </p:sp>
      <p:sp>
        <p:nvSpPr>
          <p:cNvPr id="13" name="Shape 212"/>
          <p:cNvSpPr/>
          <p:nvPr userDrawn="1"/>
        </p:nvSpPr>
        <p:spPr>
          <a:xfrm>
            <a:off x="0" y="5542214"/>
            <a:ext cx="936899" cy="936899"/>
          </a:xfrm>
          <a:prstGeom prst="rect">
            <a:avLst/>
          </a:prstGeom>
          <a:solidFill>
            <a:srgbClr val="2484C6">
              <a:alpha val="40000"/>
            </a:srgbClr>
          </a:solidFill>
          <a:ln>
            <a:noFill/>
          </a:ln>
        </p:spPr>
        <p:txBody>
          <a:bodyPr lIns="91425" tIns="91425" rIns="91425" bIns="91425" anchor="ctr" anchorCtr="0">
            <a:noAutofit/>
          </a:bodyPr>
          <a:lstStyle/>
          <a:p>
            <a:pPr lvl="0">
              <a:spcBef>
                <a:spcPts val="0"/>
              </a:spcBef>
              <a:buNone/>
            </a:pPr>
            <a:endParaRPr>
              <a:solidFill>
                <a:srgbClr val="92D050"/>
              </a:solidFill>
            </a:endParaRPr>
          </a:p>
        </p:txBody>
      </p:sp>
      <p:sp>
        <p:nvSpPr>
          <p:cNvPr id="14" name="Shape 213"/>
          <p:cNvSpPr/>
          <p:nvPr userDrawn="1"/>
        </p:nvSpPr>
        <p:spPr>
          <a:xfrm>
            <a:off x="936899" y="6010663"/>
            <a:ext cx="468300" cy="46845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5" name="Shape 214"/>
          <p:cNvSpPr/>
          <p:nvPr userDrawn="1"/>
        </p:nvSpPr>
        <p:spPr>
          <a:xfrm>
            <a:off x="-3480" y="5542214"/>
            <a:ext cx="468300" cy="468300"/>
          </a:xfrm>
          <a:prstGeom prst="rect">
            <a:avLst/>
          </a:prstGeom>
          <a:solidFill>
            <a:srgbClr val="2484C6"/>
          </a:solidFill>
          <a:ln>
            <a:noFill/>
          </a:ln>
        </p:spPr>
        <p:txBody>
          <a:bodyPr lIns="91425" tIns="91425" rIns="91425" bIns="91425" anchor="ctr" anchorCtr="0">
            <a:noAutofit/>
          </a:bodyPr>
          <a:lstStyle/>
          <a:p>
            <a:pPr lvl="0">
              <a:spcBef>
                <a:spcPts val="0"/>
              </a:spcBef>
              <a:buNone/>
            </a:pPr>
            <a:endParaRPr/>
          </a:p>
        </p:txBody>
      </p:sp>
      <p:sp>
        <p:nvSpPr>
          <p:cNvPr id="16" name="TextBox 15"/>
          <p:cNvSpPr txBox="1"/>
          <p:nvPr userDrawn="1"/>
        </p:nvSpPr>
        <p:spPr>
          <a:xfrm>
            <a:off x="230670" y="-878498"/>
            <a:ext cx="6219825" cy="10864513"/>
          </a:xfrm>
          <a:prstGeom prst="rect">
            <a:avLst/>
          </a:prstGeom>
          <a:noFill/>
        </p:spPr>
        <p:txBody>
          <a:bodyPr wrap="square" rtlCol="0">
            <a:spAutoFit/>
          </a:bodyPr>
          <a:lstStyle/>
          <a:p>
            <a:r>
              <a:rPr lang="en-GB" sz="70000" dirty="0">
                <a:solidFill>
                  <a:srgbClr val="DCEDF8"/>
                </a:solidFill>
                <a:latin typeface="Arial" panose="020B0604020202020204" pitchFamily="34" charset="0"/>
                <a:cs typeface="Arial" panose="020B0604020202020204" pitchFamily="34" charset="0"/>
              </a:rPr>
              <a:t>“</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10000" t="9635" r="9394" b="11111"/>
          <a:stretch/>
        </p:blipFill>
        <p:spPr>
          <a:xfrm>
            <a:off x="10806546" y="6569460"/>
            <a:ext cx="917002" cy="219770"/>
          </a:xfrm>
          <a:prstGeom prst="rect">
            <a:avLst/>
          </a:prstGeom>
        </p:spPr>
      </p:pic>
    </p:spTree>
    <p:extLst>
      <p:ext uri="{BB962C8B-B14F-4D97-AF65-F5344CB8AC3E}">
        <p14:creationId xmlns:p14="http://schemas.microsoft.com/office/powerpoint/2010/main" val="18578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413884" y="6543009"/>
            <a:ext cx="1949573" cy="246221"/>
          </a:xfrm>
          <a:prstGeom prst="rect">
            <a:avLst/>
          </a:prstGeom>
        </p:spPr>
        <p:txBody>
          <a:bodyPr wrap="none">
            <a:spAutoFit/>
          </a:bodyPr>
          <a:lstStyle/>
          <a:p>
            <a:r>
              <a:rPr lang="en-US" sz="1000" dirty="0">
                <a:solidFill>
                  <a:srgbClr val="2484C6"/>
                </a:solidFill>
                <a:latin typeface="Arial" panose="020B0604020202020204" pitchFamily="34" charset="0"/>
                <a:cs typeface="Arial" panose="020B0604020202020204" pitchFamily="34" charset="0"/>
              </a:rPr>
              <a:t>www.keepscotlandbeautiful.org</a:t>
            </a:r>
          </a:p>
        </p:txBody>
      </p:sp>
      <p:cxnSp>
        <p:nvCxnSpPr>
          <p:cNvPr id="8" name="Straight Connector 7"/>
          <p:cNvCxnSpPr/>
          <p:nvPr userDrawn="1"/>
        </p:nvCxnSpPr>
        <p:spPr>
          <a:xfrm>
            <a:off x="0" y="6483246"/>
            <a:ext cx="12192000" cy="0"/>
          </a:xfrm>
          <a:prstGeom prst="line">
            <a:avLst/>
          </a:prstGeom>
          <a:ln>
            <a:solidFill>
              <a:srgbClr val="2484C6"/>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userDrawn="1"/>
        </p:nvSpPr>
        <p:spPr>
          <a:xfrm>
            <a:off x="0" y="0"/>
            <a:ext cx="12192000" cy="936899"/>
          </a:xfrm>
          <a:prstGeom prst="rect">
            <a:avLst/>
          </a:prstGeom>
          <a:solidFill>
            <a:srgbClr val="2484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0000" t="9635" r="9394" b="11111"/>
          <a:stretch/>
        </p:blipFill>
        <p:spPr>
          <a:xfrm>
            <a:off x="10806546" y="6569460"/>
            <a:ext cx="917002" cy="219770"/>
          </a:xfrm>
          <a:prstGeom prst="rect">
            <a:avLst/>
          </a:prstGeom>
        </p:spPr>
      </p:pic>
    </p:spTree>
    <p:extLst>
      <p:ext uri="{BB962C8B-B14F-4D97-AF65-F5344CB8AC3E}">
        <p14:creationId xmlns:p14="http://schemas.microsoft.com/office/powerpoint/2010/main" val="1752835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4AD90F-FF8E-444C-A555-234383CA3BC1}"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9DC5A8-31D1-45AB-BEA6-FF20471494E1}" type="slidenum">
              <a:rPr lang="en-GB" smtClean="0"/>
              <a:t>‹#›</a:t>
            </a:fld>
            <a:endParaRPr lang="en-GB"/>
          </a:p>
        </p:txBody>
      </p:sp>
    </p:spTree>
    <p:extLst>
      <p:ext uri="{BB962C8B-B14F-4D97-AF65-F5344CB8AC3E}">
        <p14:creationId xmlns:p14="http://schemas.microsoft.com/office/powerpoint/2010/main" val="4112707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90EC4D-EE24-4D45-918B-461D1DF769CF}" type="datetime1">
              <a:rPr lang="en-GB"/>
              <a:pPr>
                <a:defRPr/>
              </a:pPr>
              <a:t>21/02/2023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E1753AC-CFE2-4948-80A1-BBB87D2C666E}" type="slidenum">
              <a:rPr lang="en-US"/>
              <a:pPr>
                <a:defRPr/>
              </a:pPr>
              <a:t>‹#›</a:t>
            </a:fld>
            <a:endParaRPr lang="en-US" dirty="0"/>
          </a:p>
        </p:txBody>
      </p:sp>
    </p:spTree>
    <p:extLst>
      <p:ext uri="{BB962C8B-B14F-4D97-AF65-F5344CB8AC3E}">
        <p14:creationId xmlns:p14="http://schemas.microsoft.com/office/powerpoint/2010/main" val="2589730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AD90F-FF8E-444C-A555-234383CA3BC1}" type="datetimeFigureOut">
              <a:rPr lang="en-GB" smtClean="0"/>
              <a:t>21/02/2023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DC5A8-31D1-45AB-BEA6-FF20471494E1}" type="slidenum">
              <a:rPr lang="en-GB" smtClean="0"/>
              <a:t>‹#›</a:t>
            </a:fld>
            <a:endParaRPr lang="en-GB"/>
          </a:p>
        </p:txBody>
      </p:sp>
    </p:spTree>
    <p:extLst>
      <p:ext uri="{BB962C8B-B14F-4D97-AF65-F5344CB8AC3E}">
        <p14:creationId xmlns:p14="http://schemas.microsoft.com/office/powerpoint/2010/main" val="2806003580"/>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792" r:id="rId4"/>
    <p:sldLayoutId id="214748380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7.jp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1.jpg"/><Relationship Id="rId5" Type="http://schemas.openxmlformats.org/officeDocument/2006/relationships/image" Target="../media/image50.png"/><Relationship Id="rId4" Type="http://schemas.openxmlformats.org/officeDocument/2006/relationships/image" Target="../media/image49.jp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www.keepscotlandbeautiful.org/oneplanetpicnic"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hyperlink" Target="https://creativecommons.org/licenses/by-sa/3.0/" TargetMode="External"/><Relationship Id="rId4" Type="http://schemas.openxmlformats.org/officeDocument/2006/relationships/hyperlink" Target="https://simple.wikipedia.org/wiki/Eart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26" Type="http://schemas.openxmlformats.org/officeDocument/2006/relationships/image" Target="../media/image30.sv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4.xml"/><Relationship Id="rId16" Type="http://schemas.openxmlformats.org/officeDocument/2006/relationships/image" Target="../media/image20.svg"/><Relationship Id="rId20" Type="http://schemas.openxmlformats.org/officeDocument/2006/relationships/image" Target="../media/image24.svg"/><Relationship Id="rId29"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8.svg"/><Relationship Id="rId32" Type="http://schemas.openxmlformats.org/officeDocument/2006/relationships/image" Target="../media/image36.sv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svg"/><Relationship Id="rId10" Type="http://schemas.openxmlformats.org/officeDocument/2006/relationships/image" Target="../media/image14.sv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 Id="rId27" Type="http://schemas.openxmlformats.org/officeDocument/2006/relationships/image" Target="../media/image31.png"/><Relationship Id="rId30" Type="http://schemas.openxmlformats.org/officeDocument/2006/relationships/image" Target="../media/image34.svg"/></Relationships>
</file>

<file path=ppt/slides/_rels/slide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9.jpg"/></Relationships>
</file>

<file path=ppt/slides/_rels/slide7.xml.rels><?xml version="1.0" encoding="UTF-8" standalone="yes"?>
<Relationships xmlns="http://schemas.openxmlformats.org/package/2006/relationships"><Relationship Id="rId3" Type="http://schemas.openxmlformats.org/officeDocument/2006/relationships/hyperlink" Target="http://www.keepscotlandbeautiful.org/oneplanetpicnic"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4840A1-B4B1-4749-A03B-D579C675CF6D}"/>
              </a:ext>
            </a:extLst>
          </p:cNvPr>
          <p:cNvPicPr>
            <a:picLocks noChangeAspect="1"/>
          </p:cNvPicPr>
          <p:nvPr/>
        </p:nvPicPr>
        <p:blipFill rotWithShape="1">
          <a:blip r:embed="rId3"/>
          <a:srcRect t="11526" b="8666"/>
          <a:stretch/>
        </p:blipFill>
        <p:spPr>
          <a:xfrm>
            <a:off x="0" y="0"/>
            <a:ext cx="12199620" cy="7016035"/>
          </a:xfrm>
          <a:prstGeom prst="rect">
            <a:avLst/>
          </a:prstGeom>
        </p:spPr>
      </p:pic>
      <p:sp>
        <p:nvSpPr>
          <p:cNvPr id="4" name="Shape 347"/>
          <p:cNvSpPr/>
          <p:nvPr/>
        </p:nvSpPr>
        <p:spPr>
          <a:xfrm>
            <a:off x="243841" y="1443991"/>
            <a:ext cx="6911339" cy="1735568"/>
          </a:xfrm>
          <a:prstGeom prst="rect">
            <a:avLst/>
          </a:prstGeom>
          <a:solidFill>
            <a:srgbClr val="2484C6">
              <a:alpha val="80000"/>
            </a:srgbClr>
          </a:solidFill>
          <a:ln>
            <a:noFill/>
          </a:ln>
        </p:spPr>
        <p:txBody>
          <a:bodyPr lIns="91425" tIns="91425" rIns="91425" bIns="91425" anchor="ctr" anchorCtr="0">
            <a:noAutofit/>
          </a:bodyPr>
          <a:lstStyle/>
          <a:p>
            <a:pPr>
              <a:buClr>
                <a:schemeClr val="dk1"/>
              </a:buClr>
            </a:pPr>
            <a:r>
              <a:rPr lang="en-GB" sz="4400" b="1" dirty="0">
                <a:solidFill>
                  <a:srgbClr val="FFFFFF"/>
                </a:solidFill>
                <a:latin typeface="Arial" panose="020B0604020202020204" pitchFamily="34" charset="0"/>
                <a:ea typeface="Arvo"/>
                <a:cs typeface="Arial" panose="020B0604020202020204" pitchFamily="34" charset="0"/>
                <a:sym typeface="Arvo"/>
              </a:rPr>
              <a:t>One Planet Picnic</a:t>
            </a:r>
          </a:p>
        </p:txBody>
      </p:sp>
      <p:sp>
        <p:nvSpPr>
          <p:cNvPr id="9" name="Rectangle 8"/>
          <p:cNvSpPr/>
          <p:nvPr/>
        </p:nvSpPr>
        <p:spPr>
          <a:xfrm>
            <a:off x="-7620" y="5831733"/>
            <a:ext cx="12199620" cy="1196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
          </a:p>
        </p:txBody>
      </p:sp>
      <p:sp>
        <p:nvSpPr>
          <p:cNvPr id="5" name="Shape 347"/>
          <p:cNvSpPr/>
          <p:nvPr/>
        </p:nvSpPr>
        <p:spPr>
          <a:xfrm>
            <a:off x="243843" y="3248642"/>
            <a:ext cx="6911337" cy="998238"/>
          </a:xfrm>
          <a:prstGeom prst="rect">
            <a:avLst/>
          </a:prstGeom>
          <a:solidFill>
            <a:srgbClr val="2484C6">
              <a:alpha val="80000"/>
            </a:srgbClr>
          </a:solidFill>
          <a:ln>
            <a:noFill/>
          </a:ln>
        </p:spPr>
        <p:txBody>
          <a:bodyPr lIns="91425" tIns="91425" rIns="91425" bIns="91425" anchor="ctr" anchorCtr="0">
            <a:noAutofit/>
          </a:bodyPr>
          <a:lstStyle/>
          <a:p>
            <a:pPr>
              <a:buClr>
                <a:schemeClr val="dk1"/>
              </a:buClr>
            </a:pPr>
            <a:r>
              <a:rPr lang="en-GB" sz="2000" b="1" dirty="0">
                <a:solidFill>
                  <a:schemeClr val="bg1"/>
                </a:solidFill>
                <a:latin typeface="Arial" panose="020B0604020202020204" pitchFamily="34" charset="0"/>
                <a:ea typeface="Arvo"/>
                <a:cs typeface="Arial" panose="020B0604020202020204" pitchFamily="34" charset="0"/>
                <a:sym typeface="Arvo"/>
              </a:rPr>
              <a:t>What, how, who, when and why to have one. </a:t>
            </a:r>
            <a:endParaRPr lang="en" sz="2000" b="1" dirty="0">
              <a:solidFill>
                <a:schemeClr val="bg1"/>
              </a:solidFill>
              <a:latin typeface="Arial" panose="020B0604020202020204" pitchFamily="34" charset="0"/>
              <a:ea typeface="Arvo"/>
              <a:cs typeface="Arial" panose="020B0604020202020204" pitchFamily="34" charset="0"/>
              <a:sym typeface="Arvo"/>
            </a:endParaRPr>
          </a:p>
        </p:txBody>
      </p:sp>
      <p:sp>
        <p:nvSpPr>
          <p:cNvPr id="2" name="TextBox 1">
            <a:extLst>
              <a:ext uri="{FF2B5EF4-FFF2-40B4-BE49-F238E27FC236}">
                <a16:creationId xmlns:a16="http://schemas.microsoft.com/office/drawing/2014/main" id="{A74E76B3-E254-E852-21E6-8404D094A5A3}"/>
              </a:ext>
            </a:extLst>
          </p:cNvPr>
          <p:cNvSpPr txBox="1"/>
          <p:nvPr/>
        </p:nvSpPr>
        <p:spPr>
          <a:xfrm>
            <a:off x="7524750" y="6264784"/>
            <a:ext cx="4359043" cy="338554"/>
          </a:xfrm>
          <a:prstGeom prst="rect">
            <a:avLst/>
          </a:prstGeom>
          <a:noFill/>
        </p:spPr>
        <p:txBody>
          <a:bodyPr wrap="square" rtlCol="0">
            <a:spAutoFit/>
          </a:bodyPr>
          <a:lstStyle/>
          <a:p>
            <a:r>
              <a:rPr lang="en-GB" sz="1600" dirty="0">
                <a:solidFill>
                  <a:srgbClr val="2484C6"/>
                </a:solidFill>
                <a:latin typeface="Montserrat Medium" panose="00000600000000000000" pitchFamily="2" charset="0"/>
                <a:cs typeface="Arial" panose="020B0604020202020204" pitchFamily="34" charset="0"/>
              </a:rPr>
              <a:t>Your charity for Scotland’s environment</a:t>
            </a:r>
            <a:endParaRPr lang="en-GB" sz="1600" dirty="0">
              <a:solidFill>
                <a:srgbClr val="2484C6"/>
              </a:solidFill>
              <a:latin typeface="Montserrat Medium" panose="00000600000000000000" pitchFamily="2" charset="0"/>
            </a:endParaRPr>
          </a:p>
        </p:txBody>
      </p:sp>
      <p:pic>
        <p:nvPicPr>
          <p:cNvPr id="3" name="Graphic 2">
            <a:extLst>
              <a:ext uri="{FF2B5EF4-FFF2-40B4-BE49-F238E27FC236}">
                <a16:creationId xmlns:a16="http://schemas.microsoft.com/office/drawing/2014/main" id="{CF2904AB-4120-5FE9-F0E3-C2643E736F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9657" y="6127634"/>
            <a:ext cx="2564951" cy="606836"/>
          </a:xfrm>
          <a:prstGeom prst="rect">
            <a:avLst/>
          </a:prstGeom>
        </p:spPr>
      </p:pic>
    </p:spTree>
    <p:extLst>
      <p:ext uri="{BB962C8B-B14F-4D97-AF65-F5344CB8AC3E}">
        <p14:creationId xmlns:p14="http://schemas.microsoft.com/office/powerpoint/2010/main" val="2162090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4" y="172140"/>
            <a:ext cx="11386185" cy="584775"/>
          </a:xfrm>
          <a:prstGeom prst="rect">
            <a:avLst/>
          </a:prstGeom>
        </p:spPr>
        <p:txBody>
          <a:bodyPr wrap="square">
            <a:spAutoFit/>
          </a:bodyPr>
          <a:lstStyle/>
          <a:p>
            <a:r>
              <a:rPr lang="en-GB" sz="3200" dirty="0">
                <a:solidFill>
                  <a:schemeClr val="bg1"/>
                </a:solidFill>
              </a:rPr>
              <a:t>Local and Seasonal food</a:t>
            </a:r>
            <a:endParaRPr lang="en-GB" sz="3200" dirty="0">
              <a:solidFill>
                <a:schemeClr val="bg1"/>
              </a:solidFill>
              <a:latin typeface="Arial"/>
              <a:cs typeface="Arial"/>
            </a:endParaRPr>
          </a:p>
        </p:txBody>
      </p:sp>
      <p:sp>
        <p:nvSpPr>
          <p:cNvPr id="4" name="TextBox 3">
            <a:extLst>
              <a:ext uri="{FF2B5EF4-FFF2-40B4-BE49-F238E27FC236}">
                <a16:creationId xmlns:a16="http://schemas.microsoft.com/office/drawing/2014/main" id="{CC301332-60A7-4856-B636-C5844ECDFE3C}"/>
              </a:ext>
            </a:extLst>
          </p:cNvPr>
          <p:cNvSpPr txBox="1"/>
          <p:nvPr/>
        </p:nvSpPr>
        <p:spPr>
          <a:xfrm>
            <a:off x="530721" y="1079070"/>
            <a:ext cx="11485365" cy="2062103"/>
          </a:xfrm>
          <a:prstGeom prst="rect">
            <a:avLst/>
          </a:prstGeom>
          <a:solidFill>
            <a:schemeClr val="accent4">
              <a:lumMod val="20000"/>
              <a:lumOff val="80000"/>
            </a:schemeClr>
          </a:solidFill>
        </p:spPr>
        <p:txBody>
          <a:bodyPr wrap="square" rtlCol="0">
            <a:spAutoFit/>
          </a:bodyPr>
          <a:lstStyle/>
          <a:p>
            <a:r>
              <a:rPr lang="en-GB" sz="3200" dirty="0"/>
              <a:t>Different food crops are ready to eat at different times of the year.  Foods are </a:t>
            </a:r>
            <a:r>
              <a:rPr lang="en-GB" sz="3200" u="sng" dirty="0"/>
              <a:t>in season</a:t>
            </a:r>
            <a:r>
              <a:rPr lang="en-GB" sz="3200" dirty="0"/>
              <a:t> when they are ready to harvest and eat.  Eating food in season means it has been grown using the local weather conditions and has not been stored for a long time.</a:t>
            </a:r>
          </a:p>
        </p:txBody>
      </p:sp>
      <p:pic>
        <p:nvPicPr>
          <p:cNvPr id="6" name="Picture 5" descr="A close up of a plant&#10;&#10;Description automatically generated">
            <a:extLst>
              <a:ext uri="{FF2B5EF4-FFF2-40B4-BE49-F238E27FC236}">
                <a16:creationId xmlns:a16="http://schemas.microsoft.com/office/drawing/2014/main" id="{D36E7C01-E3E8-4CB5-BF69-DABBA9EC19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9745" y="3211112"/>
            <a:ext cx="3406342" cy="2554756"/>
          </a:xfrm>
          <a:prstGeom prst="rect">
            <a:avLst/>
          </a:prstGeom>
        </p:spPr>
      </p:pic>
      <p:sp>
        <p:nvSpPr>
          <p:cNvPr id="7" name="TextBox 6">
            <a:extLst>
              <a:ext uri="{FF2B5EF4-FFF2-40B4-BE49-F238E27FC236}">
                <a16:creationId xmlns:a16="http://schemas.microsoft.com/office/drawing/2014/main" id="{27208E3D-A8A2-4F46-8CFB-1A30A590E941}"/>
              </a:ext>
            </a:extLst>
          </p:cNvPr>
          <p:cNvSpPr txBox="1"/>
          <p:nvPr/>
        </p:nvSpPr>
        <p:spPr>
          <a:xfrm>
            <a:off x="530722" y="3429000"/>
            <a:ext cx="7914635" cy="2062103"/>
          </a:xfrm>
          <a:prstGeom prst="rect">
            <a:avLst/>
          </a:prstGeom>
          <a:solidFill>
            <a:schemeClr val="accent4">
              <a:lumMod val="20000"/>
              <a:lumOff val="80000"/>
            </a:schemeClr>
          </a:solidFill>
        </p:spPr>
        <p:txBody>
          <a:bodyPr wrap="square" rtlCol="0">
            <a:spAutoFit/>
          </a:bodyPr>
          <a:lstStyle/>
          <a:p>
            <a:r>
              <a:rPr lang="en-GB" sz="3200" u="sng" dirty="0"/>
              <a:t>In season local food </a:t>
            </a:r>
            <a:r>
              <a:rPr lang="en-GB" sz="3200" dirty="0"/>
              <a:t>is food grown or made closer to where you live.  Buying it supports local producers and reduces energy used to produce it.  </a:t>
            </a:r>
          </a:p>
        </p:txBody>
      </p:sp>
      <p:sp>
        <p:nvSpPr>
          <p:cNvPr id="8" name="TextBox 7">
            <a:extLst>
              <a:ext uri="{FF2B5EF4-FFF2-40B4-BE49-F238E27FC236}">
                <a16:creationId xmlns:a16="http://schemas.microsoft.com/office/drawing/2014/main" id="{A842474A-3B59-4B6C-977D-F0E8B36CE9DB}"/>
              </a:ext>
            </a:extLst>
          </p:cNvPr>
          <p:cNvSpPr txBox="1"/>
          <p:nvPr/>
        </p:nvSpPr>
        <p:spPr>
          <a:xfrm>
            <a:off x="3827586" y="5765868"/>
            <a:ext cx="8188501" cy="584775"/>
          </a:xfrm>
          <a:prstGeom prst="rect">
            <a:avLst/>
          </a:prstGeom>
          <a:solidFill>
            <a:schemeClr val="accent4">
              <a:lumMod val="20000"/>
              <a:lumOff val="80000"/>
            </a:schemeClr>
          </a:solidFill>
        </p:spPr>
        <p:txBody>
          <a:bodyPr wrap="square" rtlCol="0">
            <a:spAutoFit/>
          </a:bodyPr>
          <a:lstStyle/>
          <a:p>
            <a:r>
              <a:rPr lang="en-GB" sz="3200" dirty="0"/>
              <a:t>Which of these two strawberries is ready to eat?</a:t>
            </a:r>
          </a:p>
        </p:txBody>
      </p:sp>
    </p:spTree>
    <p:extLst>
      <p:ext uri="{BB962C8B-B14F-4D97-AF65-F5344CB8AC3E}">
        <p14:creationId xmlns:p14="http://schemas.microsoft.com/office/powerpoint/2010/main" val="4073466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4" y="172140"/>
            <a:ext cx="11386185" cy="584775"/>
          </a:xfrm>
          <a:prstGeom prst="rect">
            <a:avLst/>
          </a:prstGeom>
        </p:spPr>
        <p:txBody>
          <a:bodyPr wrap="square">
            <a:spAutoFit/>
          </a:bodyPr>
          <a:lstStyle/>
          <a:p>
            <a:r>
              <a:rPr lang="en-GB" sz="3200" dirty="0">
                <a:solidFill>
                  <a:schemeClr val="bg1"/>
                </a:solidFill>
                <a:latin typeface="Arial"/>
                <a:cs typeface="Arial"/>
              </a:rPr>
              <a:t>Home grown ingredients are very local</a:t>
            </a:r>
          </a:p>
        </p:txBody>
      </p:sp>
      <p:pic>
        <p:nvPicPr>
          <p:cNvPr id="4" name="Picture 3">
            <a:extLst>
              <a:ext uri="{FF2B5EF4-FFF2-40B4-BE49-F238E27FC236}">
                <a16:creationId xmlns:a16="http://schemas.microsoft.com/office/drawing/2014/main" id="{8A7664AC-AF17-4980-BFA3-391F5BCDDD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752" t="47891" b="12039"/>
          <a:stretch/>
        </p:blipFill>
        <p:spPr>
          <a:xfrm>
            <a:off x="587652" y="2464049"/>
            <a:ext cx="4324970" cy="2937495"/>
          </a:xfrm>
          <a:prstGeom prst="rect">
            <a:avLst/>
          </a:prstGeom>
        </p:spPr>
      </p:pic>
      <p:pic>
        <p:nvPicPr>
          <p:cNvPr id="9" name="Picture 8" descr="A colorful flower on a plant&#10;&#10;Description automatically generated">
            <a:extLst>
              <a:ext uri="{FF2B5EF4-FFF2-40B4-BE49-F238E27FC236}">
                <a16:creationId xmlns:a16="http://schemas.microsoft.com/office/drawing/2014/main" id="{7469B139-4E4B-41C1-AD1F-3914609FEA7A}"/>
              </a:ext>
            </a:extLst>
          </p:cNvPr>
          <p:cNvPicPr>
            <a:picLocks noChangeAspect="1"/>
          </p:cNvPicPr>
          <p:nvPr/>
        </p:nvPicPr>
        <p:blipFill rotWithShape="1">
          <a:blip r:embed="rId4">
            <a:extLst>
              <a:ext uri="{28A0092B-C50C-407E-A947-70E740481C1C}">
                <a14:useLocalDpi xmlns:a14="http://schemas.microsoft.com/office/drawing/2010/main" val="0"/>
              </a:ext>
            </a:extLst>
          </a:blip>
          <a:srcRect l="3636" t="40400" r="18120"/>
          <a:stretch/>
        </p:blipFill>
        <p:spPr>
          <a:xfrm>
            <a:off x="5810800" y="2464049"/>
            <a:ext cx="5793548" cy="2937495"/>
          </a:xfrm>
          <a:prstGeom prst="rect">
            <a:avLst/>
          </a:prstGeom>
        </p:spPr>
      </p:pic>
      <p:sp>
        <p:nvSpPr>
          <p:cNvPr id="10" name="TextBox 9">
            <a:extLst>
              <a:ext uri="{FF2B5EF4-FFF2-40B4-BE49-F238E27FC236}">
                <a16:creationId xmlns:a16="http://schemas.microsoft.com/office/drawing/2014/main" id="{C837FB7F-7DCD-40BF-A216-8C1195410984}"/>
              </a:ext>
            </a:extLst>
          </p:cNvPr>
          <p:cNvSpPr txBox="1"/>
          <p:nvPr/>
        </p:nvSpPr>
        <p:spPr>
          <a:xfrm>
            <a:off x="587652" y="5523358"/>
            <a:ext cx="1609144" cy="646331"/>
          </a:xfrm>
          <a:prstGeom prst="rect">
            <a:avLst/>
          </a:prstGeom>
          <a:noFill/>
          <a:ln>
            <a:solidFill>
              <a:schemeClr val="accent1"/>
            </a:solidFill>
          </a:ln>
        </p:spPr>
        <p:txBody>
          <a:bodyPr wrap="square" rtlCol="0">
            <a:spAutoFit/>
          </a:bodyPr>
          <a:lstStyle/>
          <a:p>
            <a:pPr>
              <a:defRPr/>
            </a:pPr>
            <a:r>
              <a:rPr lang="en-GB" sz="3600" dirty="0"/>
              <a:t>Chives</a:t>
            </a:r>
          </a:p>
        </p:txBody>
      </p:sp>
      <p:sp>
        <p:nvSpPr>
          <p:cNvPr id="11" name="TextBox 10">
            <a:extLst>
              <a:ext uri="{FF2B5EF4-FFF2-40B4-BE49-F238E27FC236}">
                <a16:creationId xmlns:a16="http://schemas.microsoft.com/office/drawing/2014/main" id="{326A6445-1673-4372-BE4E-E12928BAB817}"/>
              </a:ext>
            </a:extLst>
          </p:cNvPr>
          <p:cNvSpPr txBox="1"/>
          <p:nvPr/>
        </p:nvSpPr>
        <p:spPr>
          <a:xfrm>
            <a:off x="8904432" y="5523358"/>
            <a:ext cx="2699916" cy="646331"/>
          </a:xfrm>
          <a:prstGeom prst="rect">
            <a:avLst/>
          </a:prstGeom>
          <a:noFill/>
          <a:ln>
            <a:solidFill>
              <a:schemeClr val="accent1"/>
            </a:solidFill>
          </a:ln>
        </p:spPr>
        <p:txBody>
          <a:bodyPr wrap="square" rtlCol="0">
            <a:spAutoFit/>
          </a:bodyPr>
          <a:lstStyle/>
          <a:p>
            <a:pPr>
              <a:defRPr/>
            </a:pPr>
            <a:r>
              <a:rPr lang="en-GB" sz="3600" dirty="0"/>
              <a:t>Nasturtiums</a:t>
            </a:r>
          </a:p>
        </p:txBody>
      </p:sp>
      <p:sp>
        <p:nvSpPr>
          <p:cNvPr id="7" name="TextBox 6">
            <a:extLst>
              <a:ext uri="{FF2B5EF4-FFF2-40B4-BE49-F238E27FC236}">
                <a16:creationId xmlns:a16="http://schemas.microsoft.com/office/drawing/2014/main" id="{428C8EB9-1613-435B-9B0B-34116B407517}"/>
              </a:ext>
            </a:extLst>
          </p:cNvPr>
          <p:cNvSpPr txBox="1"/>
          <p:nvPr/>
        </p:nvSpPr>
        <p:spPr>
          <a:xfrm>
            <a:off x="524784" y="1124091"/>
            <a:ext cx="11079564" cy="1077218"/>
          </a:xfrm>
          <a:prstGeom prst="rect">
            <a:avLst/>
          </a:prstGeom>
          <a:solidFill>
            <a:schemeClr val="accent4">
              <a:lumMod val="20000"/>
              <a:lumOff val="80000"/>
            </a:schemeClr>
          </a:solidFill>
        </p:spPr>
        <p:txBody>
          <a:bodyPr wrap="square" rtlCol="0">
            <a:spAutoFit/>
          </a:bodyPr>
          <a:lstStyle/>
          <a:p>
            <a:r>
              <a:rPr lang="en-GB" sz="3200" dirty="0">
                <a:solidFill>
                  <a:prstClr val="black"/>
                </a:solidFill>
              </a:rPr>
              <a:t>Some flowers are edible.  Here are two you could grow yourself.  They are in season in summer and early autumn in Scotland. </a:t>
            </a:r>
            <a:endParaRPr lang="en-GB" dirty="0"/>
          </a:p>
        </p:txBody>
      </p:sp>
    </p:spTree>
    <p:extLst>
      <p:ext uri="{BB962C8B-B14F-4D97-AF65-F5344CB8AC3E}">
        <p14:creationId xmlns:p14="http://schemas.microsoft.com/office/powerpoint/2010/main" val="2562291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4" y="172140"/>
            <a:ext cx="11386185" cy="584775"/>
          </a:xfrm>
          <a:prstGeom prst="rect">
            <a:avLst/>
          </a:prstGeom>
        </p:spPr>
        <p:txBody>
          <a:bodyPr wrap="square">
            <a:spAutoFit/>
          </a:bodyPr>
          <a:lstStyle/>
          <a:p>
            <a:r>
              <a:rPr lang="en-GB" sz="3200" dirty="0">
                <a:solidFill>
                  <a:schemeClr val="bg1"/>
                </a:solidFill>
              </a:rPr>
              <a:t>Organically grown</a:t>
            </a:r>
            <a:endParaRPr lang="en-GB" sz="3200" dirty="0">
              <a:solidFill>
                <a:schemeClr val="bg1"/>
              </a:solidFill>
              <a:latin typeface="Arial"/>
              <a:cs typeface="Arial"/>
            </a:endParaRPr>
          </a:p>
        </p:txBody>
      </p:sp>
      <p:pic>
        <p:nvPicPr>
          <p:cNvPr id="7" name="Picture 6" descr="A close up of a sign&#10;&#10;Description automatically generated">
            <a:extLst>
              <a:ext uri="{FF2B5EF4-FFF2-40B4-BE49-F238E27FC236}">
                <a16:creationId xmlns:a16="http://schemas.microsoft.com/office/drawing/2014/main" id="{886DCF47-00E9-4413-A622-4FADAAB92C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3328" y="4494656"/>
            <a:ext cx="1411509" cy="1406135"/>
          </a:xfrm>
          <a:prstGeom prst="rect">
            <a:avLst/>
          </a:prstGeom>
        </p:spPr>
      </p:pic>
      <p:pic>
        <p:nvPicPr>
          <p:cNvPr id="9" name="Picture 8" descr="A picture containing flower, drawing&#10;&#10;Description automatically generated">
            <a:extLst>
              <a:ext uri="{FF2B5EF4-FFF2-40B4-BE49-F238E27FC236}">
                <a16:creationId xmlns:a16="http://schemas.microsoft.com/office/drawing/2014/main" id="{6C014C0E-15FC-48C4-82F8-90B5328302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4955" y="4503300"/>
            <a:ext cx="2087067" cy="1388848"/>
          </a:xfrm>
          <a:prstGeom prst="rect">
            <a:avLst/>
          </a:prstGeom>
        </p:spPr>
      </p:pic>
      <p:pic>
        <p:nvPicPr>
          <p:cNvPr id="10" name="Picture 9">
            <a:extLst>
              <a:ext uri="{FF2B5EF4-FFF2-40B4-BE49-F238E27FC236}">
                <a16:creationId xmlns:a16="http://schemas.microsoft.com/office/drawing/2014/main" id="{B3FB10DB-FD04-40CA-8006-DA5473554F7D}"/>
              </a:ext>
            </a:extLst>
          </p:cNvPr>
          <p:cNvPicPr>
            <a:picLocks noChangeAspect="1"/>
          </p:cNvPicPr>
          <p:nvPr/>
        </p:nvPicPr>
        <p:blipFill>
          <a:blip r:embed="rId5"/>
          <a:stretch>
            <a:fillRect/>
          </a:stretch>
        </p:blipFill>
        <p:spPr>
          <a:xfrm>
            <a:off x="3340137" y="4485130"/>
            <a:ext cx="1588913" cy="1493031"/>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E950F122-496E-4EBA-B9A5-0CB6E55690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9753" y="4588040"/>
            <a:ext cx="1800225" cy="1282966"/>
          </a:xfrm>
          <a:prstGeom prst="rect">
            <a:avLst/>
          </a:prstGeom>
        </p:spPr>
      </p:pic>
      <p:sp>
        <p:nvSpPr>
          <p:cNvPr id="8" name="TextBox 7">
            <a:extLst>
              <a:ext uri="{FF2B5EF4-FFF2-40B4-BE49-F238E27FC236}">
                <a16:creationId xmlns:a16="http://schemas.microsoft.com/office/drawing/2014/main" id="{8DA409DD-708C-473B-8076-6722EAAF2640}"/>
              </a:ext>
            </a:extLst>
          </p:cNvPr>
          <p:cNvSpPr txBox="1"/>
          <p:nvPr/>
        </p:nvSpPr>
        <p:spPr>
          <a:xfrm>
            <a:off x="371474" y="1128947"/>
            <a:ext cx="11683893" cy="2231380"/>
          </a:xfrm>
          <a:prstGeom prst="rect">
            <a:avLst/>
          </a:prstGeom>
          <a:solidFill>
            <a:schemeClr val="accent4">
              <a:lumMod val="20000"/>
              <a:lumOff val="80000"/>
            </a:schemeClr>
          </a:solidFill>
        </p:spPr>
        <p:txBody>
          <a:bodyPr wrap="square" rtlCol="0">
            <a:spAutoFit/>
          </a:bodyPr>
          <a:lstStyle/>
          <a:p>
            <a:r>
              <a:rPr lang="en-GB" sz="3200" dirty="0"/>
              <a:t>There are different ways that food can be grown.  An organic farming system looks after wildlife as well as producing food.</a:t>
            </a:r>
          </a:p>
          <a:p>
            <a:endParaRPr lang="en-GB" sz="1100" dirty="0"/>
          </a:p>
          <a:p>
            <a:r>
              <a:rPr lang="en-GB" sz="3200" dirty="0"/>
              <a:t>Organically grown food avoids man-made fertilisers, pesticides and, growth regulators and feed additives for its animals.</a:t>
            </a:r>
          </a:p>
        </p:txBody>
      </p:sp>
      <p:sp>
        <p:nvSpPr>
          <p:cNvPr id="12" name="TextBox 11">
            <a:extLst>
              <a:ext uri="{FF2B5EF4-FFF2-40B4-BE49-F238E27FC236}">
                <a16:creationId xmlns:a16="http://schemas.microsoft.com/office/drawing/2014/main" id="{BEB2DAF7-9602-421A-8AD7-B8D69A67F3F9}"/>
              </a:ext>
            </a:extLst>
          </p:cNvPr>
          <p:cNvSpPr txBox="1"/>
          <p:nvPr/>
        </p:nvSpPr>
        <p:spPr>
          <a:xfrm>
            <a:off x="371474" y="3681796"/>
            <a:ext cx="10693182" cy="584775"/>
          </a:xfrm>
          <a:prstGeom prst="rect">
            <a:avLst/>
          </a:prstGeom>
          <a:solidFill>
            <a:schemeClr val="accent4">
              <a:lumMod val="20000"/>
              <a:lumOff val="80000"/>
            </a:schemeClr>
          </a:solidFill>
        </p:spPr>
        <p:txBody>
          <a:bodyPr wrap="square" rtlCol="0">
            <a:spAutoFit/>
          </a:bodyPr>
          <a:lstStyle/>
          <a:p>
            <a:r>
              <a:rPr lang="en-GB" sz="3200" dirty="0"/>
              <a:t>Here are some logos that tell you the food was grown this way.</a:t>
            </a:r>
          </a:p>
        </p:txBody>
      </p:sp>
      <p:pic>
        <p:nvPicPr>
          <p:cNvPr id="1026" name="Picture 2" descr="Save on your OF&amp;G Certification">
            <a:extLst>
              <a:ext uri="{FF2B5EF4-FFF2-40B4-BE49-F238E27FC236}">
                <a16:creationId xmlns:a16="http://schemas.microsoft.com/office/drawing/2014/main" id="{A30B1BBE-974A-4EDA-B326-923FC13F145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371" r="19287"/>
          <a:stretch/>
        </p:blipFill>
        <p:spPr bwMode="auto">
          <a:xfrm>
            <a:off x="9516300" y="4486013"/>
            <a:ext cx="1581866" cy="1406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747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4" y="172140"/>
            <a:ext cx="11386185" cy="584775"/>
          </a:xfrm>
          <a:prstGeom prst="rect">
            <a:avLst/>
          </a:prstGeom>
        </p:spPr>
        <p:txBody>
          <a:bodyPr wrap="square">
            <a:spAutoFit/>
          </a:bodyPr>
          <a:lstStyle/>
          <a:p>
            <a:r>
              <a:rPr lang="en-GB" sz="3200" dirty="0">
                <a:solidFill>
                  <a:schemeClr val="bg1"/>
                </a:solidFill>
              </a:rPr>
              <a:t>Ethically traded</a:t>
            </a:r>
            <a:endParaRPr lang="en-GB" sz="3200" dirty="0">
              <a:solidFill>
                <a:schemeClr val="bg1"/>
              </a:solidFill>
              <a:latin typeface="Arial"/>
              <a:cs typeface="Arial"/>
            </a:endParaRPr>
          </a:p>
        </p:txBody>
      </p:sp>
      <p:sp>
        <p:nvSpPr>
          <p:cNvPr id="6" name="TextBox 5">
            <a:extLst>
              <a:ext uri="{FF2B5EF4-FFF2-40B4-BE49-F238E27FC236}">
                <a16:creationId xmlns:a16="http://schemas.microsoft.com/office/drawing/2014/main" id="{C3CB78E5-EF44-44F5-85B0-595DAAA7A6A6}"/>
              </a:ext>
            </a:extLst>
          </p:cNvPr>
          <p:cNvSpPr txBox="1"/>
          <p:nvPr/>
        </p:nvSpPr>
        <p:spPr>
          <a:xfrm>
            <a:off x="371474" y="1055504"/>
            <a:ext cx="11576760" cy="3216265"/>
          </a:xfrm>
          <a:prstGeom prst="rect">
            <a:avLst/>
          </a:prstGeom>
          <a:solidFill>
            <a:schemeClr val="accent4">
              <a:lumMod val="20000"/>
              <a:lumOff val="80000"/>
            </a:schemeClr>
          </a:solidFill>
        </p:spPr>
        <p:txBody>
          <a:bodyPr wrap="square" rtlCol="0">
            <a:spAutoFit/>
          </a:bodyPr>
          <a:lstStyle/>
          <a:p>
            <a:r>
              <a:rPr lang="en-GB" sz="3200" dirty="0"/>
              <a:t>We eat food that is grown in countries around the world and imported to Scotland, bananas for example.  There are different laws in different countries and at sea.  Some are better at respecting their  workers and wildlife than others.</a:t>
            </a:r>
          </a:p>
          <a:p>
            <a:endParaRPr lang="en-GB" sz="1100" dirty="0"/>
          </a:p>
          <a:p>
            <a:r>
              <a:rPr lang="en-GB" sz="3200" u="sng" dirty="0"/>
              <a:t>Ethical trade</a:t>
            </a:r>
            <a:r>
              <a:rPr lang="en-GB" sz="3200" dirty="0"/>
              <a:t> means that the lives and rights of the workers, wildlife and the environment involved in producing the item were respected.</a:t>
            </a:r>
          </a:p>
        </p:txBody>
      </p:sp>
      <p:sp>
        <p:nvSpPr>
          <p:cNvPr id="7" name="TextBox 6">
            <a:extLst>
              <a:ext uri="{FF2B5EF4-FFF2-40B4-BE49-F238E27FC236}">
                <a16:creationId xmlns:a16="http://schemas.microsoft.com/office/drawing/2014/main" id="{3693056A-5E8F-41A5-AF84-D9DC286407F0}"/>
              </a:ext>
            </a:extLst>
          </p:cNvPr>
          <p:cNvSpPr txBox="1"/>
          <p:nvPr/>
        </p:nvSpPr>
        <p:spPr>
          <a:xfrm>
            <a:off x="371474" y="4376677"/>
            <a:ext cx="11247987" cy="584775"/>
          </a:xfrm>
          <a:prstGeom prst="rect">
            <a:avLst/>
          </a:prstGeom>
          <a:solidFill>
            <a:schemeClr val="accent4">
              <a:lumMod val="20000"/>
              <a:lumOff val="80000"/>
            </a:schemeClr>
          </a:solidFill>
        </p:spPr>
        <p:txBody>
          <a:bodyPr wrap="square" rtlCol="0">
            <a:spAutoFit/>
          </a:bodyPr>
          <a:lstStyle/>
          <a:p>
            <a:r>
              <a:rPr lang="en-GB" sz="3200" dirty="0"/>
              <a:t>Here are two logos that tell you the food was produced this way.</a:t>
            </a:r>
          </a:p>
        </p:txBody>
      </p:sp>
      <p:pic>
        <p:nvPicPr>
          <p:cNvPr id="8" name="Picture 7" descr="A close up of a sign&#10;&#10;Description automatically generated">
            <a:extLst>
              <a:ext uri="{FF2B5EF4-FFF2-40B4-BE49-F238E27FC236}">
                <a16:creationId xmlns:a16="http://schemas.microsoft.com/office/drawing/2014/main" id="{5B508A86-8DC4-40C9-9117-83AF12167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5467" y="5050965"/>
            <a:ext cx="1743408" cy="1240804"/>
          </a:xfrm>
          <a:prstGeom prst="rect">
            <a:avLst/>
          </a:prstGeom>
        </p:spPr>
      </p:pic>
      <p:pic>
        <p:nvPicPr>
          <p:cNvPr id="10" name="Picture 9" descr="A close up of a logo&#10;&#10;Description automatically generated">
            <a:extLst>
              <a:ext uri="{FF2B5EF4-FFF2-40B4-BE49-F238E27FC236}">
                <a16:creationId xmlns:a16="http://schemas.microsoft.com/office/drawing/2014/main" id="{32345CB0-2ACD-4B8E-8C18-C62EA89718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8176" y="5066360"/>
            <a:ext cx="1836390" cy="1240805"/>
          </a:xfrm>
          <a:prstGeom prst="rect">
            <a:avLst/>
          </a:prstGeom>
        </p:spPr>
      </p:pic>
    </p:spTree>
    <p:extLst>
      <p:ext uri="{BB962C8B-B14F-4D97-AF65-F5344CB8AC3E}">
        <p14:creationId xmlns:p14="http://schemas.microsoft.com/office/powerpoint/2010/main" val="3390842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4" y="172140"/>
            <a:ext cx="11386185" cy="584775"/>
          </a:xfrm>
          <a:prstGeom prst="rect">
            <a:avLst/>
          </a:prstGeom>
        </p:spPr>
        <p:txBody>
          <a:bodyPr wrap="square">
            <a:spAutoFit/>
          </a:bodyPr>
          <a:lstStyle/>
          <a:p>
            <a:r>
              <a:rPr lang="en-GB" sz="3200" dirty="0">
                <a:solidFill>
                  <a:schemeClr val="bg1"/>
                </a:solidFill>
                <a:latin typeface="Arial"/>
                <a:cs typeface="Arial"/>
              </a:rPr>
              <a:t>Further information</a:t>
            </a:r>
          </a:p>
        </p:txBody>
      </p:sp>
      <p:pic>
        <p:nvPicPr>
          <p:cNvPr id="4" name="Picture 3">
            <a:extLst>
              <a:ext uri="{FF2B5EF4-FFF2-40B4-BE49-F238E27FC236}">
                <a16:creationId xmlns:a16="http://schemas.microsoft.com/office/drawing/2014/main" id="{421730B2-481F-4F89-8BCD-FC6533E24634}"/>
              </a:ext>
            </a:extLst>
          </p:cNvPr>
          <p:cNvPicPr>
            <a:picLocks noChangeAspect="1"/>
          </p:cNvPicPr>
          <p:nvPr/>
        </p:nvPicPr>
        <p:blipFill>
          <a:blip r:embed="rId3"/>
          <a:stretch>
            <a:fillRect/>
          </a:stretch>
        </p:blipFill>
        <p:spPr>
          <a:xfrm>
            <a:off x="7726167" y="1023004"/>
            <a:ext cx="3752486" cy="5307570"/>
          </a:xfrm>
          <a:prstGeom prst="rect">
            <a:avLst/>
          </a:prstGeom>
          <a:ln>
            <a:solidFill>
              <a:schemeClr val="accent1"/>
            </a:solidFill>
          </a:ln>
        </p:spPr>
      </p:pic>
      <p:sp>
        <p:nvSpPr>
          <p:cNvPr id="5" name="TextBox 4">
            <a:extLst>
              <a:ext uri="{FF2B5EF4-FFF2-40B4-BE49-F238E27FC236}">
                <a16:creationId xmlns:a16="http://schemas.microsoft.com/office/drawing/2014/main" id="{CCA675BE-D0B1-4B8F-9F5D-3E5A06001536}"/>
              </a:ext>
            </a:extLst>
          </p:cNvPr>
          <p:cNvSpPr txBox="1"/>
          <p:nvPr/>
        </p:nvSpPr>
        <p:spPr>
          <a:xfrm>
            <a:off x="429695" y="1217138"/>
            <a:ext cx="7087564" cy="3462486"/>
          </a:xfrm>
          <a:prstGeom prst="rect">
            <a:avLst/>
          </a:prstGeom>
          <a:solidFill>
            <a:schemeClr val="accent4">
              <a:lumMod val="20000"/>
              <a:lumOff val="80000"/>
            </a:schemeClr>
          </a:solidFill>
        </p:spPr>
        <p:txBody>
          <a:bodyPr wrap="square" rtlCol="0">
            <a:spAutoFit/>
          </a:bodyPr>
          <a:lstStyle/>
          <a:p>
            <a:r>
              <a:rPr lang="en-GB" sz="3200" dirty="0"/>
              <a:t>Download this step by step guide to organising your One Planet Picnic.</a:t>
            </a:r>
          </a:p>
          <a:p>
            <a:endParaRPr lang="en-GB" sz="1600" dirty="0"/>
          </a:p>
          <a:p>
            <a:r>
              <a:rPr lang="en-GB" sz="3200" dirty="0"/>
              <a:t>There are lots of tips and links to help you see what food is in season and to find where it is available locally.</a:t>
            </a:r>
          </a:p>
          <a:p>
            <a:endParaRPr lang="en-GB" sz="1600" dirty="0"/>
          </a:p>
          <a:p>
            <a:r>
              <a:rPr lang="en-GB" sz="2700" dirty="0">
                <a:hlinkClick r:id="rId4"/>
              </a:rPr>
              <a:t>www.keepscotlandbeautiful.org/oneplanetpicnic</a:t>
            </a:r>
            <a:r>
              <a:rPr lang="en-GB" sz="2700" dirty="0"/>
              <a:t> </a:t>
            </a:r>
          </a:p>
        </p:txBody>
      </p:sp>
    </p:spTree>
    <p:extLst>
      <p:ext uri="{BB962C8B-B14F-4D97-AF65-F5344CB8AC3E}">
        <p14:creationId xmlns:p14="http://schemas.microsoft.com/office/powerpoint/2010/main" val="3932706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40DCCE-9E35-401A-BA88-AE7664C0001A}"/>
              </a:ext>
            </a:extLst>
          </p:cNvPr>
          <p:cNvSpPr/>
          <p:nvPr/>
        </p:nvSpPr>
        <p:spPr>
          <a:xfrm>
            <a:off x="1595919" y="2619572"/>
            <a:ext cx="9000162" cy="1784402"/>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6000" kern="1200" dirty="0">
              <a:solidFill>
                <a:schemeClr val="tx2"/>
              </a:solidFill>
              <a:latin typeface="+mj-lt"/>
              <a:ea typeface="+mj-ea"/>
              <a:cs typeface="+mj-cs"/>
            </a:endParaRPr>
          </a:p>
        </p:txBody>
      </p:sp>
      <p:sp>
        <p:nvSpPr>
          <p:cNvPr id="10" name="Rectangle 9">
            <a:extLst>
              <a:ext uri="{FF2B5EF4-FFF2-40B4-BE49-F238E27FC236}">
                <a16:creationId xmlns:a16="http://schemas.microsoft.com/office/drawing/2014/main" id="{BAC29AF1-53EE-489A-BFE1-F3D5971B118F}"/>
              </a:ext>
            </a:extLst>
          </p:cNvPr>
          <p:cNvSpPr/>
          <p:nvPr/>
        </p:nvSpPr>
        <p:spPr>
          <a:xfrm>
            <a:off x="1595919" y="1857572"/>
            <a:ext cx="9000162" cy="106028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kern="1200" dirty="0">
                <a:solidFill>
                  <a:schemeClr val="tx2"/>
                </a:solidFill>
                <a:latin typeface="+mj-lt"/>
                <a:ea typeface="+mj-ea"/>
                <a:cs typeface="+mj-cs"/>
              </a:rPr>
              <a:t>Happy One Planet Picnicking</a:t>
            </a:r>
          </a:p>
        </p:txBody>
      </p:sp>
    </p:spTree>
    <p:extLst>
      <p:ext uri="{BB962C8B-B14F-4D97-AF65-F5344CB8AC3E}">
        <p14:creationId xmlns:p14="http://schemas.microsoft.com/office/powerpoint/2010/main" val="160873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4" y="172140"/>
            <a:ext cx="11386185" cy="584775"/>
          </a:xfrm>
          <a:prstGeom prst="rect">
            <a:avLst/>
          </a:prstGeom>
        </p:spPr>
        <p:txBody>
          <a:bodyPr wrap="square">
            <a:spAutoFit/>
          </a:bodyPr>
          <a:lstStyle/>
          <a:p>
            <a:r>
              <a:rPr lang="en-GB" sz="3200" dirty="0">
                <a:solidFill>
                  <a:schemeClr val="bg1"/>
                </a:solidFill>
              </a:rPr>
              <a:t>What is a One Planet Picnic?</a:t>
            </a:r>
            <a:endParaRPr lang="en-GB" sz="3200" dirty="0">
              <a:solidFill>
                <a:schemeClr val="bg1"/>
              </a:solidFill>
              <a:latin typeface="Arial"/>
              <a:cs typeface="Arial"/>
            </a:endParaRPr>
          </a:p>
        </p:txBody>
      </p:sp>
      <p:sp>
        <p:nvSpPr>
          <p:cNvPr id="3" name="TextBox 2">
            <a:extLst>
              <a:ext uri="{FF2B5EF4-FFF2-40B4-BE49-F238E27FC236}">
                <a16:creationId xmlns:a16="http://schemas.microsoft.com/office/drawing/2014/main" id="{9EAA4C7D-CB18-40B3-ADBE-9A20CBFA7290}"/>
              </a:ext>
            </a:extLst>
          </p:cNvPr>
          <p:cNvSpPr txBox="1"/>
          <p:nvPr/>
        </p:nvSpPr>
        <p:spPr>
          <a:xfrm>
            <a:off x="371474" y="1080157"/>
            <a:ext cx="11735645" cy="584775"/>
          </a:xfrm>
          <a:prstGeom prst="rect">
            <a:avLst/>
          </a:prstGeom>
          <a:noFill/>
        </p:spPr>
        <p:txBody>
          <a:bodyPr wrap="square" rtlCol="0">
            <a:spAutoFit/>
          </a:bodyPr>
          <a:lstStyle/>
          <a:p>
            <a:r>
              <a:rPr lang="en-GB" sz="3200" dirty="0"/>
              <a:t>The</a:t>
            </a:r>
            <a:r>
              <a:rPr lang="en-GB" sz="3200" b="1" dirty="0">
                <a:solidFill>
                  <a:srgbClr val="FFC000"/>
                </a:solidFill>
              </a:rPr>
              <a:t> </a:t>
            </a:r>
            <a:r>
              <a:rPr lang="en-GB" sz="3200" dirty="0"/>
              <a:t>difference between a One Planet Picnic 	and other picnics is that:</a:t>
            </a:r>
          </a:p>
        </p:txBody>
      </p:sp>
      <p:pic>
        <p:nvPicPr>
          <p:cNvPr id="5" name="Picture 4" descr="A picture containing sitting, table, small, green&#10;&#10;Description automatically generated">
            <a:extLst>
              <a:ext uri="{FF2B5EF4-FFF2-40B4-BE49-F238E27FC236}">
                <a16:creationId xmlns:a16="http://schemas.microsoft.com/office/drawing/2014/main" id="{93286772-A1E0-43E2-B348-EC27A453DE0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39752" y="2531963"/>
            <a:ext cx="2375147" cy="2434526"/>
          </a:xfrm>
          <a:prstGeom prst="rect">
            <a:avLst/>
          </a:prstGeom>
        </p:spPr>
      </p:pic>
      <p:sp>
        <p:nvSpPr>
          <p:cNvPr id="6" name="TextBox 5">
            <a:extLst>
              <a:ext uri="{FF2B5EF4-FFF2-40B4-BE49-F238E27FC236}">
                <a16:creationId xmlns:a16="http://schemas.microsoft.com/office/drawing/2014/main" id="{4DBC1E47-C515-438D-BB25-FBA83060C906}"/>
              </a:ext>
            </a:extLst>
          </p:cNvPr>
          <p:cNvSpPr txBox="1"/>
          <p:nvPr/>
        </p:nvSpPr>
        <p:spPr>
          <a:xfrm>
            <a:off x="9211602" y="6227029"/>
            <a:ext cx="3076290" cy="230832"/>
          </a:xfrm>
          <a:prstGeom prst="rect">
            <a:avLst/>
          </a:prstGeom>
          <a:noFill/>
        </p:spPr>
        <p:txBody>
          <a:bodyPr wrap="square" rtlCol="0">
            <a:spAutoFit/>
          </a:bodyPr>
          <a:lstStyle/>
          <a:p>
            <a:r>
              <a:rPr lang="en-GB" sz="900" dirty="0">
                <a:hlinkClick r:id="rId4" tooltip="https://simple.wikipedia.org/wiki/Earth"/>
              </a:rPr>
              <a:t>This Photo</a:t>
            </a:r>
            <a:r>
              <a:rPr lang="en-GB" sz="900" dirty="0"/>
              <a:t> by Unknown Author is licensed under </a:t>
            </a:r>
            <a:r>
              <a:rPr lang="en-GB" sz="900" dirty="0">
                <a:hlinkClick r:id="rId5" tooltip="https://creativecommons.org/licenses/by-sa/3.0/"/>
              </a:rPr>
              <a:t>CC BY-SA</a:t>
            </a:r>
            <a:endParaRPr lang="en-GB" sz="900" dirty="0"/>
          </a:p>
        </p:txBody>
      </p:sp>
      <p:pic>
        <p:nvPicPr>
          <p:cNvPr id="8" name="Picture 7" descr="A group of people sitting at a park&#10;&#10;Description automatically generated">
            <a:extLst>
              <a:ext uri="{FF2B5EF4-FFF2-40B4-BE49-F238E27FC236}">
                <a16:creationId xmlns:a16="http://schemas.microsoft.com/office/drawing/2014/main" id="{4C7B9C2A-AC7C-4AE2-A5E5-AC29DF78E85E}"/>
              </a:ext>
            </a:extLst>
          </p:cNvPr>
          <p:cNvPicPr>
            <a:picLocks noChangeAspect="1"/>
          </p:cNvPicPr>
          <p:nvPr/>
        </p:nvPicPr>
        <p:blipFill rotWithShape="1">
          <a:blip r:embed="rId6">
            <a:extLst>
              <a:ext uri="{28A0092B-C50C-407E-A947-70E740481C1C}">
                <a14:useLocalDpi xmlns:a14="http://schemas.microsoft.com/office/drawing/2010/main" val="0"/>
              </a:ext>
            </a:extLst>
          </a:blip>
          <a:srcRect l="18660" t="14524" r="16825" b="17859"/>
          <a:stretch/>
        </p:blipFill>
        <p:spPr>
          <a:xfrm>
            <a:off x="1737699" y="2531963"/>
            <a:ext cx="3416075" cy="2388755"/>
          </a:xfrm>
          <a:prstGeom prst="rect">
            <a:avLst/>
          </a:prstGeom>
        </p:spPr>
      </p:pic>
      <p:sp>
        <p:nvSpPr>
          <p:cNvPr id="9" name="TextBox 8">
            <a:extLst>
              <a:ext uri="{FF2B5EF4-FFF2-40B4-BE49-F238E27FC236}">
                <a16:creationId xmlns:a16="http://schemas.microsoft.com/office/drawing/2014/main" id="{77EB2160-1332-4FA8-9064-0559D445ADC4}"/>
              </a:ext>
            </a:extLst>
          </p:cNvPr>
          <p:cNvSpPr txBox="1"/>
          <p:nvPr/>
        </p:nvSpPr>
        <p:spPr>
          <a:xfrm>
            <a:off x="5674760" y="3393441"/>
            <a:ext cx="842480" cy="584775"/>
          </a:xfrm>
          <a:prstGeom prst="rect">
            <a:avLst/>
          </a:prstGeom>
          <a:solidFill>
            <a:schemeClr val="accent4">
              <a:lumMod val="40000"/>
              <a:lumOff val="60000"/>
            </a:schemeClr>
          </a:solidFill>
        </p:spPr>
        <p:txBody>
          <a:bodyPr wrap="square" rtlCol="0">
            <a:spAutoFit/>
          </a:bodyPr>
          <a:lstStyle/>
          <a:p>
            <a:r>
              <a:rPr lang="en-GB" sz="3200" dirty="0"/>
              <a:t>and</a:t>
            </a:r>
          </a:p>
        </p:txBody>
      </p:sp>
      <p:sp>
        <p:nvSpPr>
          <p:cNvPr id="10" name="TextBox 9">
            <a:extLst>
              <a:ext uri="{FF2B5EF4-FFF2-40B4-BE49-F238E27FC236}">
                <a16:creationId xmlns:a16="http://schemas.microsoft.com/office/drawing/2014/main" id="{45ABF129-903C-4D56-86E9-E8D56E5712E8}"/>
              </a:ext>
            </a:extLst>
          </p:cNvPr>
          <p:cNvSpPr txBox="1"/>
          <p:nvPr/>
        </p:nvSpPr>
        <p:spPr>
          <a:xfrm>
            <a:off x="855567" y="1792544"/>
            <a:ext cx="10417995" cy="584775"/>
          </a:xfrm>
          <a:prstGeom prst="rect">
            <a:avLst/>
          </a:prstGeom>
          <a:solidFill>
            <a:schemeClr val="accent4">
              <a:lumMod val="60000"/>
              <a:lumOff val="40000"/>
            </a:schemeClr>
          </a:solidFill>
        </p:spPr>
        <p:txBody>
          <a:bodyPr wrap="square" rtlCol="0">
            <a:spAutoFit/>
          </a:bodyPr>
          <a:lstStyle/>
          <a:p>
            <a:pPr algn="ctr"/>
            <a:r>
              <a:rPr lang="en-GB" sz="3200" dirty="0"/>
              <a:t>A One Planet Picnic is “good for you and good for the planet!”</a:t>
            </a:r>
            <a:endParaRPr lang="en-GB" dirty="0">
              <a:solidFill>
                <a:schemeClr val="accent6">
                  <a:lumMod val="75000"/>
                </a:schemeClr>
              </a:solidFill>
            </a:endParaRPr>
          </a:p>
        </p:txBody>
      </p:sp>
      <p:sp>
        <p:nvSpPr>
          <p:cNvPr id="11" name="TextBox 10">
            <a:extLst>
              <a:ext uri="{FF2B5EF4-FFF2-40B4-BE49-F238E27FC236}">
                <a16:creationId xmlns:a16="http://schemas.microsoft.com/office/drawing/2014/main" id="{47F84E56-F3AB-42E0-A44D-EE44E3151CCC}"/>
              </a:ext>
            </a:extLst>
          </p:cNvPr>
          <p:cNvSpPr txBox="1"/>
          <p:nvPr/>
        </p:nvSpPr>
        <p:spPr>
          <a:xfrm>
            <a:off x="2577101" y="6573756"/>
            <a:ext cx="7037798" cy="195814"/>
          </a:xfrm>
          <a:prstGeom prst="rect">
            <a:avLst/>
          </a:prstGeom>
          <a:noFill/>
        </p:spPr>
        <p:txBody>
          <a:bodyPr wrap="square" lIns="72000" tIns="36000" rIns="72000" bIns="36000" rtlCol="0">
            <a:spAutoFit/>
          </a:bodyPr>
          <a:lstStyle/>
          <a:p>
            <a:pPr algn="ctr"/>
            <a:r>
              <a:rPr lang="en-GB" sz="800" i="1" dirty="0">
                <a:solidFill>
                  <a:srgbClr val="000000"/>
                </a:solidFill>
                <a:latin typeface="Calibri" panose="020F0502020204030204" pitchFamily="34" charset="0"/>
                <a:ea typeface="Calibri" panose="020F0502020204030204" pitchFamily="34" charset="0"/>
              </a:rPr>
              <a:t>K</a:t>
            </a:r>
            <a:r>
              <a:rPr lang="en-GB" sz="800" i="1" dirty="0">
                <a:solidFill>
                  <a:srgbClr val="000000"/>
                </a:solidFill>
                <a:effectLst/>
                <a:latin typeface="Calibri" panose="020F0502020204030204" pitchFamily="34" charset="0"/>
                <a:ea typeface="Calibri" panose="020F0502020204030204" pitchFamily="34" charset="0"/>
              </a:rPr>
              <a:t>eep Scotland Beautiful is a Scottish Charitable Incorporated Organisation (SCIO): Number SC030332. Copyright © Keep Scotland Beautiful 2020. All rights reserved.</a:t>
            </a:r>
            <a:endParaRPr lang="en-GB" sz="800" dirty="0">
              <a:effectLst/>
              <a:latin typeface="Calibri" panose="020F050202020403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A4196453-7D19-429D-B37A-BB848C7FD3FD}"/>
              </a:ext>
            </a:extLst>
          </p:cNvPr>
          <p:cNvSpPr txBox="1"/>
          <p:nvPr/>
        </p:nvSpPr>
        <p:spPr>
          <a:xfrm>
            <a:off x="855567" y="5094917"/>
            <a:ext cx="10417995" cy="584775"/>
          </a:xfrm>
          <a:prstGeom prst="rect">
            <a:avLst/>
          </a:prstGeom>
          <a:solidFill>
            <a:schemeClr val="accent4">
              <a:lumMod val="60000"/>
              <a:lumOff val="40000"/>
            </a:schemeClr>
          </a:solidFill>
        </p:spPr>
        <p:txBody>
          <a:bodyPr wrap="square" rtlCol="0">
            <a:spAutoFit/>
          </a:bodyPr>
          <a:lstStyle/>
          <a:p>
            <a:pPr algn="ctr"/>
            <a:r>
              <a:rPr lang="en-GB" sz="3200" dirty="0"/>
              <a:t>Your One Planet Picnic can be for your snack, lunch or tea.</a:t>
            </a:r>
            <a:endParaRPr lang="en-GB" dirty="0">
              <a:solidFill>
                <a:schemeClr val="accent6">
                  <a:lumMod val="75000"/>
                </a:schemeClr>
              </a:solidFill>
            </a:endParaRPr>
          </a:p>
        </p:txBody>
      </p:sp>
    </p:spTree>
    <p:extLst>
      <p:ext uri="{BB962C8B-B14F-4D97-AF65-F5344CB8AC3E}">
        <p14:creationId xmlns:p14="http://schemas.microsoft.com/office/powerpoint/2010/main" val="388255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4" y="172140"/>
            <a:ext cx="11386185" cy="584775"/>
          </a:xfrm>
          <a:prstGeom prst="rect">
            <a:avLst/>
          </a:prstGeom>
        </p:spPr>
        <p:txBody>
          <a:bodyPr wrap="square">
            <a:spAutoFit/>
          </a:bodyPr>
          <a:lstStyle/>
          <a:p>
            <a:r>
              <a:rPr lang="en-GB" sz="3200" b="1" dirty="0">
                <a:solidFill>
                  <a:srgbClr val="FFC000"/>
                </a:solidFill>
              </a:rPr>
              <a:t>Question </a:t>
            </a:r>
            <a:r>
              <a:rPr lang="en-GB" sz="3200" dirty="0">
                <a:solidFill>
                  <a:schemeClr val="bg1"/>
                </a:solidFill>
              </a:rPr>
              <a:t>How do I make it a One Planet Picnic?</a:t>
            </a:r>
            <a:endParaRPr lang="en-GB" sz="3200" dirty="0">
              <a:solidFill>
                <a:schemeClr val="bg1"/>
              </a:solidFill>
              <a:latin typeface="Arial"/>
              <a:cs typeface="Arial"/>
            </a:endParaRPr>
          </a:p>
        </p:txBody>
      </p:sp>
      <p:sp>
        <p:nvSpPr>
          <p:cNvPr id="4" name="TextBox 3">
            <a:extLst>
              <a:ext uri="{FF2B5EF4-FFF2-40B4-BE49-F238E27FC236}">
                <a16:creationId xmlns:a16="http://schemas.microsoft.com/office/drawing/2014/main" id="{C12765AE-58D4-4F70-930E-A63D95C158CF}"/>
              </a:ext>
            </a:extLst>
          </p:cNvPr>
          <p:cNvSpPr txBox="1"/>
          <p:nvPr/>
        </p:nvSpPr>
        <p:spPr>
          <a:xfrm>
            <a:off x="402907" y="967555"/>
            <a:ext cx="11386186" cy="1569660"/>
          </a:xfrm>
          <a:prstGeom prst="rect">
            <a:avLst/>
          </a:prstGeom>
          <a:noFill/>
        </p:spPr>
        <p:txBody>
          <a:bodyPr wrap="square" rtlCol="0">
            <a:spAutoFit/>
          </a:bodyPr>
          <a:lstStyle/>
          <a:p>
            <a:r>
              <a:rPr lang="en-GB" sz="3200" b="1" dirty="0">
                <a:solidFill>
                  <a:schemeClr val="accent6">
                    <a:lumMod val="75000"/>
                  </a:schemeClr>
                </a:solidFill>
              </a:rPr>
              <a:t>Answer</a:t>
            </a:r>
          </a:p>
          <a:p>
            <a:pPr marL="457200" indent="-457200">
              <a:buFont typeface="Arial" panose="020B0604020202020204" pitchFamily="34" charset="0"/>
              <a:buChar char="•"/>
            </a:pPr>
            <a:r>
              <a:rPr lang="en-GB" sz="3200" dirty="0"/>
              <a:t>Include foods that are more environmentally friendly, and</a:t>
            </a:r>
          </a:p>
          <a:p>
            <a:pPr marL="457200" indent="-457200">
              <a:buFont typeface="Arial" panose="020B0604020202020204" pitchFamily="34" charset="0"/>
              <a:buChar char="•"/>
            </a:pPr>
            <a:r>
              <a:rPr lang="en-GB" sz="3200" dirty="0"/>
              <a:t>Reduce waste.</a:t>
            </a:r>
          </a:p>
        </p:txBody>
      </p:sp>
      <p:sp>
        <p:nvSpPr>
          <p:cNvPr id="8" name="TextBox 7">
            <a:extLst>
              <a:ext uri="{FF2B5EF4-FFF2-40B4-BE49-F238E27FC236}">
                <a16:creationId xmlns:a16="http://schemas.microsoft.com/office/drawing/2014/main" id="{0315FF0A-FD0E-49FA-8D31-76F0A3C309BA}"/>
              </a:ext>
            </a:extLst>
          </p:cNvPr>
          <p:cNvSpPr txBox="1"/>
          <p:nvPr/>
        </p:nvSpPr>
        <p:spPr>
          <a:xfrm>
            <a:off x="1744890" y="3390914"/>
            <a:ext cx="4294301" cy="2062103"/>
          </a:xfrm>
          <a:prstGeom prst="rect">
            <a:avLst/>
          </a:prstGeom>
          <a:solidFill>
            <a:schemeClr val="accent4">
              <a:lumMod val="20000"/>
              <a:lumOff val="80000"/>
            </a:schemeClr>
          </a:solidFill>
        </p:spPr>
        <p:txBody>
          <a:bodyPr wrap="square" rtlCol="0">
            <a:spAutoFit/>
          </a:bodyPr>
          <a:lstStyle/>
          <a:p>
            <a:r>
              <a:rPr lang="en-GB" sz="3200" u="sng" dirty="0"/>
              <a:t>Include</a:t>
            </a:r>
          </a:p>
          <a:p>
            <a:r>
              <a:rPr lang="en-GB" sz="3200" dirty="0"/>
              <a:t>Local, in-season food</a:t>
            </a:r>
          </a:p>
          <a:p>
            <a:r>
              <a:rPr lang="en-GB" sz="3200" dirty="0"/>
              <a:t>Organically grown food</a:t>
            </a:r>
          </a:p>
          <a:p>
            <a:r>
              <a:rPr lang="en-GB" sz="3200" dirty="0"/>
              <a:t>Ethically traded food</a:t>
            </a:r>
          </a:p>
        </p:txBody>
      </p:sp>
      <p:sp>
        <p:nvSpPr>
          <p:cNvPr id="9" name="TextBox 8">
            <a:extLst>
              <a:ext uri="{FF2B5EF4-FFF2-40B4-BE49-F238E27FC236}">
                <a16:creationId xmlns:a16="http://schemas.microsoft.com/office/drawing/2014/main" id="{B6753BD3-81E8-4F79-8D9B-222D5CEAE313}"/>
              </a:ext>
            </a:extLst>
          </p:cNvPr>
          <p:cNvSpPr txBox="1"/>
          <p:nvPr/>
        </p:nvSpPr>
        <p:spPr>
          <a:xfrm>
            <a:off x="6039191" y="3381675"/>
            <a:ext cx="4536043" cy="2062103"/>
          </a:xfrm>
          <a:prstGeom prst="rect">
            <a:avLst/>
          </a:prstGeom>
          <a:solidFill>
            <a:schemeClr val="accent4">
              <a:lumMod val="20000"/>
              <a:lumOff val="80000"/>
            </a:schemeClr>
          </a:solidFill>
        </p:spPr>
        <p:txBody>
          <a:bodyPr wrap="square" rtlCol="0">
            <a:spAutoFit/>
          </a:bodyPr>
          <a:lstStyle/>
          <a:p>
            <a:pPr algn="r"/>
            <a:r>
              <a:rPr lang="en-GB" sz="3200" u="sng" dirty="0"/>
              <a:t>Reduce</a:t>
            </a:r>
          </a:p>
          <a:p>
            <a:pPr algn="r"/>
            <a:r>
              <a:rPr lang="en-GB" sz="3200" dirty="0"/>
              <a:t>Food waste</a:t>
            </a:r>
          </a:p>
          <a:p>
            <a:pPr algn="r"/>
            <a:r>
              <a:rPr lang="en-GB" sz="3200" dirty="0"/>
              <a:t>Packaging waste</a:t>
            </a:r>
          </a:p>
          <a:p>
            <a:endParaRPr lang="en-GB" sz="3200" dirty="0"/>
          </a:p>
        </p:txBody>
      </p:sp>
      <p:sp>
        <p:nvSpPr>
          <p:cNvPr id="7" name="TextBox 6">
            <a:extLst>
              <a:ext uri="{FF2B5EF4-FFF2-40B4-BE49-F238E27FC236}">
                <a16:creationId xmlns:a16="http://schemas.microsoft.com/office/drawing/2014/main" id="{0A67D72A-B5CD-493B-B0F8-A952EA502CD7}"/>
              </a:ext>
            </a:extLst>
          </p:cNvPr>
          <p:cNvSpPr txBox="1"/>
          <p:nvPr/>
        </p:nvSpPr>
        <p:spPr>
          <a:xfrm>
            <a:off x="1744890" y="2821781"/>
            <a:ext cx="8830344" cy="584775"/>
          </a:xfrm>
          <a:prstGeom prst="rect">
            <a:avLst/>
          </a:prstGeom>
          <a:solidFill>
            <a:schemeClr val="accent4">
              <a:lumMod val="40000"/>
              <a:lumOff val="60000"/>
            </a:schemeClr>
          </a:solidFill>
        </p:spPr>
        <p:txBody>
          <a:bodyPr wrap="square" rtlCol="0">
            <a:spAutoFit/>
          </a:bodyPr>
          <a:lstStyle/>
          <a:p>
            <a:r>
              <a:rPr lang="en-GB" sz="3200" dirty="0"/>
              <a:t>As far as possible try to:</a:t>
            </a:r>
          </a:p>
        </p:txBody>
      </p:sp>
      <p:sp>
        <p:nvSpPr>
          <p:cNvPr id="11" name="TextBox 10">
            <a:extLst>
              <a:ext uri="{FF2B5EF4-FFF2-40B4-BE49-F238E27FC236}">
                <a16:creationId xmlns:a16="http://schemas.microsoft.com/office/drawing/2014/main" id="{B9F56482-3577-4E0E-A6A8-5BB6E3647F0F}"/>
              </a:ext>
            </a:extLst>
          </p:cNvPr>
          <p:cNvSpPr txBox="1"/>
          <p:nvPr/>
        </p:nvSpPr>
        <p:spPr>
          <a:xfrm>
            <a:off x="1744890" y="5443778"/>
            <a:ext cx="8830345" cy="461665"/>
          </a:xfrm>
          <a:prstGeom prst="rect">
            <a:avLst/>
          </a:prstGeom>
          <a:solidFill>
            <a:schemeClr val="accent4">
              <a:lumMod val="40000"/>
              <a:lumOff val="60000"/>
            </a:schemeClr>
          </a:solidFill>
        </p:spPr>
        <p:txBody>
          <a:bodyPr wrap="square" rtlCol="0">
            <a:spAutoFit/>
          </a:bodyPr>
          <a:lstStyle/>
          <a:p>
            <a:endParaRPr lang="en-GB" sz="2400" dirty="0"/>
          </a:p>
        </p:txBody>
      </p:sp>
      <p:sp>
        <p:nvSpPr>
          <p:cNvPr id="10" name="TextBox 9">
            <a:extLst>
              <a:ext uri="{FF2B5EF4-FFF2-40B4-BE49-F238E27FC236}">
                <a16:creationId xmlns:a16="http://schemas.microsoft.com/office/drawing/2014/main" id="{196B080C-C1FE-46F3-AA6A-87B42C7CE0DC}"/>
              </a:ext>
            </a:extLst>
          </p:cNvPr>
          <p:cNvSpPr txBox="1"/>
          <p:nvPr/>
        </p:nvSpPr>
        <p:spPr>
          <a:xfrm>
            <a:off x="2577101" y="6573756"/>
            <a:ext cx="7037798" cy="195814"/>
          </a:xfrm>
          <a:prstGeom prst="rect">
            <a:avLst/>
          </a:prstGeom>
          <a:noFill/>
        </p:spPr>
        <p:txBody>
          <a:bodyPr wrap="square" lIns="72000" tIns="36000" rIns="72000" bIns="36000" rtlCol="0">
            <a:spAutoFit/>
          </a:bodyPr>
          <a:lstStyle/>
          <a:p>
            <a:pPr algn="ctr"/>
            <a:r>
              <a:rPr lang="en-GB" sz="800" i="1" dirty="0">
                <a:solidFill>
                  <a:srgbClr val="000000"/>
                </a:solidFill>
                <a:latin typeface="Calibri" panose="020F0502020204030204" pitchFamily="34" charset="0"/>
                <a:ea typeface="Calibri" panose="020F0502020204030204" pitchFamily="34" charset="0"/>
              </a:rPr>
              <a:t>K</a:t>
            </a:r>
            <a:r>
              <a:rPr lang="en-GB" sz="800" i="1" dirty="0">
                <a:solidFill>
                  <a:srgbClr val="000000"/>
                </a:solidFill>
                <a:effectLst/>
                <a:latin typeface="Calibri" panose="020F0502020204030204" pitchFamily="34" charset="0"/>
                <a:ea typeface="Calibri" panose="020F0502020204030204" pitchFamily="34" charset="0"/>
              </a:rPr>
              <a:t>eep Scotland Beautiful is a Scottish Charitable Incorporated Organisation (SCIO): Number SC030332. Copyright © Keep Scotland Beautiful 2020. All rights reserved.</a:t>
            </a:r>
            <a:endParaRPr lang="en-GB" sz="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00582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4" y="172140"/>
            <a:ext cx="11386185" cy="584775"/>
          </a:xfrm>
          <a:prstGeom prst="rect">
            <a:avLst/>
          </a:prstGeom>
        </p:spPr>
        <p:txBody>
          <a:bodyPr wrap="square">
            <a:spAutoFit/>
          </a:bodyPr>
          <a:lstStyle/>
          <a:p>
            <a:r>
              <a:rPr lang="en-GB" sz="3200" dirty="0">
                <a:solidFill>
                  <a:schemeClr val="bg1"/>
                </a:solidFill>
              </a:rPr>
              <a:t>Who can have a One Planet Picnic?</a:t>
            </a:r>
            <a:endParaRPr lang="en-GB" sz="3200" dirty="0">
              <a:solidFill>
                <a:schemeClr val="bg1"/>
              </a:solidFill>
              <a:latin typeface="Arial"/>
              <a:cs typeface="Arial"/>
            </a:endParaRPr>
          </a:p>
        </p:txBody>
      </p:sp>
      <p:sp>
        <p:nvSpPr>
          <p:cNvPr id="4" name="TextBox 3">
            <a:extLst>
              <a:ext uri="{FF2B5EF4-FFF2-40B4-BE49-F238E27FC236}">
                <a16:creationId xmlns:a16="http://schemas.microsoft.com/office/drawing/2014/main" id="{C12765AE-58D4-4F70-930E-A63D95C158CF}"/>
              </a:ext>
            </a:extLst>
          </p:cNvPr>
          <p:cNvSpPr txBox="1"/>
          <p:nvPr/>
        </p:nvSpPr>
        <p:spPr>
          <a:xfrm>
            <a:off x="587511" y="3721550"/>
            <a:ext cx="11079564" cy="1077218"/>
          </a:xfrm>
          <a:prstGeom prst="rect">
            <a:avLst/>
          </a:prstGeom>
          <a:solidFill>
            <a:schemeClr val="accent4">
              <a:lumMod val="20000"/>
              <a:lumOff val="80000"/>
            </a:schemeClr>
          </a:solidFill>
        </p:spPr>
        <p:txBody>
          <a:bodyPr wrap="square" rtlCol="0">
            <a:spAutoFit/>
          </a:bodyPr>
          <a:lstStyle/>
          <a:p>
            <a:pPr algn="ctr"/>
            <a:r>
              <a:rPr lang="en-GB" sz="3200" dirty="0">
                <a:solidFill>
                  <a:prstClr val="black"/>
                </a:solidFill>
              </a:rPr>
              <a:t>You can have a One Planet Picnic by yourself, or with others.</a:t>
            </a:r>
          </a:p>
          <a:p>
            <a:pPr algn="ctr"/>
            <a:r>
              <a:rPr lang="en-GB" sz="3200" dirty="0">
                <a:solidFill>
                  <a:prstClr val="black"/>
                </a:solidFill>
              </a:rPr>
              <a:t>Use #OnePlanetPicnic to share the fun. </a:t>
            </a:r>
            <a:endParaRPr lang="en-GB" dirty="0"/>
          </a:p>
        </p:txBody>
      </p:sp>
      <p:pic>
        <p:nvPicPr>
          <p:cNvPr id="16" name="Graphic 15" descr="Phone Vibration">
            <a:extLst>
              <a:ext uri="{FF2B5EF4-FFF2-40B4-BE49-F238E27FC236}">
                <a16:creationId xmlns:a16="http://schemas.microsoft.com/office/drawing/2014/main" id="{7118E5E5-355E-45B2-A492-9167975174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2880" y="5451811"/>
            <a:ext cx="914400" cy="914400"/>
          </a:xfrm>
          <a:prstGeom prst="rect">
            <a:avLst/>
          </a:prstGeom>
        </p:spPr>
      </p:pic>
      <p:pic>
        <p:nvPicPr>
          <p:cNvPr id="18" name="Graphic 17" descr="Selfie">
            <a:extLst>
              <a:ext uri="{FF2B5EF4-FFF2-40B4-BE49-F238E27FC236}">
                <a16:creationId xmlns:a16="http://schemas.microsoft.com/office/drawing/2014/main" id="{D39AC5F2-9969-4070-9D7C-3D458ED241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45982" y="5442907"/>
            <a:ext cx="914400" cy="914400"/>
          </a:xfrm>
          <a:prstGeom prst="rect">
            <a:avLst/>
          </a:prstGeom>
        </p:spPr>
      </p:pic>
      <p:pic>
        <p:nvPicPr>
          <p:cNvPr id="20" name="Graphic 19" descr="Selfie Stick">
            <a:extLst>
              <a:ext uri="{FF2B5EF4-FFF2-40B4-BE49-F238E27FC236}">
                <a16:creationId xmlns:a16="http://schemas.microsoft.com/office/drawing/2014/main" id="{0FED1805-761F-4CEF-8DF3-0D491FE375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39431" y="5451811"/>
            <a:ext cx="914400" cy="914400"/>
          </a:xfrm>
          <a:prstGeom prst="rect">
            <a:avLst/>
          </a:prstGeom>
        </p:spPr>
      </p:pic>
      <p:pic>
        <p:nvPicPr>
          <p:cNvPr id="22" name="Graphic 21" descr="Vlog">
            <a:extLst>
              <a:ext uri="{FF2B5EF4-FFF2-40B4-BE49-F238E27FC236}">
                <a16:creationId xmlns:a16="http://schemas.microsoft.com/office/drawing/2014/main" id="{2CC6697C-A7B5-4845-BCE9-FE7F7EA5E50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26329" y="5452205"/>
            <a:ext cx="914400" cy="914400"/>
          </a:xfrm>
          <a:prstGeom prst="rect">
            <a:avLst/>
          </a:prstGeom>
        </p:spPr>
      </p:pic>
      <p:sp>
        <p:nvSpPr>
          <p:cNvPr id="13" name="TextBox 12">
            <a:extLst>
              <a:ext uri="{FF2B5EF4-FFF2-40B4-BE49-F238E27FC236}">
                <a16:creationId xmlns:a16="http://schemas.microsoft.com/office/drawing/2014/main" id="{D897D046-9F9E-4C65-B5FE-63D4EC3A62A6}"/>
              </a:ext>
            </a:extLst>
          </p:cNvPr>
          <p:cNvSpPr txBox="1"/>
          <p:nvPr/>
        </p:nvSpPr>
        <p:spPr>
          <a:xfrm>
            <a:off x="5411068" y="2857914"/>
            <a:ext cx="842480" cy="584775"/>
          </a:xfrm>
          <a:prstGeom prst="rect">
            <a:avLst/>
          </a:prstGeom>
          <a:noFill/>
        </p:spPr>
        <p:txBody>
          <a:bodyPr wrap="square" rtlCol="0">
            <a:spAutoFit/>
          </a:bodyPr>
          <a:lstStyle/>
          <a:p>
            <a:r>
              <a:rPr lang="en-GB" sz="3200" dirty="0"/>
              <a:t>You</a:t>
            </a:r>
          </a:p>
        </p:txBody>
      </p:sp>
      <p:sp>
        <p:nvSpPr>
          <p:cNvPr id="15" name="TextBox 14">
            <a:extLst>
              <a:ext uri="{FF2B5EF4-FFF2-40B4-BE49-F238E27FC236}">
                <a16:creationId xmlns:a16="http://schemas.microsoft.com/office/drawing/2014/main" id="{39813A89-3D7A-472A-9878-DF0A30E9CEC8}"/>
              </a:ext>
            </a:extLst>
          </p:cNvPr>
          <p:cNvSpPr txBox="1"/>
          <p:nvPr/>
        </p:nvSpPr>
        <p:spPr>
          <a:xfrm>
            <a:off x="1461768" y="2751511"/>
            <a:ext cx="2071023" cy="584775"/>
          </a:xfrm>
          <a:prstGeom prst="rect">
            <a:avLst/>
          </a:prstGeom>
          <a:noFill/>
        </p:spPr>
        <p:txBody>
          <a:bodyPr wrap="square" rtlCol="0">
            <a:spAutoFit/>
          </a:bodyPr>
          <a:lstStyle/>
          <a:p>
            <a:r>
              <a:rPr lang="en-GB" sz="3200" dirty="0"/>
              <a:t>Your family</a:t>
            </a:r>
          </a:p>
        </p:txBody>
      </p:sp>
      <p:sp>
        <p:nvSpPr>
          <p:cNvPr id="17" name="TextBox 16">
            <a:extLst>
              <a:ext uri="{FF2B5EF4-FFF2-40B4-BE49-F238E27FC236}">
                <a16:creationId xmlns:a16="http://schemas.microsoft.com/office/drawing/2014/main" id="{D4A36730-2618-48CC-B32A-28808A4FA417}"/>
              </a:ext>
            </a:extLst>
          </p:cNvPr>
          <p:cNvSpPr txBox="1"/>
          <p:nvPr/>
        </p:nvSpPr>
        <p:spPr>
          <a:xfrm>
            <a:off x="8131824" y="2592436"/>
            <a:ext cx="3472665" cy="1077218"/>
          </a:xfrm>
          <a:prstGeom prst="rect">
            <a:avLst/>
          </a:prstGeom>
          <a:noFill/>
        </p:spPr>
        <p:txBody>
          <a:bodyPr wrap="square" rtlCol="0">
            <a:spAutoFit/>
          </a:bodyPr>
          <a:lstStyle/>
          <a:p>
            <a:pPr algn="ctr"/>
            <a:r>
              <a:rPr lang="en-GB" sz="3200" dirty="0"/>
              <a:t>Your class, friends, or colleagues</a:t>
            </a:r>
          </a:p>
        </p:txBody>
      </p:sp>
      <p:grpSp>
        <p:nvGrpSpPr>
          <p:cNvPr id="34" name="Group 33">
            <a:extLst>
              <a:ext uri="{FF2B5EF4-FFF2-40B4-BE49-F238E27FC236}">
                <a16:creationId xmlns:a16="http://schemas.microsoft.com/office/drawing/2014/main" id="{0340D004-368C-4407-BDFE-0C227535AFA7}"/>
              </a:ext>
            </a:extLst>
          </p:cNvPr>
          <p:cNvGrpSpPr/>
          <p:nvPr/>
        </p:nvGrpSpPr>
        <p:grpSpPr>
          <a:xfrm>
            <a:off x="563763" y="895431"/>
            <a:ext cx="11410787" cy="1994072"/>
            <a:chOff x="563763" y="895431"/>
            <a:chExt cx="11410787" cy="1994072"/>
          </a:xfrm>
        </p:grpSpPr>
        <p:pic>
          <p:nvPicPr>
            <p:cNvPr id="6" name="Graphic 5" descr="School boy">
              <a:extLst>
                <a:ext uri="{FF2B5EF4-FFF2-40B4-BE49-F238E27FC236}">
                  <a16:creationId xmlns:a16="http://schemas.microsoft.com/office/drawing/2014/main" id="{53521F98-0BBE-4BF3-9CB1-0C88933028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46296" y="1500969"/>
              <a:ext cx="1388534" cy="1388534"/>
            </a:xfrm>
            <a:prstGeom prst="rect">
              <a:avLst/>
            </a:prstGeom>
          </p:spPr>
        </p:pic>
        <p:pic>
          <p:nvPicPr>
            <p:cNvPr id="8" name="Graphic 7" descr="School girl">
              <a:extLst>
                <a:ext uri="{FF2B5EF4-FFF2-40B4-BE49-F238E27FC236}">
                  <a16:creationId xmlns:a16="http://schemas.microsoft.com/office/drawing/2014/main" id="{829E445C-3DC5-462E-9865-500A5975B26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60725" y="1353705"/>
              <a:ext cx="1297461" cy="1297461"/>
            </a:xfrm>
            <a:prstGeom prst="rect">
              <a:avLst/>
            </a:prstGeom>
          </p:spPr>
        </p:pic>
        <p:pic>
          <p:nvPicPr>
            <p:cNvPr id="10" name="Graphic 9" descr="Family with two children">
              <a:extLst>
                <a:ext uri="{FF2B5EF4-FFF2-40B4-BE49-F238E27FC236}">
                  <a16:creationId xmlns:a16="http://schemas.microsoft.com/office/drawing/2014/main" id="{5CC9CDF9-3592-4E9A-B230-654C70ADDBB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757169" y="895431"/>
              <a:ext cx="1604742" cy="1604742"/>
            </a:xfrm>
            <a:prstGeom prst="rect">
              <a:avLst/>
            </a:prstGeom>
          </p:spPr>
        </p:pic>
        <p:pic>
          <p:nvPicPr>
            <p:cNvPr id="12" name="Graphic 11" descr="Man with baby">
              <a:extLst>
                <a:ext uri="{FF2B5EF4-FFF2-40B4-BE49-F238E27FC236}">
                  <a16:creationId xmlns:a16="http://schemas.microsoft.com/office/drawing/2014/main" id="{8F7CFBB1-6EA4-4417-A75D-B245C6C62FB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3763" y="1215541"/>
              <a:ext cx="1604742" cy="1604742"/>
            </a:xfrm>
            <a:prstGeom prst="rect">
              <a:avLst/>
            </a:prstGeom>
          </p:spPr>
        </p:pic>
        <p:pic>
          <p:nvPicPr>
            <p:cNvPr id="5" name="Graphic 4" descr="Person in wheelchair">
              <a:extLst>
                <a:ext uri="{FF2B5EF4-FFF2-40B4-BE49-F238E27FC236}">
                  <a16:creationId xmlns:a16="http://schemas.microsoft.com/office/drawing/2014/main" id="{05CC3505-EE0F-4793-A541-69C18E3E32C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787038" y="1646651"/>
              <a:ext cx="1059566" cy="1059566"/>
            </a:xfrm>
            <a:prstGeom prst="rect">
              <a:avLst/>
            </a:prstGeom>
          </p:spPr>
        </p:pic>
        <p:pic>
          <p:nvPicPr>
            <p:cNvPr id="9" name="Graphic 8" descr="Child with balloon">
              <a:extLst>
                <a:ext uri="{FF2B5EF4-FFF2-40B4-BE49-F238E27FC236}">
                  <a16:creationId xmlns:a16="http://schemas.microsoft.com/office/drawing/2014/main" id="{199C1D2B-CABD-4FC7-B4BF-34424026CAC9}"/>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420670" y="1010133"/>
              <a:ext cx="914400" cy="914400"/>
            </a:xfrm>
            <a:prstGeom prst="rect">
              <a:avLst/>
            </a:prstGeom>
          </p:spPr>
        </p:pic>
        <p:pic>
          <p:nvPicPr>
            <p:cNvPr id="19" name="Graphic 18" descr="Female Profile">
              <a:extLst>
                <a:ext uri="{FF2B5EF4-FFF2-40B4-BE49-F238E27FC236}">
                  <a16:creationId xmlns:a16="http://schemas.microsoft.com/office/drawing/2014/main" id="{DFF9478A-3F95-400F-8293-55E0D87CC6C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559220" y="1748307"/>
              <a:ext cx="914400" cy="914400"/>
            </a:xfrm>
            <a:prstGeom prst="rect">
              <a:avLst/>
            </a:prstGeom>
          </p:spPr>
        </p:pic>
        <p:pic>
          <p:nvPicPr>
            <p:cNvPr id="23" name="Graphic 22" descr="Hero Female">
              <a:extLst>
                <a:ext uri="{FF2B5EF4-FFF2-40B4-BE49-F238E27FC236}">
                  <a16:creationId xmlns:a16="http://schemas.microsoft.com/office/drawing/2014/main" id="{EEEE6A0E-05E6-4D98-9A4D-2032F94EC4B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980345" y="978232"/>
              <a:ext cx="914400" cy="914400"/>
            </a:xfrm>
            <a:prstGeom prst="rect">
              <a:avLst/>
            </a:prstGeom>
          </p:spPr>
        </p:pic>
        <p:pic>
          <p:nvPicPr>
            <p:cNvPr id="25" name="Graphic 24" descr="Little Girl With Balloon">
              <a:extLst>
                <a:ext uri="{FF2B5EF4-FFF2-40B4-BE49-F238E27FC236}">
                  <a16:creationId xmlns:a16="http://schemas.microsoft.com/office/drawing/2014/main" id="{4E47E9C7-E80D-496C-9C35-D101C8CCF21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161586" y="983417"/>
              <a:ext cx="914400" cy="914400"/>
            </a:xfrm>
            <a:prstGeom prst="rect">
              <a:avLst/>
            </a:prstGeom>
          </p:spPr>
        </p:pic>
        <p:pic>
          <p:nvPicPr>
            <p:cNvPr id="27" name="Graphic 26" descr="Male profile">
              <a:extLst>
                <a:ext uri="{FF2B5EF4-FFF2-40B4-BE49-F238E27FC236}">
                  <a16:creationId xmlns:a16="http://schemas.microsoft.com/office/drawing/2014/main" id="{9ECA7BFF-AB26-4754-8083-4CD30989B60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1060150" y="1768667"/>
              <a:ext cx="914400" cy="914400"/>
            </a:xfrm>
            <a:prstGeom prst="rect">
              <a:avLst/>
            </a:prstGeom>
          </p:spPr>
        </p:pic>
        <p:pic>
          <p:nvPicPr>
            <p:cNvPr id="29" name="Graphic 28" descr="Man with cane">
              <a:extLst>
                <a:ext uri="{FF2B5EF4-FFF2-40B4-BE49-F238E27FC236}">
                  <a16:creationId xmlns:a16="http://schemas.microsoft.com/office/drawing/2014/main" id="{A153F84C-A7B1-4EAB-80F5-452C03A00C82}"/>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7312756" y="1719234"/>
              <a:ext cx="914400" cy="914400"/>
            </a:xfrm>
            <a:prstGeom prst="rect">
              <a:avLst/>
            </a:prstGeom>
          </p:spPr>
        </p:pic>
      </p:grpSp>
      <p:sp>
        <p:nvSpPr>
          <p:cNvPr id="24" name="TextBox 23">
            <a:extLst>
              <a:ext uri="{FF2B5EF4-FFF2-40B4-BE49-F238E27FC236}">
                <a16:creationId xmlns:a16="http://schemas.microsoft.com/office/drawing/2014/main" id="{E63C3802-42B5-420E-A94C-CD03F1F9BD3F}"/>
              </a:ext>
            </a:extLst>
          </p:cNvPr>
          <p:cNvSpPr txBox="1"/>
          <p:nvPr/>
        </p:nvSpPr>
        <p:spPr>
          <a:xfrm>
            <a:off x="2577101" y="6573756"/>
            <a:ext cx="7037798" cy="195814"/>
          </a:xfrm>
          <a:prstGeom prst="rect">
            <a:avLst/>
          </a:prstGeom>
          <a:noFill/>
        </p:spPr>
        <p:txBody>
          <a:bodyPr wrap="square" lIns="72000" tIns="36000" rIns="72000" bIns="36000" rtlCol="0">
            <a:spAutoFit/>
          </a:bodyPr>
          <a:lstStyle/>
          <a:p>
            <a:pPr algn="ctr"/>
            <a:r>
              <a:rPr lang="en-GB" sz="800" i="1" dirty="0">
                <a:solidFill>
                  <a:srgbClr val="000000"/>
                </a:solidFill>
                <a:latin typeface="Calibri" panose="020F0502020204030204" pitchFamily="34" charset="0"/>
                <a:ea typeface="Calibri" panose="020F0502020204030204" pitchFamily="34" charset="0"/>
              </a:rPr>
              <a:t>K</a:t>
            </a:r>
            <a:r>
              <a:rPr lang="en-GB" sz="800" i="1" dirty="0">
                <a:solidFill>
                  <a:srgbClr val="000000"/>
                </a:solidFill>
                <a:effectLst/>
                <a:latin typeface="Calibri" panose="020F0502020204030204" pitchFamily="34" charset="0"/>
                <a:ea typeface="Calibri" panose="020F0502020204030204" pitchFamily="34" charset="0"/>
              </a:rPr>
              <a:t>eep Scotland Beautiful is a Scottish Charitable Incorporated Organisation (SCIO): Number SC030332. Copyright © Keep Scotland Beautiful 2020. All rights reserved.</a:t>
            </a:r>
            <a:endParaRPr lang="en-GB" sz="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11116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4" y="172140"/>
            <a:ext cx="11386185" cy="584775"/>
          </a:xfrm>
          <a:prstGeom prst="rect">
            <a:avLst/>
          </a:prstGeom>
        </p:spPr>
        <p:txBody>
          <a:bodyPr wrap="square">
            <a:spAutoFit/>
          </a:bodyPr>
          <a:lstStyle/>
          <a:p>
            <a:r>
              <a:rPr lang="en-GB" sz="3200" dirty="0">
                <a:solidFill>
                  <a:schemeClr val="bg1"/>
                </a:solidFill>
              </a:rPr>
              <a:t>When can I have a One Planet Picnic?</a:t>
            </a:r>
            <a:endParaRPr lang="en-GB" sz="3200" dirty="0">
              <a:solidFill>
                <a:schemeClr val="bg1"/>
              </a:solidFill>
              <a:latin typeface="Arial"/>
              <a:cs typeface="Arial"/>
            </a:endParaRPr>
          </a:p>
        </p:txBody>
      </p:sp>
      <p:sp>
        <p:nvSpPr>
          <p:cNvPr id="10" name="TextBox 9">
            <a:extLst>
              <a:ext uri="{FF2B5EF4-FFF2-40B4-BE49-F238E27FC236}">
                <a16:creationId xmlns:a16="http://schemas.microsoft.com/office/drawing/2014/main" id="{AEE2589A-645E-4216-944A-8B859487D8AC}"/>
              </a:ext>
            </a:extLst>
          </p:cNvPr>
          <p:cNvSpPr txBox="1"/>
          <p:nvPr/>
        </p:nvSpPr>
        <p:spPr>
          <a:xfrm>
            <a:off x="519956" y="1424049"/>
            <a:ext cx="5576043" cy="2308324"/>
          </a:xfrm>
          <a:prstGeom prst="rect">
            <a:avLst/>
          </a:prstGeom>
          <a:solidFill>
            <a:schemeClr val="accent4">
              <a:lumMod val="20000"/>
              <a:lumOff val="80000"/>
            </a:schemeClr>
          </a:solidFill>
        </p:spPr>
        <p:txBody>
          <a:bodyPr wrap="square" rtlCol="0">
            <a:spAutoFit/>
          </a:bodyPr>
          <a:lstStyle/>
          <a:p>
            <a:pPr marL="457200" indent="-457200">
              <a:buFont typeface="Wingdings" panose="05000000000000000000" pitchFamily="2" charset="2"/>
              <a:buChar char="ü"/>
            </a:pPr>
            <a:r>
              <a:rPr lang="en-GB" sz="3200" dirty="0"/>
              <a:t>On a day &amp; time to suit you.  </a:t>
            </a:r>
          </a:p>
          <a:p>
            <a:endParaRPr lang="en-GB" sz="1600" dirty="0"/>
          </a:p>
          <a:p>
            <a:pPr marL="457200" indent="-457200">
              <a:buFont typeface="Wingdings" panose="05000000000000000000" pitchFamily="2" charset="2"/>
              <a:buChar char="ü"/>
            </a:pPr>
            <a:r>
              <a:rPr lang="en-GB" sz="3200" dirty="0"/>
              <a:t>As a celebration.</a:t>
            </a:r>
          </a:p>
          <a:p>
            <a:endParaRPr lang="en-GB" sz="1600" dirty="0"/>
          </a:p>
          <a:p>
            <a:pPr marL="457200" indent="-457200">
              <a:buFont typeface="Wingdings" panose="05000000000000000000" pitchFamily="2" charset="2"/>
              <a:buChar char="ü"/>
            </a:pPr>
            <a:r>
              <a:rPr lang="en-GB" sz="3200" dirty="0"/>
              <a:t>As often as you like.</a:t>
            </a:r>
          </a:p>
          <a:p>
            <a:endParaRPr lang="en-GB" sz="1600" dirty="0"/>
          </a:p>
        </p:txBody>
      </p:sp>
      <p:sp>
        <p:nvSpPr>
          <p:cNvPr id="5" name="TextBox 4">
            <a:extLst>
              <a:ext uri="{FF2B5EF4-FFF2-40B4-BE49-F238E27FC236}">
                <a16:creationId xmlns:a16="http://schemas.microsoft.com/office/drawing/2014/main" id="{5C1C5EE0-66B5-4C00-8EC6-421F58302FB4}"/>
              </a:ext>
            </a:extLst>
          </p:cNvPr>
          <p:cNvSpPr txBox="1"/>
          <p:nvPr/>
        </p:nvSpPr>
        <p:spPr>
          <a:xfrm>
            <a:off x="6253539" y="5254690"/>
            <a:ext cx="5217668" cy="584775"/>
          </a:xfrm>
          <a:prstGeom prst="rect">
            <a:avLst/>
          </a:prstGeom>
          <a:solidFill>
            <a:schemeClr val="accent4">
              <a:lumMod val="20000"/>
              <a:lumOff val="80000"/>
            </a:schemeClr>
          </a:solidFill>
        </p:spPr>
        <p:txBody>
          <a:bodyPr wrap="square" rtlCol="0">
            <a:spAutoFit/>
          </a:bodyPr>
          <a:lstStyle/>
          <a:p>
            <a:pPr algn="ctr"/>
            <a:r>
              <a:rPr lang="en-GB" sz="3200" dirty="0"/>
              <a:t>When will yours be?</a:t>
            </a:r>
          </a:p>
        </p:txBody>
      </p:sp>
      <p:sp>
        <p:nvSpPr>
          <p:cNvPr id="7" name="TextBox 6">
            <a:extLst>
              <a:ext uri="{FF2B5EF4-FFF2-40B4-BE49-F238E27FC236}">
                <a16:creationId xmlns:a16="http://schemas.microsoft.com/office/drawing/2014/main" id="{1836F388-3B4E-4CEA-9103-FABDF8CDA9B6}"/>
              </a:ext>
            </a:extLst>
          </p:cNvPr>
          <p:cNvSpPr txBox="1"/>
          <p:nvPr/>
        </p:nvSpPr>
        <p:spPr>
          <a:xfrm>
            <a:off x="8485043" y="5075263"/>
            <a:ext cx="955496" cy="144000"/>
          </a:xfrm>
          <a:prstGeom prst="rect">
            <a:avLst/>
          </a:prstGeom>
          <a:solidFill>
            <a:schemeClr val="bg1"/>
          </a:solidFill>
        </p:spPr>
        <p:txBody>
          <a:bodyPr wrap="square" rtlCol="0">
            <a:spAutoFit/>
          </a:bodyPr>
          <a:lstStyle/>
          <a:p>
            <a:endParaRPr lang="en-GB" dirty="0"/>
          </a:p>
        </p:txBody>
      </p:sp>
      <p:sp>
        <p:nvSpPr>
          <p:cNvPr id="11" name="TextBox 10">
            <a:extLst>
              <a:ext uri="{FF2B5EF4-FFF2-40B4-BE49-F238E27FC236}">
                <a16:creationId xmlns:a16="http://schemas.microsoft.com/office/drawing/2014/main" id="{FD3D6E57-7993-4017-93BD-CF213A4E9D88}"/>
              </a:ext>
            </a:extLst>
          </p:cNvPr>
          <p:cNvSpPr txBox="1"/>
          <p:nvPr/>
        </p:nvSpPr>
        <p:spPr>
          <a:xfrm>
            <a:off x="2577101" y="6573756"/>
            <a:ext cx="7037798" cy="195814"/>
          </a:xfrm>
          <a:prstGeom prst="rect">
            <a:avLst/>
          </a:prstGeom>
          <a:noFill/>
        </p:spPr>
        <p:txBody>
          <a:bodyPr wrap="square" lIns="72000" tIns="36000" rIns="72000" bIns="36000" rtlCol="0">
            <a:spAutoFit/>
          </a:bodyPr>
          <a:lstStyle/>
          <a:p>
            <a:pPr algn="ctr"/>
            <a:r>
              <a:rPr lang="en-GB" sz="800" i="1" dirty="0">
                <a:solidFill>
                  <a:srgbClr val="000000"/>
                </a:solidFill>
                <a:latin typeface="Calibri" panose="020F0502020204030204" pitchFamily="34" charset="0"/>
                <a:ea typeface="Calibri" panose="020F0502020204030204" pitchFamily="34" charset="0"/>
              </a:rPr>
              <a:t>K</a:t>
            </a:r>
            <a:r>
              <a:rPr lang="en-GB" sz="800" i="1" dirty="0">
                <a:solidFill>
                  <a:srgbClr val="000000"/>
                </a:solidFill>
                <a:effectLst/>
                <a:latin typeface="Calibri" panose="020F0502020204030204" pitchFamily="34" charset="0"/>
                <a:ea typeface="Calibri" panose="020F0502020204030204" pitchFamily="34" charset="0"/>
              </a:rPr>
              <a:t>eep Scotland Beautiful is a Scottish Charitable Incorporated Organisation (SCIO): Number SC030332. Copyright © Keep Scotland Beautiful 2020. All rights reserved.</a:t>
            </a:r>
            <a:endParaRPr lang="en-GB" sz="800" dirty="0">
              <a:effectLst/>
              <a:latin typeface="Calibri" panose="020F0502020204030204" pitchFamily="34" charset="0"/>
              <a:ea typeface="Calibri" panose="020F0502020204030204" pitchFamily="34" charset="0"/>
            </a:endParaRPr>
          </a:p>
        </p:txBody>
      </p:sp>
      <p:pic>
        <p:nvPicPr>
          <p:cNvPr id="4" name="Picture 3" descr="Calendar&#10;&#10;Description automatically generated">
            <a:extLst>
              <a:ext uri="{FF2B5EF4-FFF2-40B4-BE49-F238E27FC236}">
                <a16:creationId xmlns:a16="http://schemas.microsoft.com/office/drawing/2014/main" id="{BCCD1C4D-E253-DF5E-A6A1-54A1EF2850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3540" y="1219981"/>
            <a:ext cx="5217668" cy="3913251"/>
          </a:xfrm>
          <a:prstGeom prst="rect">
            <a:avLst/>
          </a:prstGeom>
        </p:spPr>
      </p:pic>
    </p:spTree>
    <p:extLst>
      <p:ext uri="{BB962C8B-B14F-4D97-AF65-F5344CB8AC3E}">
        <p14:creationId xmlns:p14="http://schemas.microsoft.com/office/powerpoint/2010/main" val="160971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4" y="172140"/>
            <a:ext cx="11386185" cy="584775"/>
          </a:xfrm>
          <a:prstGeom prst="rect">
            <a:avLst/>
          </a:prstGeom>
        </p:spPr>
        <p:txBody>
          <a:bodyPr wrap="square">
            <a:spAutoFit/>
          </a:bodyPr>
          <a:lstStyle/>
          <a:p>
            <a:r>
              <a:rPr lang="en-GB" sz="3200" dirty="0">
                <a:solidFill>
                  <a:schemeClr val="bg1"/>
                </a:solidFill>
              </a:rPr>
              <a:t>Where can I have a One Planet Picnic?</a:t>
            </a:r>
            <a:endParaRPr lang="en-GB" sz="3200" dirty="0">
              <a:solidFill>
                <a:schemeClr val="bg1"/>
              </a:solidFill>
              <a:latin typeface="Arial"/>
              <a:cs typeface="Arial"/>
            </a:endParaRPr>
          </a:p>
        </p:txBody>
      </p:sp>
      <p:pic>
        <p:nvPicPr>
          <p:cNvPr id="4" name="Picture 3" descr="A table full of food&#10;&#10;Description automatically generated">
            <a:extLst>
              <a:ext uri="{FF2B5EF4-FFF2-40B4-BE49-F238E27FC236}">
                <a16:creationId xmlns:a16="http://schemas.microsoft.com/office/drawing/2014/main" id="{15943CEA-29D7-4340-BE6C-3C5FCBA66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818" y="2523583"/>
            <a:ext cx="4554876" cy="3416156"/>
          </a:xfrm>
          <a:prstGeom prst="rect">
            <a:avLst/>
          </a:prstGeom>
        </p:spPr>
      </p:pic>
      <p:pic>
        <p:nvPicPr>
          <p:cNvPr id="5" name="Picture 4" descr="A person sitting at a picnic table&#10;&#10;Description automatically generated">
            <a:extLst>
              <a:ext uri="{FF2B5EF4-FFF2-40B4-BE49-F238E27FC236}">
                <a16:creationId xmlns:a16="http://schemas.microsoft.com/office/drawing/2014/main" id="{BF9F6E15-9354-4E73-A257-375B54EA3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6139" y="2535962"/>
            <a:ext cx="5089731" cy="3395805"/>
          </a:xfrm>
          <a:prstGeom prst="rect">
            <a:avLst/>
          </a:prstGeom>
        </p:spPr>
      </p:pic>
      <p:sp>
        <p:nvSpPr>
          <p:cNvPr id="6" name="TextBox 5">
            <a:extLst>
              <a:ext uri="{FF2B5EF4-FFF2-40B4-BE49-F238E27FC236}">
                <a16:creationId xmlns:a16="http://schemas.microsoft.com/office/drawing/2014/main" id="{CBDF0076-9FB5-49BE-9F82-DCB82600EDA7}"/>
              </a:ext>
            </a:extLst>
          </p:cNvPr>
          <p:cNvSpPr txBox="1"/>
          <p:nvPr/>
        </p:nvSpPr>
        <p:spPr>
          <a:xfrm>
            <a:off x="1301408" y="1235204"/>
            <a:ext cx="9116571" cy="1077218"/>
          </a:xfrm>
          <a:prstGeom prst="rect">
            <a:avLst/>
          </a:prstGeom>
          <a:solidFill>
            <a:schemeClr val="accent4">
              <a:lumMod val="20000"/>
              <a:lumOff val="80000"/>
            </a:schemeClr>
          </a:solidFill>
        </p:spPr>
        <p:txBody>
          <a:bodyPr wrap="square" rtlCol="0">
            <a:spAutoFit/>
          </a:bodyPr>
          <a:lstStyle/>
          <a:p>
            <a:r>
              <a:rPr lang="en-GB" sz="3200" dirty="0">
                <a:solidFill>
                  <a:prstClr val="black"/>
                </a:solidFill>
              </a:rPr>
              <a:t>Outside is best if you are meeting other households. </a:t>
            </a:r>
          </a:p>
          <a:p>
            <a:r>
              <a:rPr lang="en-GB" sz="3200" dirty="0">
                <a:solidFill>
                  <a:prstClr val="black"/>
                </a:solidFill>
              </a:rPr>
              <a:t>You and your family can have one indoors too.  </a:t>
            </a:r>
            <a:endParaRPr lang="en-GB" dirty="0"/>
          </a:p>
        </p:txBody>
      </p:sp>
    </p:spTree>
    <p:extLst>
      <p:ext uri="{BB962C8B-B14F-4D97-AF65-F5344CB8AC3E}">
        <p14:creationId xmlns:p14="http://schemas.microsoft.com/office/powerpoint/2010/main" val="394687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4" y="172140"/>
            <a:ext cx="11386185" cy="584775"/>
          </a:xfrm>
          <a:prstGeom prst="rect">
            <a:avLst/>
          </a:prstGeom>
        </p:spPr>
        <p:txBody>
          <a:bodyPr wrap="square">
            <a:spAutoFit/>
          </a:bodyPr>
          <a:lstStyle/>
          <a:p>
            <a:r>
              <a:rPr lang="en-GB" sz="3200" dirty="0">
                <a:solidFill>
                  <a:schemeClr val="bg1"/>
                </a:solidFill>
                <a:latin typeface="Arial"/>
                <a:cs typeface="Arial"/>
              </a:rPr>
              <a:t>Register your One Planet Picnic</a:t>
            </a:r>
          </a:p>
        </p:txBody>
      </p:sp>
      <p:sp>
        <p:nvSpPr>
          <p:cNvPr id="9" name="TextBox 8">
            <a:extLst>
              <a:ext uri="{FF2B5EF4-FFF2-40B4-BE49-F238E27FC236}">
                <a16:creationId xmlns:a16="http://schemas.microsoft.com/office/drawing/2014/main" id="{C85B7EE5-8E42-4D77-9084-45B21AB1B949}"/>
              </a:ext>
            </a:extLst>
          </p:cNvPr>
          <p:cNvSpPr txBox="1"/>
          <p:nvPr/>
        </p:nvSpPr>
        <p:spPr>
          <a:xfrm>
            <a:off x="953425" y="1165234"/>
            <a:ext cx="10285147" cy="584775"/>
          </a:xfrm>
          <a:prstGeom prst="rect">
            <a:avLst/>
          </a:prstGeom>
          <a:solidFill>
            <a:schemeClr val="accent6">
              <a:lumMod val="20000"/>
              <a:lumOff val="80000"/>
            </a:schemeClr>
          </a:solidFill>
          <a:ln>
            <a:noFill/>
          </a:ln>
        </p:spPr>
        <p:txBody>
          <a:bodyPr wrap="square" rtlCol="0">
            <a:spAutoFit/>
          </a:bodyPr>
          <a:lstStyle/>
          <a:p>
            <a:pPr algn="ctr">
              <a:defRPr/>
            </a:pPr>
            <a:r>
              <a:rPr lang="en-GB" sz="3200" dirty="0">
                <a:cs typeface="Arial" charset="0"/>
                <a:hlinkClick r:id="rId3"/>
              </a:rPr>
              <a:t>www.keepscotlandbeautiful.org/oneplanetpicnic</a:t>
            </a:r>
            <a:endParaRPr lang="en-GB" sz="3200" dirty="0">
              <a:cs typeface="Arial" charset="0"/>
            </a:endParaRPr>
          </a:p>
        </p:txBody>
      </p:sp>
      <p:pic>
        <p:nvPicPr>
          <p:cNvPr id="4" name="Picture 3">
            <a:extLst>
              <a:ext uri="{FF2B5EF4-FFF2-40B4-BE49-F238E27FC236}">
                <a16:creationId xmlns:a16="http://schemas.microsoft.com/office/drawing/2014/main" id="{6DD7160E-DEB3-4832-B0D2-BCF127A62EA4}"/>
              </a:ext>
            </a:extLst>
          </p:cNvPr>
          <p:cNvPicPr>
            <a:picLocks noChangeAspect="1"/>
          </p:cNvPicPr>
          <p:nvPr/>
        </p:nvPicPr>
        <p:blipFill rotWithShape="1">
          <a:blip r:embed="rId4"/>
          <a:srcRect l="3507" t="11037" r="3507" b="2511"/>
          <a:stretch/>
        </p:blipFill>
        <p:spPr>
          <a:xfrm>
            <a:off x="2406032" y="1988091"/>
            <a:ext cx="7379935" cy="4440329"/>
          </a:xfrm>
          <a:prstGeom prst="rect">
            <a:avLst/>
          </a:prstGeom>
          <a:ln>
            <a:solidFill>
              <a:schemeClr val="accent1"/>
            </a:solidFill>
          </a:ln>
        </p:spPr>
      </p:pic>
      <p:sp>
        <p:nvSpPr>
          <p:cNvPr id="5" name="Oval 4">
            <a:extLst>
              <a:ext uri="{FF2B5EF4-FFF2-40B4-BE49-F238E27FC236}">
                <a16:creationId xmlns:a16="http://schemas.microsoft.com/office/drawing/2014/main" id="{D34DE926-87A7-4F8F-B1FA-57F43747AD5C}"/>
              </a:ext>
            </a:extLst>
          </p:cNvPr>
          <p:cNvSpPr/>
          <p:nvPr/>
        </p:nvSpPr>
        <p:spPr>
          <a:xfrm rot="21331534">
            <a:off x="2112987" y="4376882"/>
            <a:ext cx="2198669" cy="6463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E701D9D-105F-439B-9887-67456E8E1D01}"/>
              </a:ext>
            </a:extLst>
          </p:cNvPr>
          <p:cNvSpPr txBox="1"/>
          <p:nvPr/>
        </p:nvSpPr>
        <p:spPr>
          <a:xfrm>
            <a:off x="2577101" y="6573756"/>
            <a:ext cx="7037798" cy="195814"/>
          </a:xfrm>
          <a:prstGeom prst="rect">
            <a:avLst/>
          </a:prstGeom>
          <a:noFill/>
        </p:spPr>
        <p:txBody>
          <a:bodyPr wrap="square" lIns="72000" tIns="36000" rIns="72000" bIns="36000" rtlCol="0">
            <a:spAutoFit/>
          </a:bodyPr>
          <a:lstStyle/>
          <a:p>
            <a:pPr algn="ctr"/>
            <a:r>
              <a:rPr lang="en-GB" sz="800" i="1" dirty="0">
                <a:solidFill>
                  <a:srgbClr val="000000"/>
                </a:solidFill>
                <a:latin typeface="Calibri" panose="020F0502020204030204" pitchFamily="34" charset="0"/>
                <a:ea typeface="Calibri" panose="020F0502020204030204" pitchFamily="34" charset="0"/>
              </a:rPr>
              <a:t>K</a:t>
            </a:r>
            <a:r>
              <a:rPr lang="en-GB" sz="800" i="1" dirty="0">
                <a:solidFill>
                  <a:srgbClr val="000000"/>
                </a:solidFill>
                <a:effectLst/>
                <a:latin typeface="Calibri" panose="020F0502020204030204" pitchFamily="34" charset="0"/>
                <a:ea typeface="Calibri" panose="020F0502020204030204" pitchFamily="34" charset="0"/>
              </a:rPr>
              <a:t>eep Scotland Beautiful is a Scottish Charitable Incorporated Organisation (SCIO): Number SC030332. Copyright © Keep Scotland Beautiful 2020. All rights reserved.</a:t>
            </a:r>
            <a:endParaRPr lang="en-GB" sz="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85065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4" y="172140"/>
            <a:ext cx="11386185" cy="584775"/>
          </a:xfrm>
          <a:prstGeom prst="rect">
            <a:avLst/>
          </a:prstGeom>
        </p:spPr>
        <p:txBody>
          <a:bodyPr wrap="square">
            <a:spAutoFit/>
          </a:bodyPr>
          <a:lstStyle/>
          <a:p>
            <a:r>
              <a:rPr lang="en-GB" sz="3200" dirty="0">
                <a:solidFill>
                  <a:schemeClr val="bg1"/>
                </a:solidFill>
              </a:rPr>
              <a:t>Why have a One Planet Picnic?</a:t>
            </a:r>
            <a:endParaRPr lang="en-GB" sz="3200" dirty="0">
              <a:solidFill>
                <a:schemeClr val="bg1"/>
              </a:solidFill>
              <a:latin typeface="Arial"/>
              <a:cs typeface="Arial"/>
            </a:endParaRPr>
          </a:p>
        </p:txBody>
      </p:sp>
      <p:sp>
        <p:nvSpPr>
          <p:cNvPr id="7" name="TextBox 6">
            <a:extLst>
              <a:ext uri="{FF2B5EF4-FFF2-40B4-BE49-F238E27FC236}">
                <a16:creationId xmlns:a16="http://schemas.microsoft.com/office/drawing/2014/main" id="{7276AAB0-2833-446E-8494-CB1F557E9CA2}"/>
              </a:ext>
            </a:extLst>
          </p:cNvPr>
          <p:cNvSpPr txBox="1"/>
          <p:nvPr/>
        </p:nvSpPr>
        <p:spPr>
          <a:xfrm>
            <a:off x="587232" y="1681488"/>
            <a:ext cx="6553308" cy="4339650"/>
          </a:xfrm>
          <a:prstGeom prst="rect">
            <a:avLst/>
          </a:prstGeom>
          <a:solidFill>
            <a:schemeClr val="accent4">
              <a:lumMod val="20000"/>
              <a:lumOff val="80000"/>
            </a:schemeClr>
          </a:solidFill>
        </p:spPr>
        <p:txBody>
          <a:bodyPr wrap="square" rtlCol="0">
            <a:spAutoFit/>
          </a:bodyPr>
          <a:lstStyle/>
          <a:p>
            <a:pPr marL="457200" indent="-457200">
              <a:buFont typeface="Arial" panose="020B0604020202020204" pitchFamily="34" charset="0"/>
              <a:buChar char="•"/>
            </a:pPr>
            <a:r>
              <a:rPr lang="en-GB" sz="3200" dirty="0"/>
              <a:t>It’s fun.  </a:t>
            </a:r>
          </a:p>
          <a:p>
            <a:endParaRPr lang="en-GB" sz="1600" dirty="0"/>
          </a:p>
          <a:p>
            <a:pPr marL="457200" indent="-457200">
              <a:buFont typeface="Arial" panose="020B0604020202020204" pitchFamily="34" charset="0"/>
              <a:buChar char="•"/>
            </a:pPr>
            <a:r>
              <a:rPr lang="en-GB" sz="3200" dirty="0"/>
              <a:t>Tasty food.</a:t>
            </a:r>
          </a:p>
          <a:p>
            <a:endParaRPr lang="en-GB" sz="1600" dirty="0"/>
          </a:p>
          <a:p>
            <a:pPr marL="457200" indent="-457200">
              <a:buFont typeface="Arial" panose="020B0604020202020204" pitchFamily="34" charset="0"/>
              <a:buChar char="•"/>
            </a:pPr>
            <a:r>
              <a:rPr lang="en-GB" sz="3200" dirty="0"/>
              <a:t>Reduce your carbon footprint.</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3200" dirty="0"/>
              <a:t>Find out about environmentally friendly food.  </a:t>
            </a:r>
            <a:r>
              <a:rPr lang="en-GB" sz="2000" dirty="0"/>
              <a:t>(T</a:t>
            </a:r>
            <a:r>
              <a:rPr lang="en-GB" sz="2000" dirty="0">
                <a:solidFill>
                  <a:prstClr val="black"/>
                </a:solidFill>
              </a:rPr>
              <a:t>he next slides explain a bit more about that.)</a:t>
            </a:r>
          </a:p>
          <a:p>
            <a:endParaRPr lang="en-GB" sz="1600" dirty="0">
              <a:solidFill>
                <a:prstClr val="black"/>
              </a:solidFill>
            </a:endParaRPr>
          </a:p>
          <a:p>
            <a:pPr algn="ctr"/>
            <a:r>
              <a:rPr lang="en-GB" sz="3200" dirty="0">
                <a:solidFill>
                  <a:prstClr val="black"/>
                </a:solidFill>
              </a:rPr>
              <a:t>What are your reasons? </a:t>
            </a:r>
            <a:endParaRPr lang="en-GB" sz="3200" dirty="0"/>
          </a:p>
        </p:txBody>
      </p:sp>
      <p:pic>
        <p:nvPicPr>
          <p:cNvPr id="9" name="Picture 2">
            <a:extLst>
              <a:ext uri="{FF2B5EF4-FFF2-40B4-BE49-F238E27FC236}">
                <a16:creationId xmlns:a16="http://schemas.microsoft.com/office/drawing/2014/main" id="{DD9A8B67-4465-4BEC-BAE5-A84F3B37EA99}"/>
              </a:ext>
            </a:extLst>
          </p:cNvPr>
          <p:cNvPicPr>
            <a:picLocks noChangeAspect="1"/>
          </p:cNvPicPr>
          <p:nvPr/>
        </p:nvPicPr>
        <p:blipFill>
          <a:blip r:embed="rId3"/>
          <a:srcRect/>
          <a:stretch>
            <a:fillRect/>
          </a:stretch>
        </p:blipFill>
        <p:spPr bwMode="auto">
          <a:xfrm>
            <a:off x="7449895" y="1681488"/>
            <a:ext cx="4379683" cy="3495023"/>
          </a:xfrm>
          <a:prstGeom prst="rect">
            <a:avLst/>
          </a:prstGeom>
          <a:noFill/>
          <a:ln w="9525">
            <a:noFill/>
            <a:miter lim="800000"/>
            <a:headEnd/>
            <a:tailEnd/>
          </a:ln>
        </p:spPr>
      </p:pic>
    </p:spTree>
    <p:extLst>
      <p:ext uri="{BB962C8B-B14F-4D97-AF65-F5344CB8AC3E}">
        <p14:creationId xmlns:p14="http://schemas.microsoft.com/office/powerpoint/2010/main" val="3687252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4" y="172140"/>
            <a:ext cx="11386185" cy="584775"/>
          </a:xfrm>
          <a:prstGeom prst="rect">
            <a:avLst/>
          </a:prstGeom>
        </p:spPr>
        <p:txBody>
          <a:bodyPr wrap="square">
            <a:spAutoFit/>
          </a:bodyPr>
          <a:lstStyle/>
          <a:p>
            <a:r>
              <a:rPr lang="en-GB" sz="3200" dirty="0">
                <a:solidFill>
                  <a:schemeClr val="bg1"/>
                </a:solidFill>
              </a:rPr>
              <a:t>Reduce Waste</a:t>
            </a:r>
            <a:endParaRPr lang="en-GB" sz="3200" dirty="0">
              <a:solidFill>
                <a:schemeClr val="bg1"/>
              </a:solidFill>
              <a:latin typeface="Arial"/>
              <a:cs typeface="Arial"/>
            </a:endParaRPr>
          </a:p>
        </p:txBody>
      </p:sp>
      <p:sp>
        <p:nvSpPr>
          <p:cNvPr id="5" name="TextBox 4">
            <a:extLst>
              <a:ext uri="{FF2B5EF4-FFF2-40B4-BE49-F238E27FC236}">
                <a16:creationId xmlns:a16="http://schemas.microsoft.com/office/drawing/2014/main" id="{2B169632-AE78-42F6-93C8-1CBA5B583CBA}"/>
              </a:ext>
            </a:extLst>
          </p:cNvPr>
          <p:cNvSpPr txBox="1"/>
          <p:nvPr/>
        </p:nvSpPr>
        <p:spPr>
          <a:xfrm>
            <a:off x="371474" y="1128947"/>
            <a:ext cx="11683893" cy="1246495"/>
          </a:xfrm>
          <a:prstGeom prst="rect">
            <a:avLst/>
          </a:prstGeom>
          <a:solidFill>
            <a:schemeClr val="accent4">
              <a:lumMod val="20000"/>
              <a:lumOff val="80000"/>
            </a:schemeClr>
          </a:solidFill>
        </p:spPr>
        <p:txBody>
          <a:bodyPr wrap="square" rtlCol="0">
            <a:spAutoFit/>
          </a:bodyPr>
          <a:lstStyle/>
          <a:p>
            <a:r>
              <a:rPr lang="en-GB" sz="3200" dirty="0"/>
              <a:t>Food waste creates greenhouse gases so it adds to climate change.</a:t>
            </a:r>
          </a:p>
          <a:p>
            <a:endParaRPr lang="en-GB" sz="1100" dirty="0"/>
          </a:p>
          <a:p>
            <a:r>
              <a:rPr lang="en-GB" sz="3200" dirty="0"/>
              <a:t>You can reduce both Food waste and Packaging waste.</a:t>
            </a:r>
          </a:p>
        </p:txBody>
      </p:sp>
      <p:sp>
        <p:nvSpPr>
          <p:cNvPr id="6" name="TextBox 5">
            <a:extLst>
              <a:ext uri="{FF2B5EF4-FFF2-40B4-BE49-F238E27FC236}">
                <a16:creationId xmlns:a16="http://schemas.microsoft.com/office/drawing/2014/main" id="{F61ACC90-42B8-489C-A9E4-764F5A8A6F44}"/>
              </a:ext>
            </a:extLst>
          </p:cNvPr>
          <p:cNvSpPr txBox="1"/>
          <p:nvPr/>
        </p:nvSpPr>
        <p:spPr>
          <a:xfrm>
            <a:off x="371474" y="2890391"/>
            <a:ext cx="7858126" cy="1569660"/>
          </a:xfrm>
          <a:prstGeom prst="rect">
            <a:avLst/>
          </a:prstGeom>
          <a:solidFill>
            <a:schemeClr val="accent4">
              <a:lumMod val="20000"/>
              <a:lumOff val="80000"/>
            </a:schemeClr>
          </a:solidFill>
        </p:spPr>
        <p:txBody>
          <a:bodyPr wrap="square" rtlCol="0">
            <a:spAutoFit/>
          </a:bodyPr>
          <a:lstStyle/>
          <a:p>
            <a:r>
              <a:rPr lang="en-GB" sz="3200" dirty="0"/>
              <a:t>Here are some logos that tell you the packaging is recyclable. One is for glass and the other is on some plastic film packaging.  </a:t>
            </a:r>
          </a:p>
        </p:txBody>
      </p:sp>
      <p:pic>
        <p:nvPicPr>
          <p:cNvPr id="7" name="Picture 6">
            <a:extLst>
              <a:ext uri="{FF2B5EF4-FFF2-40B4-BE49-F238E27FC236}">
                <a16:creationId xmlns:a16="http://schemas.microsoft.com/office/drawing/2014/main" id="{66404B7A-906C-42FE-9E41-5D9E391AB9BE}"/>
              </a:ext>
            </a:extLst>
          </p:cNvPr>
          <p:cNvPicPr>
            <a:picLocks noChangeAspect="1"/>
          </p:cNvPicPr>
          <p:nvPr/>
        </p:nvPicPr>
        <p:blipFill>
          <a:blip r:embed="rId3"/>
          <a:stretch>
            <a:fillRect/>
          </a:stretch>
        </p:blipFill>
        <p:spPr>
          <a:xfrm>
            <a:off x="10076627" y="2274492"/>
            <a:ext cx="1681032" cy="2401475"/>
          </a:xfrm>
          <a:prstGeom prst="rect">
            <a:avLst/>
          </a:prstGeom>
        </p:spPr>
      </p:pic>
      <p:pic>
        <p:nvPicPr>
          <p:cNvPr id="8" name="Picture 7">
            <a:extLst>
              <a:ext uri="{FF2B5EF4-FFF2-40B4-BE49-F238E27FC236}">
                <a16:creationId xmlns:a16="http://schemas.microsoft.com/office/drawing/2014/main" id="{B645AE1E-796A-499A-B486-2C2A86FAB9CD}"/>
              </a:ext>
            </a:extLst>
          </p:cNvPr>
          <p:cNvPicPr>
            <a:picLocks noChangeAspect="1"/>
          </p:cNvPicPr>
          <p:nvPr/>
        </p:nvPicPr>
        <p:blipFill rotWithShape="1">
          <a:blip r:embed="rId4"/>
          <a:srcRect l="16143" t="4800" r="12747"/>
          <a:stretch/>
        </p:blipFill>
        <p:spPr>
          <a:xfrm>
            <a:off x="8563786" y="2450367"/>
            <a:ext cx="1681032" cy="2286208"/>
          </a:xfrm>
          <a:prstGeom prst="rect">
            <a:avLst/>
          </a:prstGeom>
        </p:spPr>
      </p:pic>
      <p:pic>
        <p:nvPicPr>
          <p:cNvPr id="9" name="Picture 8">
            <a:extLst>
              <a:ext uri="{FF2B5EF4-FFF2-40B4-BE49-F238E27FC236}">
                <a16:creationId xmlns:a16="http://schemas.microsoft.com/office/drawing/2014/main" id="{93D24B29-1D70-4799-9976-6AAFF62FA571}"/>
              </a:ext>
            </a:extLst>
          </p:cNvPr>
          <p:cNvPicPr>
            <a:picLocks noChangeAspect="1"/>
          </p:cNvPicPr>
          <p:nvPr/>
        </p:nvPicPr>
        <p:blipFill>
          <a:blip r:embed="rId5"/>
          <a:stretch>
            <a:fillRect/>
          </a:stretch>
        </p:blipFill>
        <p:spPr>
          <a:xfrm>
            <a:off x="8691937" y="4510142"/>
            <a:ext cx="1552881" cy="1880711"/>
          </a:xfrm>
          <a:prstGeom prst="rect">
            <a:avLst/>
          </a:prstGeom>
        </p:spPr>
      </p:pic>
      <p:sp>
        <p:nvSpPr>
          <p:cNvPr id="11" name="TextBox 10">
            <a:extLst>
              <a:ext uri="{FF2B5EF4-FFF2-40B4-BE49-F238E27FC236}">
                <a16:creationId xmlns:a16="http://schemas.microsoft.com/office/drawing/2014/main" id="{C4CF8590-FC3C-418F-9287-32A2E6BA6511}"/>
              </a:ext>
            </a:extLst>
          </p:cNvPr>
          <p:cNvSpPr txBox="1"/>
          <p:nvPr/>
        </p:nvSpPr>
        <p:spPr>
          <a:xfrm>
            <a:off x="371474" y="4911889"/>
            <a:ext cx="7858126" cy="1077218"/>
          </a:xfrm>
          <a:prstGeom prst="rect">
            <a:avLst/>
          </a:prstGeom>
          <a:solidFill>
            <a:schemeClr val="accent4">
              <a:lumMod val="20000"/>
              <a:lumOff val="80000"/>
            </a:schemeClr>
          </a:solidFill>
        </p:spPr>
        <p:txBody>
          <a:bodyPr wrap="square" rtlCol="0">
            <a:spAutoFit/>
          </a:bodyPr>
          <a:lstStyle/>
          <a:p>
            <a:r>
              <a:rPr lang="en-GB" sz="3200" dirty="0"/>
              <a:t>This one tells you the plastic is compostable.  It should go in your garden waste bin.</a:t>
            </a:r>
          </a:p>
        </p:txBody>
      </p:sp>
    </p:spTree>
    <p:extLst>
      <p:ext uri="{BB962C8B-B14F-4D97-AF65-F5344CB8AC3E}">
        <p14:creationId xmlns:p14="http://schemas.microsoft.com/office/powerpoint/2010/main" val="3933316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6512</TotalTime>
  <Words>815</Words>
  <Application>Microsoft Office PowerPoint</Application>
  <PresentationFormat>Widescreen</PresentationFormat>
  <Paragraphs>100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Montserrat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McInnes</dc:creator>
  <cp:lastModifiedBy>Gary McInnes</cp:lastModifiedBy>
  <cp:revision>238</cp:revision>
  <dcterms:created xsi:type="dcterms:W3CDTF">2016-02-09T12:06:33Z</dcterms:created>
  <dcterms:modified xsi:type="dcterms:W3CDTF">2023-02-21T10:50:29Z</dcterms:modified>
</cp:coreProperties>
</file>