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308" r:id="rId5"/>
    <p:sldId id="401" r:id="rId6"/>
    <p:sldId id="406" r:id="rId7"/>
    <p:sldId id="407" r:id="rId8"/>
    <p:sldId id="404" r:id="rId9"/>
    <p:sldId id="405" r:id="rId1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KSB template pages" id="{3368CF48-75A7-524B-AF13-0E711CAA79C2}">
          <p14:sldIdLst>
            <p14:sldId id="308"/>
            <p14:sldId id="401"/>
            <p14:sldId id="406"/>
            <p14:sldId id="407"/>
            <p14:sldId id="404"/>
            <p14:sldId id="405"/>
          </p14:sldIdLst>
        </p14:section>
      </p14:sectionLst>
    </p:ext>
    <p:ext uri="{EFAFB233-063F-42B5-8137-9DF3F51BA10A}">
      <p15:sldGuideLst xmlns:p15="http://schemas.microsoft.com/office/powerpoint/2012/main">
        <p15:guide id="1" orient="horz" pos="1213"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734552-F54B-4577-4C97-1221D384BC64}" name="Nicola Davidson" initials="ND" userId="S::nicola.davidson@keepscotlandbeautiful.org::45c45aa1-fa62-4482-9f3f-7adfada37b86" providerId="AD"/>
  <p188:author id="{C5A94878-4B98-F115-61C9-F585B1A7A8C8}" name="Andrea Gabriel" initials="AG" userId="S::andrea.gabriel@keepscotlandbeautiful.org::8be945fd-94ab-4345-8a2d-2c5e302c343e" providerId="AD"/>
  <p188:author id="{8557C1BF-FFBC-8FF6-2329-50913C0C1B5A}" name="Catriona Rae" initials="CR" userId="S::catriona.rae@ksbscotland.org.uk::93206a8a-88be-4da3-920c-f25aeb70b5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B259"/>
    <a:srgbClr val="8F53A1"/>
    <a:srgbClr val="2484C6"/>
    <a:srgbClr val="E1CB05"/>
    <a:srgbClr val="C3FFB0"/>
    <a:srgbClr val="C9B18E"/>
    <a:srgbClr val="8E2523"/>
    <a:srgbClr val="2564A1"/>
    <a:srgbClr val="B463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680F74-4362-4C6F-B6BF-78B7810FB6EB}" v="327" dt="2024-02-08T12:13:30.238"/>
    <p1510:client id="{72C73A43-AEB4-4E64-B504-065974E42F11}" v="58" dt="2024-02-08T10:39:43.229"/>
    <p1510:client id="{9C123183-9616-4E86-9EB4-F39461A0E178}" v="17" vWet="19" dt="2024-02-08T11:28:43.339"/>
    <p1510:client id="{F8234706-24F8-4B41-872B-0785EFA7F68C}" v="1" vWet="3" dt="2024-02-08T11:28:09.2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13"/>
        <p:guide pos="3816"/>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Davidson" userId="45c45aa1-fa62-4482-9f3f-7adfada37b86" providerId="ADAL" clId="{08680F74-4362-4C6F-B6BF-78B7810FB6EB}"/>
    <pc:docChg chg="undo custSel addSld delSld modSld modSection">
      <pc:chgData name="Nicola Davidson" userId="45c45aa1-fa62-4482-9f3f-7adfada37b86" providerId="ADAL" clId="{08680F74-4362-4C6F-B6BF-78B7810FB6EB}" dt="2024-02-08T12:13:30.238" v="322" actId="20577"/>
      <pc:docMkLst>
        <pc:docMk/>
      </pc:docMkLst>
      <pc:sldChg chg="delSp modSp mod">
        <pc:chgData name="Nicola Davidson" userId="45c45aa1-fa62-4482-9f3f-7adfada37b86" providerId="ADAL" clId="{08680F74-4362-4C6F-B6BF-78B7810FB6EB}" dt="2024-02-08T12:13:30.238" v="322" actId="20577"/>
        <pc:sldMkLst>
          <pc:docMk/>
          <pc:sldMk cId="1933435854" sldId="308"/>
        </pc:sldMkLst>
        <pc:spChg chg="mod">
          <ac:chgData name="Nicola Davidson" userId="45c45aa1-fa62-4482-9f3f-7adfada37b86" providerId="ADAL" clId="{08680F74-4362-4C6F-B6BF-78B7810FB6EB}" dt="2024-02-08T12:13:30.238" v="322" actId="20577"/>
          <ac:spMkLst>
            <pc:docMk/>
            <pc:sldMk cId="1933435854" sldId="308"/>
            <ac:spMk id="2" creationId="{00000000-0000-0000-0000-000000000000}"/>
          </ac:spMkLst>
        </pc:spChg>
        <pc:spChg chg="del">
          <ac:chgData name="Nicola Davidson" userId="45c45aa1-fa62-4482-9f3f-7adfada37b86" providerId="ADAL" clId="{08680F74-4362-4C6F-B6BF-78B7810FB6EB}" dt="2024-02-08T12:09:42.575" v="307" actId="478"/>
          <ac:spMkLst>
            <pc:docMk/>
            <pc:sldMk cId="1933435854" sldId="308"/>
            <ac:spMk id="12" creationId="{00000000-0000-0000-0000-000000000000}"/>
          </ac:spMkLst>
        </pc:spChg>
      </pc:sldChg>
      <pc:sldChg chg="modSp mod delCm">
        <pc:chgData name="Nicola Davidson" userId="45c45aa1-fa62-4482-9f3f-7adfada37b86" providerId="ADAL" clId="{08680F74-4362-4C6F-B6BF-78B7810FB6EB}" dt="2024-02-08T12:08:15.360" v="284"/>
        <pc:sldMkLst>
          <pc:docMk/>
          <pc:sldMk cId="189633918" sldId="401"/>
        </pc:sldMkLst>
        <pc:spChg chg="mod">
          <ac:chgData name="Nicola Davidson" userId="45c45aa1-fa62-4482-9f3f-7adfada37b86" providerId="ADAL" clId="{08680F74-4362-4C6F-B6BF-78B7810FB6EB}" dt="2024-02-08T12:07:19.599" v="269" actId="20577"/>
          <ac:spMkLst>
            <pc:docMk/>
            <pc:sldMk cId="189633918" sldId="401"/>
            <ac:spMk id="6" creationId="{D989E9E9-C703-4D9B-A138-8D032AFEDC3B}"/>
          </ac:spMkLst>
        </pc:spChg>
        <pc:extLst>
          <p:ext xmlns:p="http://schemas.openxmlformats.org/presentationml/2006/main" uri="{D6D511B9-2390-475A-947B-AFAB55BFBCF1}">
            <pc226:cmChg xmlns:pc226="http://schemas.microsoft.com/office/powerpoint/2022/06/main/command" chg="del">
              <pc226:chgData name="Nicola Davidson" userId="45c45aa1-fa62-4482-9f3f-7adfada37b86" providerId="ADAL" clId="{08680F74-4362-4C6F-B6BF-78B7810FB6EB}" dt="2024-02-08T12:08:15.360" v="284"/>
              <pc2:cmMkLst xmlns:pc2="http://schemas.microsoft.com/office/powerpoint/2019/9/main/command">
                <pc:docMk/>
                <pc:sldMk cId="189633918" sldId="401"/>
                <pc2:cmMk id="{E99B8C8B-EFB6-4E02-9A9F-12BEFA10DB93}"/>
              </pc2:cmMkLst>
            </pc226:cmChg>
          </p:ext>
        </pc:extLst>
      </pc:sldChg>
      <pc:sldChg chg="del">
        <pc:chgData name="Nicola Davidson" userId="45c45aa1-fa62-4482-9f3f-7adfada37b86" providerId="ADAL" clId="{08680F74-4362-4C6F-B6BF-78B7810FB6EB}" dt="2024-02-08T12:08:20.076" v="287" actId="47"/>
        <pc:sldMkLst>
          <pc:docMk/>
          <pc:sldMk cId="2246313299" sldId="402"/>
        </pc:sldMkLst>
      </pc:sldChg>
      <pc:sldChg chg="del">
        <pc:chgData name="Nicola Davidson" userId="45c45aa1-fa62-4482-9f3f-7adfada37b86" providerId="ADAL" clId="{08680F74-4362-4C6F-B6BF-78B7810FB6EB}" dt="2024-02-08T12:08:20.777" v="288" actId="47"/>
        <pc:sldMkLst>
          <pc:docMk/>
          <pc:sldMk cId="1343159878" sldId="403"/>
        </pc:sldMkLst>
      </pc:sldChg>
      <pc:sldChg chg="modSp mod">
        <pc:chgData name="Nicola Davidson" userId="45c45aa1-fa62-4482-9f3f-7adfada37b86" providerId="ADAL" clId="{08680F74-4362-4C6F-B6BF-78B7810FB6EB}" dt="2024-02-08T12:07:32.770" v="276" actId="20577"/>
        <pc:sldMkLst>
          <pc:docMk/>
          <pc:sldMk cId="472594562" sldId="404"/>
        </pc:sldMkLst>
        <pc:spChg chg="mod">
          <ac:chgData name="Nicola Davidson" userId="45c45aa1-fa62-4482-9f3f-7adfada37b86" providerId="ADAL" clId="{08680F74-4362-4C6F-B6BF-78B7810FB6EB}" dt="2024-02-08T12:07:32.770" v="276" actId="20577"/>
          <ac:spMkLst>
            <pc:docMk/>
            <pc:sldMk cId="472594562" sldId="404"/>
            <ac:spMk id="6" creationId="{D6B42108-59F2-629C-9CA4-16AC3E515B07}"/>
          </ac:spMkLst>
        </pc:spChg>
      </pc:sldChg>
      <pc:sldChg chg="modSp mod">
        <pc:chgData name="Nicola Davidson" userId="45c45aa1-fa62-4482-9f3f-7adfada37b86" providerId="ADAL" clId="{08680F74-4362-4C6F-B6BF-78B7810FB6EB}" dt="2024-02-08T12:08:25.249" v="289" actId="20577"/>
        <pc:sldMkLst>
          <pc:docMk/>
          <pc:sldMk cId="3351319959" sldId="405"/>
        </pc:sldMkLst>
        <pc:spChg chg="mod">
          <ac:chgData name="Nicola Davidson" userId="45c45aa1-fa62-4482-9f3f-7adfada37b86" providerId="ADAL" clId="{08680F74-4362-4C6F-B6BF-78B7810FB6EB}" dt="2024-02-08T12:08:25.249" v="289" actId="20577"/>
          <ac:spMkLst>
            <pc:docMk/>
            <pc:sldMk cId="3351319959" sldId="405"/>
            <ac:spMk id="6" creationId="{8CC06424-8190-1080-4B85-668D87C5D73D}"/>
          </ac:spMkLst>
        </pc:spChg>
      </pc:sldChg>
      <pc:sldChg chg="modSp add mod">
        <pc:chgData name="Nicola Davidson" userId="45c45aa1-fa62-4482-9f3f-7adfada37b86" providerId="ADAL" clId="{08680F74-4362-4C6F-B6BF-78B7810FB6EB}" dt="2024-02-08T12:08:44.669" v="297" actId="20577"/>
        <pc:sldMkLst>
          <pc:docMk/>
          <pc:sldMk cId="4074252897" sldId="406"/>
        </pc:sldMkLst>
        <pc:spChg chg="mod">
          <ac:chgData name="Nicola Davidson" userId="45c45aa1-fa62-4482-9f3f-7adfada37b86" providerId="ADAL" clId="{08680F74-4362-4C6F-B6BF-78B7810FB6EB}" dt="2024-02-08T12:08:44.669" v="297" actId="20577"/>
          <ac:spMkLst>
            <pc:docMk/>
            <pc:sldMk cId="4074252897" sldId="406"/>
            <ac:spMk id="6" creationId="{22A9347E-019E-1605-5DA0-2850BE947FA0}"/>
          </ac:spMkLst>
        </pc:spChg>
        <pc:spChg chg="mod">
          <ac:chgData name="Nicola Davidson" userId="45c45aa1-fa62-4482-9f3f-7adfada37b86" providerId="ADAL" clId="{08680F74-4362-4C6F-B6BF-78B7810FB6EB}" dt="2024-02-08T12:08:42.442" v="291" actId="20577"/>
          <ac:spMkLst>
            <pc:docMk/>
            <pc:sldMk cId="4074252897" sldId="406"/>
            <ac:spMk id="10" creationId="{7FA1A21E-3F7A-3EE6-0BA9-13E289044C08}"/>
          </ac:spMkLst>
        </pc:spChg>
      </pc:sldChg>
      <pc:sldChg chg="modSp add mod">
        <pc:chgData name="Nicola Davidson" userId="45c45aa1-fa62-4482-9f3f-7adfada37b86" providerId="ADAL" clId="{08680F74-4362-4C6F-B6BF-78B7810FB6EB}" dt="2024-02-08T12:08:51.418" v="306" actId="20577"/>
        <pc:sldMkLst>
          <pc:docMk/>
          <pc:sldMk cId="2658725316" sldId="407"/>
        </pc:sldMkLst>
        <pc:spChg chg="mod">
          <ac:chgData name="Nicola Davidson" userId="45c45aa1-fa62-4482-9f3f-7adfada37b86" providerId="ADAL" clId="{08680F74-4362-4C6F-B6BF-78B7810FB6EB}" dt="2024-02-08T12:08:51.418" v="306" actId="20577"/>
          <ac:spMkLst>
            <pc:docMk/>
            <pc:sldMk cId="2658725316" sldId="407"/>
            <ac:spMk id="6" creationId="{C9F109EB-6C3A-F5EC-5844-BE8EEDA4D591}"/>
          </ac:spMkLst>
        </pc:spChg>
        <pc:spChg chg="mod">
          <ac:chgData name="Nicola Davidson" userId="45c45aa1-fa62-4482-9f3f-7adfada37b86" providerId="ADAL" clId="{08680F74-4362-4C6F-B6BF-78B7810FB6EB}" dt="2024-02-08T12:08:47.946" v="299" actId="20577"/>
          <ac:spMkLst>
            <pc:docMk/>
            <pc:sldMk cId="2658725316" sldId="407"/>
            <ac:spMk id="10" creationId="{5FD18FA6-BAC1-C0E2-553D-23B5BC78F56B}"/>
          </ac:spMkLst>
        </pc:spChg>
      </pc:sldChg>
    </pc:docChg>
  </pc:docChgLst>
  <pc:docChgLst>
    <pc:chgData name="Catriona Rae" userId="93206a8a-88be-4da3-920c-f25aeb70b59a" providerId="ADAL" clId="{9C123183-9616-4E86-9EB4-F39461A0E178}"/>
    <pc:docChg chg="modSld">
      <pc:chgData name="Catriona Rae" userId="93206a8a-88be-4da3-920c-f25aeb70b59a" providerId="ADAL" clId="{9C123183-9616-4E86-9EB4-F39461A0E178}" dt="2024-02-08T11:28:38.555" v="8"/>
      <pc:docMkLst>
        <pc:docMk/>
      </pc:docMkLst>
      <pc:sldChg chg="modSp mod">
        <pc:chgData name="Catriona Rae" userId="93206a8a-88be-4da3-920c-f25aeb70b59a" providerId="ADAL" clId="{9C123183-9616-4E86-9EB4-F39461A0E178}" dt="2024-02-08T10:52:14.866" v="7" actId="12"/>
        <pc:sldMkLst>
          <pc:docMk/>
          <pc:sldMk cId="1933435854" sldId="308"/>
        </pc:sldMkLst>
        <pc:spChg chg="mod">
          <ac:chgData name="Catriona Rae" userId="93206a8a-88be-4da3-920c-f25aeb70b59a" providerId="ADAL" clId="{9C123183-9616-4E86-9EB4-F39461A0E178}" dt="2024-02-08T10:52:14.866" v="7" actId="12"/>
          <ac:spMkLst>
            <pc:docMk/>
            <pc:sldMk cId="1933435854" sldId="308"/>
            <ac:spMk id="2" creationId="{00000000-0000-0000-0000-000000000000}"/>
          </ac:spMkLst>
        </pc:spChg>
      </pc:sldChg>
      <pc:sldChg chg="modCm">
        <pc:chgData name="Catriona Rae" userId="93206a8a-88be-4da3-920c-f25aeb70b59a" providerId="ADAL" clId="{9C123183-9616-4E86-9EB4-F39461A0E178}" dt="2024-02-08T11:28:38.555" v="8"/>
        <pc:sldMkLst>
          <pc:docMk/>
          <pc:sldMk cId="189633918" sldId="401"/>
        </pc:sldMkLst>
        <pc:extLst>
          <p:ext xmlns:p="http://schemas.openxmlformats.org/presentationml/2006/main" uri="{D6D511B9-2390-475A-947B-AFAB55BFBCF1}">
            <pc226:cmChg xmlns:pc226="http://schemas.microsoft.com/office/powerpoint/2022/06/main/command" chg="mod modRxn">
              <pc226:chgData name="Catriona Rae" userId="93206a8a-88be-4da3-920c-f25aeb70b59a" providerId="ADAL" clId="{9C123183-9616-4E86-9EB4-F39461A0E178}" dt="2024-02-08T11:28:38.555" v="8"/>
              <pc2:cmMkLst xmlns:pc2="http://schemas.microsoft.com/office/powerpoint/2019/9/main/command">
                <pc:docMk/>
                <pc:sldMk cId="189633918" sldId="401"/>
                <pc2:cmMk id="{E99B8C8B-EFB6-4E02-9A9F-12BEFA10DB93}"/>
              </pc2:cmMkLst>
            </pc226:cmChg>
          </p:ext>
        </pc:extLst>
      </pc:sldChg>
    </pc:docChg>
  </pc:docChgLst>
  <pc:docChgLst>
    <pc:chgData name="Libby McPhee" userId="e00b56d1-ba3c-4eea-8606-915b944bfb11" providerId="ADAL" clId="{72C73A43-AEB4-4E64-B504-065974E42F11}"/>
    <pc:docChg chg="modSld">
      <pc:chgData name="Libby McPhee" userId="e00b56d1-ba3c-4eea-8606-915b944bfb11" providerId="ADAL" clId="{72C73A43-AEB4-4E64-B504-065974E42F11}" dt="2024-02-08T10:39:43.229" v="53" actId="6549"/>
      <pc:docMkLst>
        <pc:docMk/>
      </pc:docMkLst>
      <pc:sldChg chg="modSp mod">
        <pc:chgData name="Libby McPhee" userId="e00b56d1-ba3c-4eea-8606-915b944bfb11" providerId="ADAL" clId="{72C73A43-AEB4-4E64-B504-065974E42F11}" dt="2024-02-08T10:39:43.229" v="53" actId="6549"/>
        <pc:sldMkLst>
          <pc:docMk/>
          <pc:sldMk cId="1933435854" sldId="308"/>
        </pc:sldMkLst>
        <pc:spChg chg="mod">
          <ac:chgData name="Libby McPhee" userId="e00b56d1-ba3c-4eea-8606-915b944bfb11" providerId="ADAL" clId="{72C73A43-AEB4-4E64-B504-065974E42F11}" dt="2024-02-08T10:39:43.229" v="53" actId="6549"/>
          <ac:spMkLst>
            <pc:docMk/>
            <pc:sldMk cId="1933435854" sldId="308"/>
            <ac:spMk id="2" creationId="{00000000-0000-0000-0000-000000000000}"/>
          </ac:spMkLst>
        </pc:spChg>
      </pc:sldChg>
    </pc:docChg>
  </pc:docChgLst>
  <pc:docChgLst>
    <pc:chgData name="Nicola Davidson" userId="45c45aa1-fa62-4482-9f3f-7adfada37b86" providerId="ADAL" clId="{130DC444-8719-4854-B77B-DCA9EC0CABEB}"/>
    <pc:docChg chg="undo custSel addSld delSld modSld modMainMaster modSection modNotesMaster">
      <pc:chgData name="Nicola Davidson" userId="45c45aa1-fa62-4482-9f3f-7adfada37b86" providerId="ADAL" clId="{130DC444-8719-4854-B77B-DCA9EC0CABEB}" dt="2024-02-08T09:55:29.924" v="1870" actId="20577"/>
      <pc:docMkLst>
        <pc:docMk/>
      </pc:docMkLst>
      <pc:sldChg chg="modSp mod modClrScheme chgLayout">
        <pc:chgData name="Nicola Davidson" userId="45c45aa1-fa62-4482-9f3f-7adfada37b86" providerId="ADAL" clId="{130DC444-8719-4854-B77B-DCA9EC0CABEB}" dt="2024-02-08T09:53:31.577" v="1814" actId="20577"/>
        <pc:sldMkLst>
          <pc:docMk/>
          <pc:sldMk cId="1933435854" sldId="308"/>
        </pc:sldMkLst>
        <pc:spChg chg="mod">
          <ac:chgData name="Nicola Davidson" userId="45c45aa1-fa62-4482-9f3f-7adfada37b86" providerId="ADAL" clId="{130DC444-8719-4854-B77B-DCA9EC0CABEB}" dt="2024-02-08T09:53:31.577" v="1814" actId="20577"/>
          <ac:spMkLst>
            <pc:docMk/>
            <pc:sldMk cId="1933435854" sldId="308"/>
            <ac:spMk id="2" creationId="{00000000-0000-0000-0000-000000000000}"/>
          </ac:spMkLst>
        </pc:spChg>
        <pc:spChg chg="mod">
          <ac:chgData name="Nicola Davidson" userId="45c45aa1-fa62-4482-9f3f-7adfada37b86" providerId="ADAL" clId="{130DC444-8719-4854-B77B-DCA9EC0CABEB}" dt="2024-02-07T09:28:08.810" v="31" actId="1076"/>
          <ac:spMkLst>
            <pc:docMk/>
            <pc:sldMk cId="1933435854" sldId="308"/>
            <ac:spMk id="3" creationId="{00000000-0000-0000-0000-000000000000}"/>
          </ac:spMkLst>
        </pc:spChg>
        <pc:spChg chg="mod">
          <ac:chgData name="Nicola Davidson" userId="45c45aa1-fa62-4482-9f3f-7adfada37b86" providerId="ADAL" clId="{130DC444-8719-4854-B77B-DCA9EC0CABEB}" dt="2024-02-07T09:29:10.383" v="70" actId="1076"/>
          <ac:spMkLst>
            <pc:docMk/>
            <pc:sldMk cId="1933435854" sldId="308"/>
            <ac:spMk id="12" creationId="{00000000-0000-0000-0000-000000000000}"/>
          </ac:spMkLst>
        </pc:spChg>
      </pc:sldChg>
      <pc:sldChg chg="modSp del modNotes">
        <pc:chgData name="Nicola Davidson" userId="45c45aa1-fa62-4482-9f3f-7adfada37b86" providerId="ADAL" clId="{130DC444-8719-4854-B77B-DCA9EC0CABEB}" dt="2024-02-07T09:52:14.726" v="1812" actId="47"/>
        <pc:sldMkLst>
          <pc:docMk/>
          <pc:sldMk cId="2196983975" sldId="326"/>
        </pc:sldMkLst>
        <pc:spChg chg="mod">
          <ac:chgData name="Nicola Davidson" userId="45c45aa1-fa62-4482-9f3f-7adfada37b86" providerId="ADAL" clId="{130DC444-8719-4854-B77B-DCA9EC0CABEB}" dt="2024-02-07T09:27:02.413" v="25"/>
          <ac:spMkLst>
            <pc:docMk/>
            <pc:sldMk cId="2196983975" sldId="326"/>
            <ac:spMk id="2" creationId="{00000000-0000-0000-0000-000000000000}"/>
          </ac:spMkLst>
        </pc:spChg>
        <pc:spChg chg="mod">
          <ac:chgData name="Nicola Davidson" userId="45c45aa1-fa62-4482-9f3f-7adfada37b86" providerId="ADAL" clId="{130DC444-8719-4854-B77B-DCA9EC0CABEB}" dt="2024-02-07T09:27:02.413" v="25"/>
          <ac:spMkLst>
            <pc:docMk/>
            <pc:sldMk cId="2196983975" sldId="326"/>
            <ac:spMk id="3" creationId="{00000000-0000-0000-0000-000000000000}"/>
          </ac:spMkLst>
        </pc:spChg>
        <pc:spChg chg="mod">
          <ac:chgData name="Nicola Davidson" userId="45c45aa1-fa62-4482-9f3f-7adfada37b86" providerId="ADAL" clId="{130DC444-8719-4854-B77B-DCA9EC0CABEB}" dt="2024-02-07T09:27:02.413" v="25"/>
          <ac:spMkLst>
            <pc:docMk/>
            <pc:sldMk cId="2196983975" sldId="326"/>
            <ac:spMk id="4" creationId="{00000000-0000-0000-0000-000000000000}"/>
          </ac:spMkLst>
        </pc:spChg>
        <pc:spChg chg="mod">
          <ac:chgData name="Nicola Davidson" userId="45c45aa1-fa62-4482-9f3f-7adfada37b86" providerId="ADAL" clId="{130DC444-8719-4854-B77B-DCA9EC0CABEB}" dt="2024-02-07T09:27:02.413" v="25"/>
          <ac:spMkLst>
            <pc:docMk/>
            <pc:sldMk cId="2196983975" sldId="326"/>
            <ac:spMk id="7" creationId="{00000000-0000-0000-0000-000000000000}"/>
          </ac:spMkLst>
        </pc:spChg>
        <pc:spChg chg="mod">
          <ac:chgData name="Nicola Davidson" userId="45c45aa1-fa62-4482-9f3f-7adfada37b86" providerId="ADAL" clId="{130DC444-8719-4854-B77B-DCA9EC0CABEB}" dt="2024-02-07T09:27:02.413" v="25"/>
          <ac:spMkLst>
            <pc:docMk/>
            <pc:sldMk cId="2196983975" sldId="326"/>
            <ac:spMk id="18" creationId="{00000000-0000-0000-0000-000000000000}"/>
          </ac:spMkLst>
        </pc:spChg>
        <pc:picChg chg="mod">
          <ac:chgData name="Nicola Davidson" userId="45c45aa1-fa62-4482-9f3f-7adfada37b86" providerId="ADAL" clId="{130DC444-8719-4854-B77B-DCA9EC0CABEB}" dt="2024-02-07T09:27:02.413" v="25"/>
          <ac:picMkLst>
            <pc:docMk/>
            <pc:sldMk cId="2196983975" sldId="326"/>
            <ac:picMk id="1026" creationId="{00000000-0000-0000-0000-000000000000}"/>
          </ac:picMkLst>
        </pc:picChg>
      </pc:sldChg>
      <pc:sldChg chg="modSp del modNotes">
        <pc:chgData name="Nicola Davidson" userId="45c45aa1-fa62-4482-9f3f-7adfada37b86" providerId="ADAL" clId="{130DC444-8719-4854-B77B-DCA9EC0CABEB}" dt="2024-02-07T09:45:37.856" v="971" actId="47"/>
        <pc:sldMkLst>
          <pc:docMk/>
          <pc:sldMk cId="2196983975" sldId="327"/>
        </pc:sldMkLst>
        <pc:spChg chg="mod">
          <ac:chgData name="Nicola Davidson" userId="45c45aa1-fa62-4482-9f3f-7adfada37b86" providerId="ADAL" clId="{130DC444-8719-4854-B77B-DCA9EC0CABEB}" dt="2024-02-07T09:27:02.413" v="25"/>
          <ac:spMkLst>
            <pc:docMk/>
            <pc:sldMk cId="2196983975" sldId="327"/>
            <ac:spMk id="3" creationId="{00000000-0000-0000-0000-000000000000}"/>
          </ac:spMkLst>
        </pc:spChg>
        <pc:spChg chg="mod">
          <ac:chgData name="Nicola Davidson" userId="45c45aa1-fa62-4482-9f3f-7adfada37b86" providerId="ADAL" clId="{130DC444-8719-4854-B77B-DCA9EC0CABEB}" dt="2024-02-07T09:27:02.413" v="25"/>
          <ac:spMkLst>
            <pc:docMk/>
            <pc:sldMk cId="2196983975" sldId="327"/>
            <ac:spMk id="4" creationId="{00000000-0000-0000-0000-000000000000}"/>
          </ac:spMkLst>
        </pc:spChg>
        <pc:spChg chg="mod">
          <ac:chgData name="Nicola Davidson" userId="45c45aa1-fa62-4482-9f3f-7adfada37b86" providerId="ADAL" clId="{130DC444-8719-4854-B77B-DCA9EC0CABEB}" dt="2024-02-07T09:27:02.413" v="25"/>
          <ac:spMkLst>
            <pc:docMk/>
            <pc:sldMk cId="2196983975" sldId="327"/>
            <ac:spMk id="7" creationId="{00000000-0000-0000-0000-000000000000}"/>
          </ac:spMkLst>
        </pc:spChg>
        <pc:spChg chg="mod">
          <ac:chgData name="Nicola Davidson" userId="45c45aa1-fa62-4482-9f3f-7adfada37b86" providerId="ADAL" clId="{130DC444-8719-4854-B77B-DCA9EC0CABEB}" dt="2024-02-07T09:27:02.413" v="25"/>
          <ac:spMkLst>
            <pc:docMk/>
            <pc:sldMk cId="2196983975" sldId="327"/>
            <ac:spMk id="18" creationId="{00000000-0000-0000-0000-000000000000}"/>
          </ac:spMkLst>
        </pc:spChg>
        <pc:picChg chg="mod">
          <ac:chgData name="Nicola Davidson" userId="45c45aa1-fa62-4482-9f3f-7adfada37b86" providerId="ADAL" clId="{130DC444-8719-4854-B77B-DCA9EC0CABEB}" dt="2024-02-07T09:27:02.413" v="25"/>
          <ac:picMkLst>
            <pc:docMk/>
            <pc:sldMk cId="2196983975" sldId="327"/>
            <ac:picMk id="10" creationId="{00000000-0000-0000-0000-000000000000}"/>
          </ac:picMkLst>
        </pc:picChg>
      </pc:sldChg>
      <pc:sldChg chg="modSp del modNotes">
        <pc:chgData name="Nicola Davidson" userId="45c45aa1-fa62-4482-9f3f-7adfada37b86" providerId="ADAL" clId="{130DC444-8719-4854-B77B-DCA9EC0CABEB}" dt="2024-02-07T09:44:35.487" v="912" actId="47"/>
        <pc:sldMkLst>
          <pc:docMk/>
          <pc:sldMk cId="1998479895" sldId="328"/>
        </pc:sldMkLst>
        <pc:spChg chg="mod">
          <ac:chgData name="Nicola Davidson" userId="45c45aa1-fa62-4482-9f3f-7adfada37b86" providerId="ADAL" clId="{130DC444-8719-4854-B77B-DCA9EC0CABEB}" dt="2024-02-07T09:27:02.413" v="25"/>
          <ac:spMkLst>
            <pc:docMk/>
            <pc:sldMk cId="1998479895" sldId="328"/>
            <ac:spMk id="3" creationId="{00000000-0000-0000-0000-000000000000}"/>
          </ac:spMkLst>
        </pc:spChg>
        <pc:spChg chg="mod">
          <ac:chgData name="Nicola Davidson" userId="45c45aa1-fa62-4482-9f3f-7adfada37b86" providerId="ADAL" clId="{130DC444-8719-4854-B77B-DCA9EC0CABEB}" dt="2024-02-07T09:27:02.413" v="25"/>
          <ac:spMkLst>
            <pc:docMk/>
            <pc:sldMk cId="1998479895" sldId="328"/>
            <ac:spMk id="6" creationId="{00000000-0000-0000-0000-000000000000}"/>
          </ac:spMkLst>
        </pc:spChg>
        <pc:spChg chg="mod">
          <ac:chgData name="Nicola Davidson" userId="45c45aa1-fa62-4482-9f3f-7adfada37b86" providerId="ADAL" clId="{130DC444-8719-4854-B77B-DCA9EC0CABEB}" dt="2024-02-07T09:27:02.413" v="25"/>
          <ac:spMkLst>
            <pc:docMk/>
            <pc:sldMk cId="1998479895" sldId="328"/>
            <ac:spMk id="7" creationId="{00000000-0000-0000-0000-000000000000}"/>
          </ac:spMkLst>
        </pc:spChg>
        <pc:spChg chg="mod">
          <ac:chgData name="Nicola Davidson" userId="45c45aa1-fa62-4482-9f3f-7adfada37b86" providerId="ADAL" clId="{130DC444-8719-4854-B77B-DCA9EC0CABEB}" dt="2024-02-07T09:27:02.413" v="25"/>
          <ac:spMkLst>
            <pc:docMk/>
            <pc:sldMk cId="1998479895" sldId="328"/>
            <ac:spMk id="18" creationId="{00000000-0000-0000-0000-000000000000}"/>
          </ac:spMkLst>
        </pc:spChg>
        <pc:picChg chg="mod">
          <ac:chgData name="Nicola Davidson" userId="45c45aa1-fa62-4482-9f3f-7adfada37b86" providerId="ADAL" clId="{130DC444-8719-4854-B77B-DCA9EC0CABEB}" dt="2024-02-07T09:27:02.413" v="25"/>
          <ac:picMkLst>
            <pc:docMk/>
            <pc:sldMk cId="1998479895" sldId="328"/>
            <ac:picMk id="1026" creationId="{00000000-0000-0000-0000-000000000000}"/>
          </ac:picMkLst>
        </pc:picChg>
      </pc:sldChg>
      <pc:sldChg chg="modSp del modNotes">
        <pc:chgData name="Nicola Davidson" userId="45c45aa1-fa62-4482-9f3f-7adfada37b86" providerId="ADAL" clId="{130DC444-8719-4854-B77B-DCA9EC0CABEB}" dt="2024-02-07T09:44:45.079" v="913" actId="47"/>
        <pc:sldMkLst>
          <pc:docMk/>
          <pc:sldMk cId="1998479895" sldId="329"/>
        </pc:sldMkLst>
        <pc:spChg chg="mod">
          <ac:chgData name="Nicola Davidson" userId="45c45aa1-fa62-4482-9f3f-7adfada37b86" providerId="ADAL" clId="{130DC444-8719-4854-B77B-DCA9EC0CABEB}" dt="2024-02-07T09:27:02.413" v="25"/>
          <ac:spMkLst>
            <pc:docMk/>
            <pc:sldMk cId="1998479895" sldId="329"/>
            <ac:spMk id="3" creationId="{00000000-0000-0000-0000-000000000000}"/>
          </ac:spMkLst>
        </pc:spChg>
        <pc:spChg chg="mod">
          <ac:chgData name="Nicola Davidson" userId="45c45aa1-fa62-4482-9f3f-7adfada37b86" providerId="ADAL" clId="{130DC444-8719-4854-B77B-DCA9EC0CABEB}" dt="2024-02-07T09:27:02.413" v="25"/>
          <ac:spMkLst>
            <pc:docMk/>
            <pc:sldMk cId="1998479895" sldId="329"/>
            <ac:spMk id="6" creationId="{00000000-0000-0000-0000-000000000000}"/>
          </ac:spMkLst>
        </pc:spChg>
        <pc:spChg chg="mod">
          <ac:chgData name="Nicola Davidson" userId="45c45aa1-fa62-4482-9f3f-7adfada37b86" providerId="ADAL" clId="{130DC444-8719-4854-B77B-DCA9EC0CABEB}" dt="2024-02-07T09:27:02.413" v="25"/>
          <ac:spMkLst>
            <pc:docMk/>
            <pc:sldMk cId="1998479895" sldId="329"/>
            <ac:spMk id="7" creationId="{00000000-0000-0000-0000-000000000000}"/>
          </ac:spMkLst>
        </pc:spChg>
        <pc:spChg chg="mod">
          <ac:chgData name="Nicola Davidson" userId="45c45aa1-fa62-4482-9f3f-7adfada37b86" providerId="ADAL" clId="{130DC444-8719-4854-B77B-DCA9EC0CABEB}" dt="2024-02-07T09:27:02.413" v="25"/>
          <ac:spMkLst>
            <pc:docMk/>
            <pc:sldMk cId="1998479895" sldId="329"/>
            <ac:spMk id="18" creationId="{00000000-0000-0000-0000-000000000000}"/>
          </ac:spMkLst>
        </pc:spChg>
        <pc:picChg chg="mod">
          <ac:chgData name="Nicola Davidson" userId="45c45aa1-fa62-4482-9f3f-7adfada37b86" providerId="ADAL" clId="{130DC444-8719-4854-B77B-DCA9EC0CABEB}" dt="2024-02-07T09:27:02.413" v="25"/>
          <ac:picMkLst>
            <pc:docMk/>
            <pc:sldMk cId="1998479895" sldId="329"/>
            <ac:picMk id="9" creationId="{00000000-0000-0000-0000-000000000000}"/>
          </ac:picMkLst>
        </pc:picChg>
      </pc:sldChg>
      <pc:sldChg chg="modSp del modNotes">
        <pc:chgData name="Nicola Davidson" userId="45c45aa1-fa62-4482-9f3f-7adfada37b86" providerId="ADAL" clId="{130DC444-8719-4854-B77B-DCA9EC0CABEB}" dt="2024-02-07T09:47:45.985" v="1249" actId="47"/>
        <pc:sldMkLst>
          <pc:docMk/>
          <pc:sldMk cId="1998479895" sldId="330"/>
        </pc:sldMkLst>
        <pc:spChg chg="mod">
          <ac:chgData name="Nicola Davidson" userId="45c45aa1-fa62-4482-9f3f-7adfada37b86" providerId="ADAL" clId="{130DC444-8719-4854-B77B-DCA9EC0CABEB}" dt="2024-02-07T09:27:02.413" v="25"/>
          <ac:spMkLst>
            <pc:docMk/>
            <pc:sldMk cId="1998479895" sldId="330"/>
            <ac:spMk id="4" creationId="{00000000-0000-0000-0000-000000000000}"/>
          </ac:spMkLst>
        </pc:spChg>
        <pc:spChg chg="mod">
          <ac:chgData name="Nicola Davidson" userId="45c45aa1-fa62-4482-9f3f-7adfada37b86" providerId="ADAL" clId="{130DC444-8719-4854-B77B-DCA9EC0CABEB}" dt="2024-02-07T09:27:02.413" v="25"/>
          <ac:spMkLst>
            <pc:docMk/>
            <pc:sldMk cId="1998479895" sldId="330"/>
            <ac:spMk id="7" creationId="{00000000-0000-0000-0000-000000000000}"/>
          </ac:spMkLst>
        </pc:spChg>
        <pc:spChg chg="mod">
          <ac:chgData name="Nicola Davidson" userId="45c45aa1-fa62-4482-9f3f-7adfada37b86" providerId="ADAL" clId="{130DC444-8719-4854-B77B-DCA9EC0CABEB}" dt="2024-02-07T09:27:02.413" v="25"/>
          <ac:spMkLst>
            <pc:docMk/>
            <pc:sldMk cId="1998479895" sldId="330"/>
            <ac:spMk id="18" creationId="{00000000-0000-0000-0000-000000000000}"/>
          </ac:spMkLst>
        </pc:spChg>
        <pc:picChg chg="mod">
          <ac:chgData name="Nicola Davidson" userId="45c45aa1-fa62-4482-9f3f-7adfada37b86" providerId="ADAL" clId="{130DC444-8719-4854-B77B-DCA9EC0CABEB}" dt="2024-02-07T09:27:02.413" v="25"/>
          <ac:picMkLst>
            <pc:docMk/>
            <pc:sldMk cId="1998479895" sldId="330"/>
            <ac:picMk id="8" creationId="{00000000-0000-0000-0000-000000000000}"/>
          </ac:picMkLst>
        </pc:picChg>
      </pc:sldChg>
      <pc:sldChg chg="modSp del modNotes">
        <pc:chgData name="Nicola Davidson" userId="45c45aa1-fa62-4482-9f3f-7adfada37b86" providerId="ADAL" clId="{130DC444-8719-4854-B77B-DCA9EC0CABEB}" dt="2024-02-07T09:47:20.273" v="1210" actId="47"/>
        <pc:sldMkLst>
          <pc:docMk/>
          <pc:sldMk cId="1998479895" sldId="331"/>
        </pc:sldMkLst>
        <pc:spChg chg="mod">
          <ac:chgData name="Nicola Davidson" userId="45c45aa1-fa62-4482-9f3f-7adfada37b86" providerId="ADAL" clId="{130DC444-8719-4854-B77B-DCA9EC0CABEB}" dt="2024-02-07T09:27:02.413" v="25"/>
          <ac:spMkLst>
            <pc:docMk/>
            <pc:sldMk cId="1998479895" sldId="331"/>
            <ac:spMk id="3" creationId="{00000000-0000-0000-0000-000000000000}"/>
          </ac:spMkLst>
        </pc:spChg>
        <pc:spChg chg="mod">
          <ac:chgData name="Nicola Davidson" userId="45c45aa1-fa62-4482-9f3f-7adfada37b86" providerId="ADAL" clId="{130DC444-8719-4854-B77B-DCA9EC0CABEB}" dt="2024-02-07T09:27:02.413" v="25"/>
          <ac:spMkLst>
            <pc:docMk/>
            <pc:sldMk cId="1998479895" sldId="331"/>
            <ac:spMk id="6" creationId="{00000000-0000-0000-0000-000000000000}"/>
          </ac:spMkLst>
        </pc:spChg>
        <pc:spChg chg="mod">
          <ac:chgData name="Nicola Davidson" userId="45c45aa1-fa62-4482-9f3f-7adfada37b86" providerId="ADAL" clId="{130DC444-8719-4854-B77B-DCA9EC0CABEB}" dt="2024-02-07T09:27:02.413" v="25"/>
          <ac:spMkLst>
            <pc:docMk/>
            <pc:sldMk cId="1998479895" sldId="331"/>
            <ac:spMk id="7" creationId="{00000000-0000-0000-0000-000000000000}"/>
          </ac:spMkLst>
        </pc:spChg>
        <pc:spChg chg="mod">
          <ac:chgData name="Nicola Davidson" userId="45c45aa1-fa62-4482-9f3f-7adfada37b86" providerId="ADAL" clId="{130DC444-8719-4854-B77B-DCA9EC0CABEB}" dt="2024-02-07T09:27:02.413" v="25"/>
          <ac:spMkLst>
            <pc:docMk/>
            <pc:sldMk cId="1998479895" sldId="331"/>
            <ac:spMk id="18" creationId="{00000000-0000-0000-0000-000000000000}"/>
          </ac:spMkLst>
        </pc:spChg>
        <pc:picChg chg="mod">
          <ac:chgData name="Nicola Davidson" userId="45c45aa1-fa62-4482-9f3f-7adfada37b86" providerId="ADAL" clId="{130DC444-8719-4854-B77B-DCA9EC0CABEB}" dt="2024-02-07T09:27:02.413" v="25"/>
          <ac:picMkLst>
            <pc:docMk/>
            <pc:sldMk cId="1998479895" sldId="331"/>
            <ac:picMk id="9" creationId="{00000000-0000-0000-0000-000000000000}"/>
          </ac:picMkLst>
        </pc:picChg>
      </pc:sldChg>
      <pc:sldChg chg="addSp delSp modSp add mod">
        <pc:chgData name="Nicola Davidson" userId="45c45aa1-fa62-4482-9f3f-7adfada37b86" providerId="ADAL" clId="{130DC444-8719-4854-B77B-DCA9EC0CABEB}" dt="2024-02-07T09:45:02.567" v="970" actId="20577"/>
        <pc:sldMkLst>
          <pc:docMk/>
          <pc:sldMk cId="189633918" sldId="401"/>
        </pc:sldMkLst>
        <pc:spChg chg="mod">
          <ac:chgData name="Nicola Davidson" userId="45c45aa1-fa62-4482-9f3f-7adfada37b86" providerId="ADAL" clId="{130DC444-8719-4854-B77B-DCA9EC0CABEB}" dt="2024-02-07T09:45:02.567" v="970" actId="20577"/>
          <ac:spMkLst>
            <pc:docMk/>
            <pc:sldMk cId="189633918" sldId="401"/>
            <ac:spMk id="6" creationId="{D989E9E9-C703-4D9B-A138-8D032AFEDC3B}"/>
          </ac:spMkLst>
        </pc:spChg>
        <pc:spChg chg="mod">
          <ac:chgData name="Nicola Davidson" userId="45c45aa1-fa62-4482-9f3f-7adfada37b86" providerId="ADAL" clId="{130DC444-8719-4854-B77B-DCA9EC0CABEB}" dt="2024-02-07T09:36:38.365" v="203" actId="20577"/>
          <ac:spMkLst>
            <pc:docMk/>
            <pc:sldMk cId="189633918" sldId="401"/>
            <ac:spMk id="10" creationId="{0524919F-867B-4D26-B2DB-27405EDD0D80}"/>
          </ac:spMkLst>
        </pc:spChg>
        <pc:picChg chg="del">
          <ac:chgData name="Nicola Davidson" userId="45c45aa1-fa62-4482-9f3f-7adfada37b86" providerId="ADAL" clId="{130DC444-8719-4854-B77B-DCA9EC0CABEB}" dt="2024-02-07T09:38:27.958" v="403" actId="478"/>
          <ac:picMkLst>
            <pc:docMk/>
            <pc:sldMk cId="189633918" sldId="401"/>
            <ac:picMk id="2" creationId="{B9D0F7C2-B74A-BEB5-5545-A6E6EB5F0849}"/>
          </ac:picMkLst>
        </pc:picChg>
        <pc:picChg chg="add del mod">
          <ac:chgData name="Nicola Davidson" userId="45c45aa1-fa62-4482-9f3f-7adfada37b86" providerId="ADAL" clId="{130DC444-8719-4854-B77B-DCA9EC0CABEB}" dt="2024-02-07T09:39:20.381" v="407" actId="478"/>
          <ac:picMkLst>
            <pc:docMk/>
            <pc:sldMk cId="189633918" sldId="401"/>
            <ac:picMk id="3" creationId="{5772493C-23B3-B29E-8613-9D1150888FD6}"/>
          </ac:picMkLst>
        </pc:picChg>
      </pc:sldChg>
      <pc:sldChg chg="add del">
        <pc:chgData name="Nicola Davidson" userId="45c45aa1-fa62-4482-9f3f-7adfada37b86" providerId="ADAL" clId="{130DC444-8719-4854-B77B-DCA9EC0CABEB}" dt="2024-02-07T09:38:25.493" v="402"/>
        <pc:sldMkLst>
          <pc:docMk/>
          <pc:sldMk cId="1151940250" sldId="402"/>
        </pc:sldMkLst>
      </pc:sldChg>
      <pc:sldChg chg="addSp delSp modSp add mod">
        <pc:chgData name="Nicola Davidson" userId="45c45aa1-fa62-4482-9f3f-7adfada37b86" providerId="ADAL" clId="{130DC444-8719-4854-B77B-DCA9EC0CABEB}" dt="2024-02-08T09:54:44.225" v="1819" actId="20577"/>
        <pc:sldMkLst>
          <pc:docMk/>
          <pc:sldMk cId="2246313299" sldId="402"/>
        </pc:sldMkLst>
        <pc:spChg chg="add mod">
          <ac:chgData name="Nicola Davidson" userId="45c45aa1-fa62-4482-9f3f-7adfada37b86" providerId="ADAL" clId="{130DC444-8719-4854-B77B-DCA9EC0CABEB}" dt="2024-02-08T09:54:44.225" v="1819" actId="20577"/>
          <ac:spMkLst>
            <pc:docMk/>
            <pc:sldMk cId="2246313299" sldId="402"/>
            <ac:spMk id="2" creationId="{F08AB781-E40C-F613-6A4F-13C4BD470B86}"/>
          </ac:spMkLst>
        </pc:spChg>
        <pc:spChg chg="del">
          <ac:chgData name="Nicola Davidson" userId="45c45aa1-fa62-4482-9f3f-7adfada37b86" providerId="ADAL" clId="{130DC444-8719-4854-B77B-DCA9EC0CABEB}" dt="2024-02-07T09:41:47.695" v="492" actId="478"/>
          <ac:spMkLst>
            <pc:docMk/>
            <pc:sldMk cId="2246313299" sldId="402"/>
            <ac:spMk id="6" creationId="{A7C1DE10-9DFF-D301-6B7C-C13CA9E7E659}"/>
          </ac:spMkLst>
        </pc:spChg>
        <pc:spChg chg="mod">
          <ac:chgData name="Nicola Davidson" userId="45c45aa1-fa62-4482-9f3f-7adfada37b86" providerId="ADAL" clId="{130DC444-8719-4854-B77B-DCA9EC0CABEB}" dt="2024-02-07T09:40:09.088" v="416" actId="20577"/>
          <ac:spMkLst>
            <pc:docMk/>
            <pc:sldMk cId="2246313299" sldId="402"/>
            <ac:spMk id="10" creationId="{10113129-8BAC-E612-A240-FF39B331551A}"/>
          </ac:spMkLst>
        </pc:spChg>
      </pc:sldChg>
      <pc:sldChg chg="addSp delSp modSp add mod">
        <pc:chgData name="Nicola Davidson" userId="45c45aa1-fa62-4482-9f3f-7adfada37b86" providerId="ADAL" clId="{130DC444-8719-4854-B77B-DCA9EC0CABEB}" dt="2024-02-08T09:54:40.091" v="1816" actId="20577"/>
        <pc:sldMkLst>
          <pc:docMk/>
          <pc:sldMk cId="1343159878" sldId="403"/>
        </pc:sldMkLst>
        <pc:spChg chg="add mod">
          <ac:chgData name="Nicola Davidson" userId="45c45aa1-fa62-4482-9f3f-7adfada37b86" providerId="ADAL" clId="{130DC444-8719-4854-B77B-DCA9EC0CABEB}" dt="2024-02-08T09:54:40.091" v="1816" actId="20577"/>
          <ac:spMkLst>
            <pc:docMk/>
            <pc:sldMk cId="1343159878" sldId="403"/>
            <ac:spMk id="2" creationId="{678C7428-6E3C-267B-3A46-CCE04A183124}"/>
          </ac:spMkLst>
        </pc:spChg>
        <pc:spChg chg="del">
          <ac:chgData name="Nicola Davidson" userId="45c45aa1-fa62-4482-9f3f-7adfada37b86" providerId="ADAL" clId="{130DC444-8719-4854-B77B-DCA9EC0CABEB}" dt="2024-02-07T09:41:51.272" v="494" actId="478"/>
          <ac:spMkLst>
            <pc:docMk/>
            <pc:sldMk cId="1343159878" sldId="403"/>
            <ac:spMk id="6" creationId="{B057301C-7242-AF59-13A0-197FD1DBA7BC}"/>
          </ac:spMkLst>
        </pc:spChg>
        <pc:spChg chg="mod">
          <ac:chgData name="Nicola Davidson" userId="45c45aa1-fa62-4482-9f3f-7adfada37b86" providerId="ADAL" clId="{130DC444-8719-4854-B77B-DCA9EC0CABEB}" dt="2024-02-07T09:40:12.312" v="418" actId="20577"/>
          <ac:spMkLst>
            <pc:docMk/>
            <pc:sldMk cId="1343159878" sldId="403"/>
            <ac:spMk id="10" creationId="{276924F7-2409-12B5-C81C-E3B83C84BC87}"/>
          </ac:spMkLst>
        </pc:spChg>
      </pc:sldChg>
      <pc:sldChg chg="add del">
        <pc:chgData name="Nicola Davidson" userId="45c45aa1-fa62-4482-9f3f-7adfada37b86" providerId="ADAL" clId="{130DC444-8719-4854-B77B-DCA9EC0CABEB}" dt="2024-02-07T09:38:25.214" v="401"/>
        <pc:sldMkLst>
          <pc:docMk/>
          <pc:sldMk cId="2420509550" sldId="403"/>
        </pc:sldMkLst>
      </pc:sldChg>
      <pc:sldChg chg="modSp add mod">
        <pc:chgData name="Nicola Davidson" userId="45c45aa1-fa62-4482-9f3f-7adfada37b86" providerId="ADAL" clId="{130DC444-8719-4854-B77B-DCA9EC0CABEB}" dt="2024-02-07T09:46:01.597" v="984" actId="20577"/>
        <pc:sldMkLst>
          <pc:docMk/>
          <pc:sldMk cId="472594562" sldId="404"/>
        </pc:sldMkLst>
        <pc:spChg chg="mod">
          <ac:chgData name="Nicola Davidson" userId="45c45aa1-fa62-4482-9f3f-7adfada37b86" providerId="ADAL" clId="{130DC444-8719-4854-B77B-DCA9EC0CABEB}" dt="2024-02-07T09:46:01.597" v="984" actId="20577"/>
          <ac:spMkLst>
            <pc:docMk/>
            <pc:sldMk cId="472594562" sldId="404"/>
            <ac:spMk id="6" creationId="{D6B42108-59F2-629C-9CA4-16AC3E515B07}"/>
          </ac:spMkLst>
        </pc:spChg>
        <pc:spChg chg="mod">
          <ac:chgData name="Nicola Davidson" userId="45c45aa1-fa62-4482-9f3f-7adfada37b86" providerId="ADAL" clId="{130DC444-8719-4854-B77B-DCA9EC0CABEB}" dt="2024-02-07T09:42:16.952" v="546" actId="14100"/>
          <ac:spMkLst>
            <pc:docMk/>
            <pc:sldMk cId="472594562" sldId="404"/>
            <ac:spMk id="10" creationId="{8296D2B3-DBFA-0A86-05BB-97ED90E9BB29}"/>
          </ac:spMkLst>
        </pc:spChg>
      </pc:sldChg>
      <pc:sldChg chg="add del">
        <pc:chgData name="Nicola Davidson" userId="45c45aa1-fa62-4482-9f3f-7adfada37b86" providerId="ADAL" clId="{130DC444-8719-4854-B77B-DCA9EC0CABEB}" dt="2024-02-07T09:38:24.966" v="400"/>
        <pc:sldMkLst>
          <pc:docMk/>
          <pc:sldMk cId="872343273" sldId="404"/>
        </pc:sldMkLst>
      </pc:sldChg>
      <pc:sldChg chg="modSp add mod">
        <pc:chgData name="Nicola Davidson" userId="45c45aa1-fa62-4482-9f3f-7adfada37b86" providerId="ADAL" clId="{130DC444-8719-4854-B77B-DCA9EC0CABEB}" dt="2024-02-08T09:55:29.924" v="1870" actId="20577"/>
        <pc:sldMkLst>
          <pc:docMk/>
          <pc:sldMk cId="3351319959" sldId="405"/>
        </pc:sldMkLst>
        <pc:spChg chg="mod">
          <ac:chgData name="Nicola Davidson" userId="45c45aa1-fa62-4482-9f3f-7adfada37b86" providerId="ADAL" clId="{130DC444-8719-4854-B77B-DCA9EC0CABEB}" dt="2024-02-08T09:55:29.924" v="1870" actId="20577"/>
          <ac:spMkLst>
            <pc:docMk/>
            <pc:sldMk cId="3351319959" sldId="405"/>
            <ac:spMk id="6" creationId="{8CC06424-8190-1080-4B85-668D87C5D73D}"/>
          </ac:spMkLst>
        </pc:spChg>
      </pc:sldChg>
      <pc:sldMasterChg chg="modSp modSldLayout">
        <pc:chgData name="Nicola Davidson" userId="45c45aa1-fa62-4482-9f3f-7adfada37b86" providerId="ADAL" clId="{130DC444-8719-4854-B77B-DCA9EC0CABEB}" dt="2024-02-07T09:39:50.611" v="411" actId="1076"/>
        <pc:sldMasterMkLst>
          <pc:docMk/>
          <pc:sldMasterMk cId="419314678" sldId="2147483648"/>
        </pc:sldMasterMkLst>
        <pc:spChg chg="mod">
          <ac:chgData name="Nicola Davidson" userId="45c45aa1-fa62-4482-9f3f-7adfada37b86" providerId="ADAL" clId="{130DC444-8719-4854-B77B-DCA9EC0CABEB}" dt="2024-02-07T09:27:02.413" v="25"/>
          <ac:spMkLst>
            <pc:docMk/>
            <pc:sldMasterMk cId="419314678" sldId="2147483648"/>
            <ac:spMk id="2"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ac:spMk id="3"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ac:spMk id="4"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ac:spMk id="5"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ac:spMk id="6" creationId="{00000000-0000-0000-0000-000000000000}"/>
          </ac:spMkLst>
        </pc:spChg>
        <pc:sldLayoutChg chg="delSp modSp mod">
          <pc:chgData name="Nicola Davidson" userId="45c45aa1-fa62-4482-9f3f-7adfada37b86" providerId="ADAL" clId="{130DC444-8719-4854-B77B-DCA9EC0CABEB}" dt="2024-02-07T09:27:25.335" v="26" actId="478"/>
          <pc:sldLayoutMkLst>
            <pc:docMk/>
            <pc:sldMasterMk cId="419314678" sldId="2147483648"/>
            <pc:sldLayoutMk cId="2807608651" sldId="2147483649"/>
          </pc:sldLayoutMkLst>
          <pc:spChg chg="mod">
            <ac:chgData name="Nicola Davidson" userId="45c45aa1-fa62-4482-9f3f-7adfada37b86" providerId="ADAL" clId="{130DC444-8719-4854-B77B-DCA9EC0CABEB}" dt="2024-02-07T09:27:02.413" v="25"/>
            <ac:spMkLst>
              <pc:docMk/>
              <pc:sldMasterMk cId="419314678" sldId="2147483648"/>
              <pc:sldLayoutMk cId="2807608651" sldId="2147483649"/>
              <ac:spMk id="2"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2807608651" sldId="2147483649"/>
              <ac:spMk id="3" creationId="{00000000-0000-0000-0000-000000000000}"/>
            </ac:spMkLst>
          </pc:spChg>
          <pc:picChg chg="del mod">
            <ac:chgData name="Nicola Davidson" userId="45c45aa1-fa62-4482-9f3f-7adfada37b86" providerId="ADAL" clId="{130DC444-8719-4854-B77B-DCA9EC0CABEB}" dt="2024-02-07T09:27:25.335" v="26" actId="478"/>
            <ac:picMkLst>
              <pc:docMk/>
              <pc:sldMasterMk cId="419314678" sldId="2147483648"/>
              <pc:sldLayoutMk cId="2807608651" sldId="2147483649"/>
              <ac:picMk id="7" creationId="{00000000-0000-0000-0000-000000000000}"/>
            </ac:picMkLst>
          </pc:picChg>
        </pc:sldLayoutChg>
        <pc:sldLayoutChg chg="modSp">
          <pc:chgData name="Nicola Davidson" userId="45c45aa1-fa62-4482-9f3f-7adfada37b86" providerId="ADAL" clId="{130DC444-8719-4854-B77B-DCA9EC0CABEB}" dt="2024-02-07T09:27:02.413" v="25"/>
          <pc:sldLayoutMkLst>
            <pc:docMk/>
            <pc:sldMasterMk cId="419314678" sldId="2147483648"/>
            <pc:sldLayoutMk cId="1377339443" sldId="2147483651"/>
          </pc:sldLayoutMkLst>
          <pc:spChg chg="mod">
            <ac:chgData name="Nicola Davidson" userId="45c45aa1-fa62-4482-9f3f-7adfada37b86" providerId="ADAL" clId="{130DC444-8719-4854-B77B-DCA9EC0CABEB}" dt="2024-02-07T09:27:02.413" v="25"/>
            <ac:spMkLst>
              <pc:docMk/>
              <pc:sldMasterMk cId="419314678" sldId="2147483648"/>
              <pc:sldLayoutMk cId="1377339443" sldId="2147483651"/>
              <ac:spMk id="2"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1377339443" sldId="2147483651"/>
              <ac:spMk id="3" creationId="{00000000-0000-0000-0000-000000000000}"/>
            </ac:spMkLst>
          </pc:spChg>
        </pc:sldLayoutChg>
        <pc:sldLayoutChg chg="modSp">
          <pc:chgData name="Nicola Davidson" userId="45c45aa1-fa62-4482-9f3f-7adfada37b86" providerId="ADAL" clId="{130DC444-8719-4854-B77B-DCA9EC0CABEB}" dt="2024-02-07T09:27:02.413" v="25"/>
          <pc:sldLayoutMkLst>
            <pc:docMk/>
            <pc:sldMasterMk cId="419314678" sldId="2147483648"/>
            <pc:sldLayoutMk cId="987791702" sldId="2147483652"/>
          </pc:sldLayoutMkLst>
          <pc:spChg chg="mod">
            <ac:chgData name="Nicola Davidson" userId="45c45aa1-fa62-4482-9f3f-7adfada37b86" providerId="ADAL" clId="{130DC444-8719-4854-B77B-DCA9EC0CABEB}" dt="2024-02-07T09:27:02.413" v="25"/>
            <ac:spMkLst>
              <pc:docMk/>
              <pc:sldMasterMk cId="419314678" sldId="2147483648"/>
              <pc:sldLayoutMk cId="987791702" sldId="2147483652"/>
              <ac:spMk id="3"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987791702" sldId="2147483652"/>
              <ac:spMk id="4" creationId="{00000000-0000-0000-0000-000000000000}"/>
            </ac:spMkLst>
          </pc:spChg>
        </pc:sldLayoutChg>
        <pc:sldLayoutChg chg="modSp">
          <pc:chgData name="Nicola Davidson" userId="45c45aa1-fa62-4482-9f3f-7adfada37b86" providerId="ADAL" clId="{130DC444-8719-4854-B77B-DCA9EC0CABEB}" dt="2024-02-07T09:27:02.413" v="25"/>
          <pc:sldLayoutMkLst>
            <pc:docMk/>
            <pc:sldMasterMk cId="419314678" sldId="2147483648"/>
            <pc:sldLayoutMk cId="3144002251" sldId="2147483653"/>
          </pc:sldLayoutMkLst>
          <pc:spChg chg="mod">
            <ac:chgData name="Nicola Davidson" userId="45c45aa1-fa62-4482-9f3f-7adfada37b86" providerId="ADAL" clId="{130DC444-8719-4854-B77B-DCA9EC0CABEB}" dt="2024-02-07T09:27:02.413" v="25"/>
            <ac:spMkLst>
              <pc:docMk/>
              <pc:sldMasterMk cId="419314678" sldId="2147483648"/>
              <pc:sldLayoutMk cId="3144002251" sldId="2147483653"/>
              <ac:spMk id="3"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3144002251" sldId="2147483653"/>
              <ac:spMk id="4"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3144002251" sldId="2147483653"/>
              <ac:spMk id="5"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3144002251" sldId="2147483653"/>
              <ac:spMk id="6" creationId="{00000000-0000-0000-0000-000000000000}"/>
            </ac:spMkLst>
          </pc:spChg>
        </pc:sldLayoutChg>
        <pc:sldLayoutChg chg="modSp">
          <pc:chgData name="Nicola Davidson" userId="45c45aa1-fa62-4482-9f3f-7adfada37b86" providerId="ADAL" clId="{130DC444-8719-4854-B77B-DCA9EC0CABEB}" dt="2024-02-07T09:27:02.413" v="25"/>
          <pc:sldLayoutMkLst>
            <pc:docMk/>
            <pc:sldMasterMk cId="419314678" sldId="2147483648"/>
            <pc:sldLayoutMk cId="3515789459" sldId="2147483655"/>
          </pc:sldLayoutMkLst>
          <pc:spChg chg="mod">
            <ac:chgData name="Nicola Davidson" userId="45c45aa1-fa62-4482-9f3f-7adfada37b86" providerId="ADAL" clId="{130DC444-8719-4854-B77B-DCA9EC0CABEB}" dt="2024-02-07T09:27:02.413" v="25"/>
            <ac:spMkLst>
              <pc:docMk/>
              <pc:sldMasterMk cId="419314678" sldId="2147483648"/>
              <pc:sldLayoutMk cId="3515789459" sldId="2147483655"/>
              <ac:spMk id="5"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3515789459" sldId="2147483655"/>
              <ac:spMk id="9" creationId="{00000000-0000-0000-0000-000000000000}"/>
            </ac:spMkLst>
          </pc:spChg>
          <pc:picChg chg="mod">
            <ac:chgData name="Nicola Davidson" userId="45c45aa1-fa62-4482-9f3f-7adfada37b86" providerId="ADAL" clId="{130DC444-8719-4854-B77B-DCA9EC0CABEB}" dt="2024-02-07T09:27:02.413" v="25"/>
            <ac:picMkLst>
              <pc:docMk/>
              <pc:sldMasterMk cId="419314678" sldId="2147483648"/>
              <pc:sldLayoutMk cId="3515789459" sldId="2147483655"/>
              <ac:picMk id="3" creationId="{00000000-0000-0000-0000-000000000000}"/>
            </ac:picMkLst>
          </pc:picChg>
          <pc:cxnChg chg="mod">
            <ac:chgData name="Nicola Davidson" userId="45c45aa1-fa62-4482-9f3f-7adfada37b86" providerId="ADAL" clId="{130DC444-8719-4854-B77B-DCA9EC0CABEB}" dt="2024-02-07T09:27:02.413" v="25"/>
            <ac:cxnSpMkLst>
              <pc:docMk/>
              <pc:sldMasterMk cId="419314678" sldId="2147483648"/>
              <pc:sldLayoutMk cId="3515789459" sldId="2147483655"/>
              <ac:cxnSpMk id="4" creationId="{00000000-0000-0000-0000-000000000000}"/>
            </ac:cxnSpMkLst>
          </pc:cxnChg>
        </pc:sldLayoutChg>
        <pc:sldLayoutChg chg="modSp">
          <pc:chgData name="Nicola Davidson" userId="45c45aa1-fa62-4482-9f3f-7adfada37b86" providerId="ADAL" clId="{130DC444-8719-4854-B77B-DCA9EC0CABEB}" dt="2024-02-07T09:27:02.413" v="25"/>
          <pc:sldLayoutMkLst>
            <pc:docMk/>
            <pc:sldMasterMk cId="419314678" sldId="2147483648"/>
            <pc:sldLayoutMk cId="2451988757" sldId="2147483656"/>
          </pc:sldLayoutMkLst>
          <pc:spChg chg="mod">
            <ac:chgData name="Nicola Davidson" userId="45c45aa1-fa62-4482-9f3f-7adfada37b86" providerId="ADAL" clId="{130DC444-8719-4854-B77B-DCA9EC0CABEB}" dt="2024-02-07T09:27:02.413" v="25"/>
            <ac:spMkLst>
              <pc:docMk/>
              <pc:sldMasterMk cId="419314678" sldId="2147483648"/>
              <pc:sldLayoutMk cId="2451988757" sldId="2147483656"/>
              <ac:spMk id="2"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2451988757" sldId="2147483656"/>
              <ac:spMk id="3"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2451988757" sldId="2147483656"/>
              <ac:spMk id="4" creationId="{00000000-0000-0000-0000-000000000000}"/>
            </ac:spMkLst>
          </pc:spChg>
        </pc:sldLayoutChg>
        <pc:sldLayoutChg chg="modSp">
          <pc:chgData name="Nicola Davidson" userId="45c45aa1-fa62-4482-9f3f-7adfada37b86" providerId="ADAL" clId="{130DC444-8719-4854-B77B-DCA9EC0CABEB}" dt="2024-02-07T09:27:02.413" v="25"/>
          <pc:sldLayoutMkLst>
            <pc:docMk/>
            <pc:sldMasterMk cId="419314678" sldId="2147483648"/>
            <pc:sldLayoutMk cId="685301343" sldId="2147483657"/>
          </pc:sldLayoutMkLst>
          <pc:spChg chg="mod">
            <ac:chgData name="Nicola Davidson" userId="45c45aa1-fa62-4482-9f3f-7adfada37b86" providerId="ADAL" clId="{130DC444-8719-4854-B77B-DCA9EC0CABEB}" dt="2024-02-07T09:27:02.413" v="25"/>
            <ac:spMkLst>
              <pc:docMk/>
              <pc:sldMasterMk cId="419314678" sldId="2147483648"/>
              <pc:sldLayoutMk cId="685301343" sldId="2147483657"/>
              <ac:spMk id="2"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685301343" sldId="2147483657"/>
              <ac:spMk id="3"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685301343" sldId="2147483657"/>
              <ac:spMk id="4" creationId="{00000000-0000-0000-0000-000000000000}"/>
            </ac:spMkLst>
          </pc:spChg>
        </pc:sldLayoutChg>
        <pc:sldLayoutChg chg="modSp">
          <pc:chgData name="Nicola Davidson" userId="45c45aa1-fa62-4482-9f3f-7adfada37b86" providerId="ADAL" clId="{130DC444-8719-4854-B77B-DCA9EC0CABEB}" dt="2024-02-07T09:27:02.413" v="25"/>
          <pc:sldLayoutMkLst>
            <pc:docMk/>
            <pc:sldMasterMk cId="419314678" sldId="2147483648"/>
            <pc:sldLayoutMk cId="4194647409" sldId="2147483659"/>
          </pc:sldLayoutMkLst>
          <pc:spChg chg="mod">
            <ac:chgData name="Nicola Davidson" userId="45c45aa1-fa62-4482-9f3f-7adfada37b86" providerId="ADAL" clId="{130DC444-8719-4854-B77B-DCA9EC0CABEB}" dt="2024-02-07T09:27:02.413" v="25"/>
            <ac:spMkLst>
              <pc:docMk/>
              <pc:sldMasterMk cId="419314678" sldId="2147483648"/>
              <pc:sldLayoutMk cId="4194647409" sldId="2147483659"/>
              <ac:spMk id="2" creationId="{00000000-0000-0000-0000-000000000000}"/>
            </ac:spMkLst>
          </pc:spChg>
          <pc:spChg chg="mod">
            <ac:chgData name="Nicola Davidson" userId="45c45aa1-fa62-4482-9f3f-7adfada37b86" providerId="ADAL" clId="{130DC444-8719-4854-B77B-DCA9EC0CABEB}" dt="2024-02-07T09:27:02.413" v="25"/>
            <ac:spMkLst>
              <pc:docMk/>
              <pc:sldMasterMk cId="419314678" sldId="2147483648"/>
              <pc:sldLayoutMk cId="4194647409" sldId="2147483659"/>
              <ac:spMk id="3" creationId="{00000000-0000-0000-0000-000000000000}"/>
            </ac:spMkLst>
          </pc:spChg>
        </pc:sldLayoutChg>
        <pc:sldLayoutChg chg="addSp modSp mod">
          <pc:chgData name="Nicola Davidson" userId="45c45aa1-fa62-4482-9f3f-7adfada37b86" providerId="ADAL" clId="{130DC444-8719-4854-B77B-DCA9EC0CABEB}" dt="2024-02-07T09:39:50.611" v="411" actId="1076"/>
          <pc:sldLayoutMkLst>
            <pc:docMk/>
            <pc:sldMasterMk cId="419314678" sldId="2147483648"/>
            <pc:sldLayoutMk cId="1362777394" sldId="2147483660"/>
          </pc:sldLayoutMkLst>
          <pc:picChg chg="add mod">
            <ac:chgData name="Nicola Davidson" userId="45c45aa1-fa62-4482-9f3f-7adfada37b86" providerId="ADAL" clId="{130DC444-8719-4854-B77B-DCA9EC0CABEB}" dt="2024-02-07T09:39:50.611" v="411" actId="1076"/>
            <ac:picMkLst>
              <pc:docMk/>
              <pc:sldMasterMk cId="419314678" sldId="2147483648"/>
              <pc:sldLayoutMk cId="1362777394" sldId="2147483660"/>
              <ac:picMk id="3" creationId="{0BD1BD0C-B3C5-2992-6752-CA2D9EBDE70D}"/>
            </ac:picMkLst>
          </pc:picChg>
        </pc:sldLayoutChg>
      </pc:sldMasterChg>
    </pc:docChg>
  </pc:docChgLst>
  <pc:docChgLst>
    <pc:chgData name="Andrea Gabriel" userId="8be945fd-94ab-4345-8a2d-2c5e302c343e" providerId="ADAL" clId="{F8234706-24F8-4B41-872B-0785EFA7F68C}"/>
    <pc:docChg chg="">
      <pc:chgData name="Andrea Gabriel" userId="8be945fd-94ab-4345-8a2d-2c5e302c343e" providerId="ADAL" clId="{F8234706-24F8-4B41-872B-0785EFA7F68C}" dt="2024-02-08T11:01:44.908" v="0"/>
      <pc:docMkLst>
        <pc:docMk/>
      </pc:docMkLst>
      <pc:sldChg chg="addCm">
        <pc:chgData name="Andrea Gabriel" userId="8be945fd-94ab-4345-8a2d-2c5e302c343e" providerId="ADAL" clId="{F8234706-24F8-4B41-872B-0785EFA7F68C}" dt="2024-02-08T11:01:44.908" v="0"/>
        <pc:sldMkLst>
          <pc:docMk/>
          <pc:sldMk cId="189633918" sldId="401"/>
        </pc:sldMkLst>
        <pc:extLst>
          <p:ext xmlns:p="http://schemas.openxmlformats.org/presentationml/2006/main" uri="{D6D511B9-2390-475A-947B-AFAB55BFBCF1}">
            <pc226:cmChg xmlns:pc226="http://schemas.microsoft.com/office/powerpoint/2022/06/main/command" chg="add">
              <pc226:chgData name="Andrea Gabriel" userId="8be945fd-94ab-4345-8a2d-2c5e302c343e" providerId="ADAL" clId="{F8234706-24F8-4B41-872B-0785EFA7F68C}" dt="2024-02-08T11:01:44.908" v="0"/>
              <pc2:cmMkLst xmlns:pc2="http://schemas.microsoft.com/office/powerpoint/2019/9/main/command">
                <pc:docMk/>
                <pc:sldMk cId="189633918" sldId="401"/>
                <pc2:cmMk id="{E99B8C8B-EFB6-4E02-9A9F-12BEFA10DB93}"/>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81A841E-8C90-584C-91F0-532CB20F7638}" type="datetime1">
              <a:rPr lang="en-GB" smtClean="0"/>
              <a:t>08/02/2024</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6779777-A524-0146-8450-6D43278CD7FB}" type="slidenum">
              <a:rPr lang="en-US" smtClean="0"/>
              <a:t>‹#›</a:t>
            </a:fld>
            <a:endParaRPr lang="en-US"/>
          </a:p>
        </p:txBody>
      </p:sp>
    </p:spTree>
    <p:extLst>
      <p:ext uri="{BB962C8B-B14F-4D97-AF65-F5344CB8AC3E}">
        <p14:creationId xmlns:p14="http://schemas.microsoft.com/office/powerpoint/2010/main" val="3307055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A6BB29F-16B6-1A43-9D48-E26A95AE7C6D}" type="datetime1">
              <a:rPr lang="en-GB" smtClean="0"/>
              <a:t>08/02/2024</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48821BF-FB86-1948-BB58-38299E2C5C39}" type="slidenum">
              <a:rPr lang="en-US" smtClean="0"/>
              <a:t>‹#›</a:t>
            </a:fld>
            <a:endParaRPr lang="en-US"/>
          </a:p>
        </p:txBody>
      </p:sp>
    </p:spTree>
    <p:extLst>
      <p:ext uri="{BB962C8B-B14F-4D97-AF65-F5344CB8AC3E}">
        <p14:creationId xmlns:p14="http://schemas.microsoft.com/office/powerpoint/2010/main" val="105517638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67321B3B-6FB7-344A-9833-4705669556D6}" type="datetime1">
              <a:rPr lang="en-GB" smtClean="0"/>
              <a:t>08/02/2024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280760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5B93E7B-383D-C04E-9D6F-E3967687C0BE}" type="datetime1">
              <a:rPr lang="en-GB" smtClean="0"/>
              <a:t>08/02/2024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1689700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286DFA4-4331-444A-BA81-F6646B3DF159}" type="datetime1">
              <a:rPr lang="en-GB" smtClean="0"/>
              <a:t>08/02/2024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4194647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KSB Footer ">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277091C-EC49-4B9F-8093-801C9C8A27E5}"/>
              </a:ext>
            </a:extLst>
          </p:cNvPr>
          <p:cNvSpPr txBox="1"/>
          <p:nvPr userDrawn="1"/>
        </p:nvSpPr>
        <p:spPr>
          <a:xfrm>
            <a:off x="9335174" y="6437838"/>
            <a:ext cx="2762450" cy="246221"/>
          </a:xfrm>
          <a:prstGeom prst="rect">
            <a:avLst/>
          </a:prstGeom>
          <a:noFill/>
        </p:spPr>
        <p:txBody>
          <a:bodyPr wrap="square" rtlCol="0">
            <a:spAutoFit/>
          </a:bodyPr>
          <a:lstStyle/>
          <a:p>
            <a:r>
              <a:rPr lang="en-GB" sz="1000" spc="0" baseline="0">
                <a:solidFill>
                  <a:srgbClr val="2484C6"/>
                </a:solidFill>
                <a:latin typeface="Montserrat Medium" panose="00000600000000000000" pitchFamily="2" charset="0"/>
                <a:cs typeface="Arial" panose="020B0604020202020204" pitchFamily="34" charset="0"/>
              </a:rPr>
              <a:t>Your charity for Scotland’s environment</a:t>
            </a:r>
            <a:endParaRPr lang="en-GB" sz="1000" spc="0" baseline="0">
              <a:solidFill>
                <a:srgbClr val="2484C6"/>
              </a:solidFill>
              <a:latin typeface="Montserrat Medium" panose="00000600000000000000" pitchFamily="2" charset="0"/>
            </a:endParaRPr>
          </a:p>
        </p:txBody>
      </p:sp>
      <p:cxnSp>
        <p:nvCxnSpPr>
          <p:cNvPr id="9" name="Straight Connector 8">
            <a:extLst>
              <a:ext uri="{FF2B5EF4-FFF2-40B4-BE49-F238E27FC236}">
                <a16:creationId xmlns:a16="http://schemas.microsoft.com/office/drawing/2014/main" id="{6632C567-2833-48B3-A4EA-042EF3FBE349}"/>
              </a:ext>
            </a:extLst>
          </p:cNvPr>
          <p:cNvCxnSpPr/>
          <p:nvPr userDrawn="1"/>
        </p:nvCxnSpPr>
        <p:spPr>
          <a:xfrm>
            <a:off x="0" y="6261699"/>
            <a:ext cx="12192000" cy="0"/>
          </a:xfrm>
          <a:prstGeom prst="line">
            <a:avLst/>
          </a:prstGeom>
          <a:ln>
            <a:solidFill>
              <a:srgbClr val="2484C6"/>
            </a:solidFill>
          </a:ln>
        </p:spPr>
        <p:style>
          <a:lnRef idx="1">
            <a:schemeClr val="accent1"/>
          </a:lnRef>
          <a:fillRef idx="0">
            <a:schemeClr val="accent1"/>
          </a:fillRef>
          <a:effectRef idx="0">
            <a:schemeClr val="accent1"/>
          </a:effectRef>
          <a:fontRef idx="minor">
            <a:schemeClr val="tx1"/>
          </a:fontRef>
        </p:style>
      </p:cxnSp>
      <p:pic>
        <p:nvPicPr>
          <p:cNvPr id="2" name="Graphic 1">
            <a:extLst>
              <a:ext uri="{FF2B5EF4-FFF2-40B4-BE49-F238E27FC236}">
                <a16:creationId xmlns:a16="http://schemas.microsoft.com/office/drawing/2014/main" id="{2EF9D7A9-DD74-4855-95C8-481BD4378F7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7018" y="6406643"/>
            <a:ext cx="1296649" cy="306771"/>
          </a:xfrm>
          <a:prstGeom prst="rect">
            <a:avLst/>
          </a:prstGeom>
        </p:spPr>
      </p:pic>
      <p:sp>
        <p:nvSpPr>
          <p:cNvPr id="4" name="TextBox 3">
            <a:extLst>
              <a:ext uri="{FF2B5EF4-FFF2-40B4-BE49-F238E27FC236}">
                <a16:creationId xmlns:a16="http://schemas.microsoft.com/office/drawing/2014/main" id="{6060B59B-FB2A-BDEB-8456-E944DB8B63E3}"/>
              </a:ext>
            </a:extLst>
          </p:cNvPr>
          <p:cNvSpPr txBox="1"/>
          <p:nvPr userDrawn="1"/>
        </p:nvSpPr>
        <p:spPr>
          <a:xfrm>
            <a:off x="2977921" y="6495149"/>
            <a:ext cx="6236157" cy="218265"/>
          </a:xfrm>
          <a:prstGeom prst="rect">
            <a:avLst/>
          </a:prstGeom>
          <a:noFill/>
        </p:spPr>
        <p:txBody>
          <a:bodyPr wrap="square">
            <a:spAutoFit/>
          </a:bodyPr>
          <a:lstStyle/>
          <a:p>
            <a:pPr algn="ctr">
              <a:lnSpc>
                <a:spcPct val="107000"/>
              </a:lnSpc>
              <a:spcAft>
                <a:spcPts val="800"/>
              </a:spcAft>
            </a:pPr>
            <a:r>
              <a:rPr lang="en-GB" sz="800" kern="1200" baseline="30000">
                <a:effectLst/>
                <a:latin typeface="Montserrat" panose="00000500000000000000" pitchFamily="2" charset="0"/>
                <a:ea typeface="Calibri" panose="020F0502020204030204" pitchFamily="34" charset="0"/>
                <a:cs typeface="Arial" panose="020B0604020202020204" pitchFamily="34" charset="0"/>
              </a:rPr>
              <a:t>Keep Scotland Beautiful is a Scottish Charitable Incorporated Organisation (SCIO): Number SC030332. Copyright © Keep Scotland Beautiful 2022.  All rights reserved. </a:t>
            </a:r>
            <a:endParaRPr lang="en-GB" sz="105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Logo, company name&#10;&#10;Description automatically generated">
            <a:extLst>
              <a:ext uri="{FF2B5EF4-FFF2-40B4-BE49-F238E27FC236}">
                <a16:creationId xmlns:a16="http://schemas.microsoft.com/office/drawing/2014/main" id="{0BD1BD0C-B3C5-2992-6752-CA2D9EBDE70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136187" y="173941"/>
            <a:ext cx="961437" cy="1002725"/>
          </a:xfrm>
          <a:prstGeom prst="rect">
            <a:avLst/>
          </a:prstGeom>
        </p:spPr>
      </p:pic>
    </p:spTree>
    <p:extLst>
      <p:ext uri="{BB962C8B-B14F-4D97-AF65-F5344CB8AC3E}">
        <p14:creationId xmlns:p14="http://schemas.microsoft.com/office/powerpoint/2010/main" val="1362777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92F4E8C-C957-1448-AE1F-22F6FC356595}" type="datetime1">
              <a:rPr lang="en-GB" smtClean="0"/>
              <a:t>08/02/2024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416381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5B55A3B-8B7B-EA4A-90DF-4621917E0763}" type="datetime1">
              <a:rPr lang="en-GB" smtClean="0"/>
              <a:t>08/02/2024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1377339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CC2DE73A-C0F6-7046-8497-16C2EE706B21}" type="datetime1">
              <a:rPr lang="en-GB" smtClean="0"/>
              <a:t>08/02/2024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987791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B9423421-C8C4-134C-89FA-1D7567CB382A}" type="datetime1">
              <a:rPr lang="en-GB" smtClean="0"/>
              <a:t>08/02/2024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314400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392BD4-737F-5444-A8A2-5BC821EBB8C2}" type="datetime1">
              <a:rPr lang="en-GB" smtClean="0"/>
              <a:t>08/02/2024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64758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9" name="Rectangle 8"/>
          <p:cNvSpPr/>
          <p:nvPr userDrawn="1"/>
        </p:nvSpPr>
        <p:spPr>
          <a:xfrm>
            <a:off x="551846" y="6543010"/>
            <a:ext cx="1949573" cy="246221"/>
          </a:xfrm>
          <a:prstGeom prst="rect">
            <a:avLst/>
          </a:prstGeom>
        </p:spPr>
        <p:txBody>
          <a:bodyPr wrap="none">
            <a:spAutoFit/>
          </a:bodyPr>
          <a:lstStyle/>
          <a:p>
            <a:r>
              <a:rPr lang="en-US" sz="1000">
                <a:ln>
                  <a:noFill/>
                </a:ln>
                <a:solidFill>
                  <a:srgbClr val="FFCC00"/>
                </a:solidFill>
                <a:latin typeface="Arial" panose="020B0604020202020204" pitchFamily="34" charset="0"/>
                <a:cs typeface="Arial" panose="020B0604020202020204" pitchFamily="34" charset="0"/>
              </a:rPr>
              <a:t>www.keepscotlandbeautiful.org</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74309" y="-21047"/>
            <a:ext cx="3352475" cy="1823793"/>
          </a:xfrm>
          <a:prstGeom prst="rect">
            <a:avLst/>
          </a:prstGeom>
        </p:spPr>
      </p:pic>
      <p:cxnSp>
        <p:nvCxnSpPr>
          <p:cNvPr id="4" name="Straight Connector 3"/>
          <p:cNvCxnSpPr/>
          <p:nvPr userDrawn="1"/>
        </p:nvCxnSpPr>
        <p:spPr>
          <a:xfrm>
            <a:off x="0" y="6483246"/>
            <a:ext cx="12192000" cy="0"/>
          </a:xfrm>
          <a:prstGeom prst="line">
            <a:avLst/>
          </a:prstGeom>
          <a:ln>
            <a:solidFill>
              <a:srgbClr val="FFCC00"/>
            </a:solidFill>
          </a:ln>
          <a:effectLst/>
        </p:spPr>
        <p:style>
          <a:lnRef idx="2">
            <a:schemeClr val="accent1"/>
          </a:lnRef>
          <a:fillRef idx="0">
            <a:schemeClr val="accent1"/>
          </a:fillRef>
          <a:effectRef idx="1">
            <a:schemeClr val="accent1"/>
          </a:effectRef>
          <a:fontRef idx="minor">
            <a:schemeClr val="tx1"/>
          </a:fontRef>
        </p:style>
      </p:cxnSp>
      <p:sp>
        <p:nvSpPr>
          <p:cNvPr id="5" name="Rectangle 4"/>
          <p:cNvSpPr/>
          <p:nvPr userDrawn="1"/>
        </p:nvSpPr>
        <p:spPr>
          <a:xfrm>
            <a:off x="8505626" y="6543009"/>
            <a:ext cx="2361544" cy="246221"/>
          </a:xfrm>
          <a:prstGeom prst="rect">
            <a:avLst/>
          </a:prstGeom>
        </p:spPr>
        <p:txBody>
          <a:bodyPr wrap="none">
            <a:spAutoFit/>
          </a:bodyPr>
          <a:lstStyle/>
          <a:p>
            <a:r>
              <a:rPr lang="en-US" sz="1000">
                <a:solidFill>
                  <a:srgbClr val="FFCC00"/>
                </a:solidFill>
                <a:latin typeface="Arial" panose="020B0604020202020204" pitchFamily="34" charset="0"/>
                <a:cs typeface="Arial" panose="020B0604020202020204" pitchFamily="34" charset="0"/>
              </a:rPr>
              <a:t>The charity for Scotland’s environment</a:t>
            </a:r>
          </a:p>
        </p:txBody>
      </p:sp>
    </p:spTree>
    <p:extLst>
      <p:ext uri="{BB962C8B-B14F-4D97-AF65-F5344CB8AC3E}">
        <p14:creationId xmlns:p14="http://schemas.microsoft.com/office/powerpoint/2010/main" val="351578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A09169-A84D-7E4E-A712-BB0C5980DE90}" type="datetime1">
              <a:rPr lang="en-GB" smtClean="0"/>
              <a:t>08/02/2024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245198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FF0CEE9-EDE2-5E4D-B2E7-E01EB661F91F}" type="datetime1">
              <a:rPr lang="en-GB" smtClean="0"/>
              <a:t>08/02/2024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0DDC3-9EF1-6C42-B80F-4A5F8CCED44A}" type="slidenum">
              <a:rPr lang="en-US" smtClean="0"/>
              <a:t>‹#›</a:t>
            </a:fld>
            <a:endParaRPr lang="en-US"/>
          </a:p>
        </p:txBody>
      </p:sp>
    </p:spTree>
    <p:extLst>
      <p:ext uri="{BB962C8B-B14F-4D97-AF65-F5344CB8AC3E}">
        <p14:creationId xmlns:p14="http://schemas.microsoft.com/office/powerpoint/2010/main" val="685301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3DAF2-553E-EF48-B08A-AF42CF3BA421}" type="datetime1">
              <a:rPr lang="en-GB" smtClean="0"/>
              <a:t>08/02/2024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0DDC3-9EF1-6C42-B80F-4A5F8CCED44A}" type="slidenum">
              <a:rPr lang="en-US" smtClean="0"/>
              <a:t>‹#›</a:t>
            </a:fld>
            <a:endParaRPr lang="en-US"/>
          </a:p>
        </p:txBody>
      </p:sp>
    </p:spTree>
    <p:extLst>
      <p:ext uri="{BB962C8B-B14F-4D97-AF65-F5344CB8AC3E}">
        <p14:creationId xmlns:p14="http://schemas.microsoft.com/office/powerpoint/2010/main" val="419314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832" y="1320433"/>
            <a:ext cx="11124336" cy="3980577"/>
          </a:xfrm>
          <a:prstGeom prst="rect">
            <a:avLst/>
          </a:prstGeom>
          <a:noFill/>
        </p:spPr>
        <p:txBody>
          <a:bodyPr wrap="square" rtlCol="0">
            <a:spAutoFit/>
          </a:bodyPr>
          <a:lstStyle/>
          <a:p>
            <a:r>
              <a:rPr lang="en-GB" sz="1600" b="1">
                <a:solidFill>
                  <a:schemeClr val="tx1">
                    <a:lumMod val="75000"/>
                    <a:lumOff val="25000"/>
                  </a:schemeClr>
                </a:solidFill>
                <a:latin typeface="Montserrat" panose="00000500000000000000" pitchFamily="2" charset="0"/>
                <a:cs typeface="Arial" panose="020B0604020202020204" pitchFamily="34" charset="0"/>
              </a:rPr>
              <a:t>Evidence requirements</a:t>
            </a:r>
          </a:p>
          <a:p>
            <a:r>
              <a:rPr lang="en-GB" sz="1400">
                <a:solidFill>
                  <a:schemeClr val="tx1">
                    <a:lumMod val="75000"/>
                    <a:lumOff val="25000"/>
                  </a:schemeClr>
                </a:solidFill>
                <a:latin typeface="Montserrat" panose="00000500000000000000" pitchFamily="2" charset="0"/>
                <a:cs typeface="Arial" panose="020B0604020202020204" pitchFamily="34" charset="0"/>
              </a:rPr>
              <a:t>Answer the questions on each slide. Feel free to add more slides if required to cover the questions. </a:t>
            </a:r>
          </a:p>
          <a:p>
            <a:pPr marL="285750" indent="-28575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Please include</a:t>
            </a:r>
          </a:p>
          <a:p>
            <a:pPr marL="742950" lvl="1" indent="-28575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For each of your chosen topics, at least one example of how you measured your work</a:t>
            </a:r>
          </a:p>
          <a:p>
            <a:pPr marL="742950" lvl="1" indent="-28575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At least one example of how your Eco-Schools activities have linked to the curriculum</a:t>
            </a:r>
          </a:p>
          <a:p>
            <a:pPr marL="742950" lvl="1" indent="-28575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Examples of how you shared your Eco-Schools work with the school and wider community</a:t>
            </a:r>
          </a:p>
          <a:p>
            <a:pPr marL="742950" lvl="1" indent="-28575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Examples of how you involved your wider community in your Eco-Schools activities</a:t>
            </a:r>
          </a:p>
          <a:p>
            <a:endParaRPr lang="en-GB" sz="1400">
              <a:solidFill>
                <a:schemeClr val="tx1">
                  <a:lumMod val="75000"/>
                  <a:lumOff val="25000"/>
                </a:schemeClr>
              </a:solidFill>
              <a:latin typeface="Montserrat" panose="00000500000000000000" pitchFamily="2" charset="0"/>
              <a:cs typeface="Arial" panose="020B0604020202020204" pitchFamily="34" charset="0"/>
            </a:endParaRPr>
          </a:p>
          <a:p>
            <a:pPr marL="285750" indent="-201613">
              <a:spcAft>
                <a:spcPts val="800"/>
              </a:spcAft>
              <a:buClr>
                <a:srgbClr val="0070C0"/>
              </a:buClr>
              <a:buSzPct val="12500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Please make sure that you have permission to share any photos that you include. </a:t>
            </a:r>
          </a:p>
          <a:p>
            <a:pPr marL="285750" indent="-201613">
              <a:spcAft>
                <a:spcPts val="800"/>
              </a:spcAft>
              <a:buClr>
                <a:srgbClr val="0070C0"/>
              </a:buClr>
              <a:buSzPct val="12500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Please save this file and upload it to the ‘Measuring, Community &amp; Curriculum section of our online application system.</a:t>
            </a:r>
          </a:p>
          <a:p>
            <a:pPr marL="285750" indent="-201613">
              <a:spcAft>
                <a:spcPts val="800"/>
              </a:spcAft>
              <a:buClr>
                <a:srgbClr val="0070C0"/>
              </a:buClr>
              <a:buSzPct val="12500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You can save the file as a pdf if the file size is larger than 5MB. To do this click File, then Save As, then select the file type as PDF from the dropdown menu under the file name. </a:t>
            </a:r>
          </a:p>
          <a:p>
            <a:pPr marL="285750" indent="-201613">
              <a:spcAft>
                <a:spcPts val="800"/>
              </a:spcAft>
              <a:buClr>
                <a:srgbClr val="0070C0"/>
              </a:buClr>
              <a:buSzPct val="125000"/>
              <a:buFont typeface="Arial" panose="020B0604020202020204" pitchFamily="34" charset="0"/>
              <a:buChar char="•"/>
            </a:pPr>
            <a:r>
              <a:rPr lang="en-GB" sz="1400">
                <a:solidFill>
                  <a:schemeClr val="tx1">
                    <a:lumMod val="75000"/>
                    <a:lumOff val="25000"/>
                  </a:schemeClr>
                </a:solidFill>
                <a:latin typeface="Montserrat" panose="00000500000000000000" pitchFamily="2" charset="0"/>
                <a:cs typeface="Arial" panose="020B0604020202020204" pitchFamily="34" charset="0"/>
              </a:rPr>
              <a:t>Please make sure you also upload a copy of your Action Plan, with the evaluation column completed. Please check the dates on your Action Plan to make sure they cover your full award period (1 year for a first award or if you are rejoining Eco-Schools and 2 years if you are renewing your award). </a:t>
            </a:r>
          </a:p>
          <a:p>
            <a:endParaRPr lang="en-GB" sz="1400">
              <a:solidFill>
                <a:schemeClr val="tx1">
                  <a:lumMod val="75000"/>
                  <a:lumOff val="25000"/>
                </a:schemeClr>
              </a:solidFill>
              <a:latin typeface="Montserrat" panose="00000500000000000000" pitchFamily="2" charset="0"/>
              <a:cs typeface="Arial" panose="020B0604020202020204" pitchFamily="34" charset="0"/>
            </a:endParaRPr>
          </a:p>
        </p:txBody>
      </p:sp>
      <p:sp>
        <p:nvSpPr>
          <p:cNvPr id="3" name="Rectangle 2"/>
          <p:cNvSpPr/>
          <p:nvPr/>
        </p:nvSpPr>
        <p:spPr>
          <a:xfrm>
            <a:off x="165336" y="262225"/>
            <a:ext cx="6507068" cy="646331"/>
          </a:xfrm>
          <a:prstGeom prst="rect">
            <a:avLst/>
          </a:prstGeom>
        </p:spPr>
        <p:txBody>
          <a:bodyPr wrap="square">
            <a:spAutoFit/>
          </a:bodyPr>
          <a:lstStyle/>
          <a:p>
            <a:pPr algn="ctr"/>
            <a:endParaRPr lang="en-GB">
              <a:solidFill>
                <a:srgbClr val="2484C6"/>
              </a:solidFill>
              <a:latin typeface="Montserrat" panose="00000500000000000000" pitchFamily="2" charset="0"/>
              <a:cs typeface="Arial"/>
            </a:endParaRPr>
          </a:p>
          <a:p>
            <a:pPr algn="ctr"/>
            <a:r>
              <a:rPr lang="en-GB">
                <a:solidFill>
                  <a:srgbClr val="2484C6"/>
                </a:solidFill>
                <a:latin typeface="Montserrat" panose="00000500000000000000" pitchFamily="2" charset="0"/>
                <a:cs typeface="Arial"/>
              </a:rPr>
              <a:t>Eco-Schools Scotland Green Flag Award evidence</a:t>
            </a:r>
          </a:p>
        </p:txBody>
      </p:sp>
    </p:spTree>
    <p:extLst>
      <p:ext uri="{BB962C8B-B14F-4D97-AF65-F5344CB8AC3E}">
        <p14:creationId xmlns:p14="http://schemas.microsoft.com/office/powerpoint/2010/main" val="193343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0524919F-867B-4D26-B2DB-27405EDD0D80}"/>
              </a:ext>
            </a:extLst>
          </p:cNvPr>
          <p:cNvSpPr txBox="1">
            <a:spLocks/>
          </p:cNvSpPr>
          <p:nvPr/>
        </p:nvSpPr>
        <p:spPr>
          <a:xfrm>
            <a:off x="527300" y="513887"/>
            <a:ext cx="5078841" cy="505267"/>
          </a:xfrm>
          <a:prstGeom prst="rect">
            <a:avLst/>
          </a:prstGeom>
        </p:spPr>
        <p:txBody>
          <a:bodyPr vert="horz" wrap="square" lIns="0" tIns="12700" rIns="0" bIns="0" rtlCol="0">
            <a:spAutoFit/>
          </a:bodyPr>
          <a:lstStyle>
            <a:lvl1pPr>
              <a:defRPr sz="3300" b="0" i="0">
                <a:solidFill>
                  <a:srgbClr val="2581C4"/>
                </a:solidFill>
                <a:latin typeface="Montserrat"/>
                <a:ea typeface="+mj-ea"/>
                <a:cs typeface="Montserrat"/>
              </a:defRPr>
            </a:lvl1pPr>
          </a:lstStyle>
          <a:p>
            <a:pPr marL="12700" lvl="0">
              <a:spcBef>
                <a:spcPts val="100"/>
              </a:spcBef>
              <a:defRPr/>
            </a:pPr>
            <a:r>
              <a:rPr lang="en-GB" sz="3200" kern="0" spc="40">
                <a:solidFill>
                  <a:srgbClr val="2484C6"/>
                </a:solidFill>
                <a:latin typeface="Montserrat Medium" panose="00000600000000000000" pitchFamily="2" charset="0"/>
              </a:rPr>
              <a:t>Measuring Topic 1</a:t>
            </a:r>
            <a:endParaRPr lang="en-GB" sz="3200" kern="0" spc="55">
              <a:solidFill>
                <a:srgbClr val="2484C6"/>
              </a:solidFill>
              <a:latin typeface="Montserrat Medium" panose="00000600000000000000" pitchFamily="2" charset="0"/>
            </a:endParaRPr>
          </a:p>
        </p:txBody>
      </p:sp>
      <p:sp>
        <p:nvSpPr>
          <p:cNvPr id="6" name="object 4">
            <a:extLst>
              <a:ext uri="{FF2B5EF4-FFF2-40B4-BE49-F238E27FC236}">
                <a16:creationId xmlns:a16="http://schemas.microsoft.com/office/drawing/2014/main" id="{D989E9E9-C703-4D9B-A138-8D032AFEDC3B}"/>
              </a:ext>
            </a:extLst>
          </p:cNvPr>
          <p:cNvSpPr txBox="1"/>
          <p:nvPr/>
        </p:nvSpPr>
        <p:spPr>
          <a:xfrm>
            <a:off x="527300" y="1145196"/>
            <a:ext cx="10596334" cy="1150956"/>
          </a:xfrm>
          <a:prstGeom prst="rect">
            <a:avLst/>
          </a:prstGeom>
        </p:spPr>
        <p:txBody>
          <a:bodyPr vert="horz" wrap="square" lIns="0" tIns="12700" rIns="0" bIns="0" rtlCol="0">
            <a:spAutoFit/>
          </a:bodyPr>
          <a:lstStyle/>
          <a:p>
            <a:pPr marL="12700" marR="5080">
              <a:lnSpc>
                <a:spcPct val="115399"/>
              </a:lnSpc>
              <a:spcBef>
                <a:spcPts val="100"/>
              </a:spcBef>
            </a:pPr>
            <a:r>
              <a:rPr lang="en-GB" sz="1600" spc="-20">
                <a:solidFill>
                  <a:srgbClr val="666666"/>
                </a:solidFill>
                <a:latin typeface="Montserrat"/>
                <a:cs typeface="Montserrat"/>
              </a:rPr>
              <a:t>Please share at least one example of your measuring from your first Topic.</a:t>
            </a:r>
          </a:p>
          <a:p>
            <a:pPr marL="12700" marR="5080">
              <a:lnSpc>
                <a:spcPct val="115399"/>
              </a:lnSpc>
              <a:spcBef>
                <a:spcPts val="100"/>
              </a:spcBef>
            </a:pPr>
            <a:r>
              <a:rPr lang="en-GB" sz="1600" spc="-20">
                <a:solidFill>
                  <a:srgbClr val="666666"/>
                </a:solidFill>
                <a:latin typeface="Montserrat"/>
                <a:cs typeface="Montserrat"/>
              </a:rPr>
              <a:t>How were things at the beginning, and how were things at the end thanks to your work?</a:t>
            </a:r>
          </a:p>
          <a:p>
            <a:pPr marL="12700" marR="5080">
              <a:lnSpc>
                <a:spcPct val="115399"/>
              </a:lnSpc>
              <a:spcBef>
                <a:spcPts val="100"/>
              </a:spcBef>
            </a:pPr>
            <a:r>
              <a:rPr lang="en-GB" sz="1600" spc="-20">
                <a:solidFill>
                  <a:srgbClr val="666666"/>
                </a:solidFill>
                <a:latin typeface="Montserrat"/>
                <a:cs typeface="Montserrat"/>
              </a:rPr>
              <a:t>You can include, text, before and after photographs, photographs of pupils’ work, images of graphs, tables of results etc. </a:t>
            </a:r>
          </a:p>
        </p:txBody>
      </p:sp>
    </p:spTree>
    <p:extLst>
      <p:ext uri="{BB962C8B-B14F-4D97-AF65-F5344CB8AC3E}">
        <p14:creationId xmlns:p14="http://schemas.microsoft.com/office/powerpoint/2010/main" val="189633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73FDE5-10BD-F00C-AFF7-0178FF8860AC}"/>
            </a:ext>
          </a:extLst>
        </p:cNvPr>
        <p:cNvGrpSpPr/>
        <p:nvPr/>
      </p:nvGrpSpPr>
      <p:grpSpPr>
        <a:xfrm>
          <a:off x="0" y="0"/>
          <a:ext cx="0" cy="0"/>
          <a:chOff x="0" y="0"/>
          <a:chExt cx="0" cy="0"/>
        </a:xfrm>
      </p:grpSpPr>
      <p:sp>
        <p:nvSpPr>
          <p:cNvPr id="10" name="object 3">
            <a:extLst>
              <a:ext uri="{FF2B5EF4-FFF2-40B4-BE49-F238E27FC236}">
                <a16:creationId xmlns:a16="http://schemas.microsoft.com/office/drawing/2014/main" id="{7FA1A21E-3F7A-3EE6-0BA9-13E289044C08}"/>
              </a:ext>
            </a:extLst>
          </p:cNvPr>
          <p:cNvSpPr txBox="1">
            <a:spLocks/>
          </p:cNvSpPr>
          <p:nvPr/>
        </p:nvSpPr>
        <p:spPr>
          <a:xfrm>
            <a:off x="527300" y="513887"/>
            <a:ext cx="5078841" cy="505267"/>
          </a:xfrm>
          <a:prstGeom prst="rect">
            <a:avLst/>
          </a:prstGeom>
        </p:spPr>
        <p:txBody>
          <a:bodyPr vert="horz" wrap="square" lIns="0" tIns="12700" rIns="0" bIns="0" rtlCol="0">
            <a:spAutoFit/>
          </a:bodyPr>
          <a:lstStyle>
            <a:lvl1pPr>
              <a:defRPr sz="3300" b="0" i="0">
                <a:solidFill>
                  <a:srgbClr val="2581C4"/>
                </a:solidFill>
                <a:latin typeface="Montserrat"/>
                <a:ea typeface="+mj-ea"/>
                <a:cs typeface="Montserrat"/>
              </a:defRPr>
            </a:lvl1pPr>
          </a:lstStyle>
          <a:p>
            <a:pPr marL="12700" lvl="0">
              <a:spcBef>
                <a:spcPts val="100"/>
              </a:spcBef>
              <a:defRPr/>
            </a:pPr>
            <a:r>
              <a:rPr lang="en-GB" sz="3200" kern="0" spc="40">
                <a:solidFill>
                  <a:srgbClr val="2484C6"/>
                </a:solidFill>
                <a:latin typeface="Montserrat Medium" panose="00000600000000000000" pitchFamily="2" charset="0"/>
              </a:rPr>
              <a:t>Measuring Topic 2</a:t>
            </a:r>
            <a:endParaRPr lang="en-GB" sz="3200" kern="0" spc="55">
              <a:solidFill>
                <a:srgbClr val="2484C6"/>
              </a:solidFill>
              <a:latin typeface="Montserrat Medium" panose="00000600000000000000" pitchFamily="2" charset="0"/>
            </a:endParaRPr>
          </a:p>
        </p:txBody>
      </p:sp>
      <p:sp>
        <p:nvSpPr>
          <p:cNvPr id="6" name="object 4">
            <a:extLst>
              <a:ext uri="{FF2B5EF4-FFF2-40B4-BE49-F238E27FC236}">
                <a16:creationId xmlns:a16="http://schemas.microsoft.com/office/drawing/2014/main" id="{22A9347E-019E-1605-5DA0-2850BE947FA0}"/>
              </a:ext>
            </a:extLst>
          </p:cNvPr>
          <p:cNvSpPr txBox="1"/>
          <p:nvPr/>
        </p:nvSpPr>
        <p:spPr>
          <a:xfrm>
            <a:off x="527300" y="1145196"/>
            <a:ext cx="10596334" cy="1150956"/>
          </a:xfrm>
          <a:prstGeom prst="rect">
            <a:avLst/>
          </a:prstGeom>
        </p:spPr>
        <p:txBody>
          <a:bodyPr vert="horz" wrap="square" lIns="0" tIns="12700" rIns="0" bIns="0" rtlCol="0">
            <a:spAutoFit/>
          </a:bodyPr>
          <a:lstStyle/>
          <a:p>
            <a:pPr marL="12700" marR="5080">
              <a:lnSpc>
                <a:spcPct val="115399"/>
              </a:lnSpc>
              <a:spcBef>
                <a:spcPts val="100"/>
              </a:spcBef>
            </a:pPr>
            <a:r>
              <a:rPr lang="en-GB" sz="1600" spc="-20">
                <a:solidFill>
                  <a:srgbClr val="666666"/>
                </a:solidFill>
                <a:latin typeface="Montserrat"/>
                <a:cs typeface="Montserrat"/>
              </a:rPr>
              <a:t>Please share at least one example of your measuring from your second Topic.</a:t>
            </a:r>
          </a:p>
          <a:p>
            <a:pPr marL="12700" marR="5080">
              <a:lnSpc>
                <a:spcPct val="115399"/>
              </a:lnSpc>
              <a:spcBef>
                <a:spcPts val="100"/>
              </a:spcBef>
            </a:pPr>
            <a:r>
              <a:rPr lang="en-GB" sz="1600" spc="-20">
                <a:solidFill>
                  <a:srgbClr val="666666"/>
                </a:solidFill>
                <a:latin typeface="Montserrat"/>
                <a:cs typeface="Montserrat"/>
              </a:rPr>
              <a:t>How were things at the beginning, and how were things at the end thanks to your work?</a:t>
            </a:r>
          </a:p>
          <a:p>
            <a:pPr marL="12700" marR="5080">
              <a:lnSpc>
                <a:spcPct val="115399"/>
              </a:lnSpc>
              <a:spcBef>
                <a:spcPts val="100"/>
              </a:spcBef>
            </a:pPr>
            <a:r>
              <a:rPr lang="en-GB" sz="1600" spc="-20">
                <a:solidFill>
                  <a:srgbClr val="666666"/>
                </a:solidFill>
                <a:latin typeface="Montserrat"/>
                <a:cs typeface="Montserrat"/>
              </a:rPr>
              <a:t>You can include, text, before and after photographs, photographs of pupils’ work, images of graphs, tables of results etc. </a:t>
            </a:r>
          </a:p>
        </p:txBody>
      </p:sp>
    </p:spTree>
    <p:extLst>
      <p:ext uri="{BB962C8B-B14F-4D97-AF65-F5344CB8AC3E}">
        <p14:creationId xmlns:p14="http://schemas.microsoft.com/office/powerpoint/2010/main" val="407425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4B4F8-0359-159C-5616-32BF180EA944}"/>
            </a:ext>
          </a:extLst>
        </p:cNvPr>
        <p:cNvGrpSpPr/>
        <p:nvPr/>
      </p:nvGrpSpPr>
      <p:grpSpPr>
        <a:xfrm>
          <a:off x="0" y="0"/>
          <a:ext cx="0" cy="0"/>
          <a:chOff x="0" y="0"/>
          <a:chExt cx="0" cy="0"/>
        </a:xfrm>
      </p:grpSpPr>
      <p:sp>
        <p:nvSpPr>
          <p:cNvPr id="10" name="object 3">
            <a:extLst>
              <a:ext uri="{FF2B5EF4-FFF2-40B4-BE49-F238E27FC236}">
                <a16:creationId xmlns:a16="http://schemas.microsoft.com/office/drawing/2014/main" id="{5FD18FA6-BAC1-C0E2-553D-23B5BC78F56B}"/>
              </a:ext>
            </a:extLst>
          </p:cNvPr>
          <p:cNvSpPr txBox="1">
            <a:spLocks/>
          </p:cNvSpPr>
          <p:nvPr/>
        </p:nvSpPr>
        <p:spPr>
          <a:xfrm>
            <a:off x="527300" y="513887"/>
            <a:ext cx="5078841" cy="505267"/>
          </a:xfrm>
          <a:prstGeom prst="rect">
            <a:avLst/>
          </a:prstGeom>
        </p:spPr>
        <p:txBody>
          <a:bodyPr vert="horz" wrap="square" lIns="0" tIns="12700" rIns="0" bIns="0" rtlCol="0">
            <a:spAutoFit/>
          </a:bodyPr>
          <a:lstStyle>
            <a:lvl1pPr>
              <a:defRPr sz="3300" b="0" i="0">
                <a:solidFill>
                  <a:srgbClr val="2581C4"/>
                </a:solidFill>
                <a:latin typeface="Montserrat"/>
                <a:ea typeface="+mj-ea"/>
                <a:cs typeface="Montserrat"/>
              </a:defRPr>
            </a:lvl1pPr>
          </a:lstStyle>
          <a:p>
            <a:pPr marL="12700" lvl="0">
              <a:spcBef>
                <a:spcPts val="100"/>
              </a:spcBef>
              <a:defRPr/>
            </a:pPr>
            <a:r>
              <a:rPr lang="en-GB" sz="3200" kern="0" spc="40">
                <a:solidFill>
                  <a:srgbClr val="2484C6"/>
                </a:solidFill>
                <a:latin typeface="Montserrat Medium" panose="00000600000000000000" pitchFamily="2" charset="0"/>
              </a:rPr>
              <a:t>Measuring Topic 3</a:t>
            </a:r>
            <a:endParaRPr lang="en-GB" sz="3200" kern="0" spc="55">
              <a:solidFill>
                <a:srgbClr val="2484C6"/>
              </a:solidFill>
              <a:latin typeface="Montserrat Medium" panose="00000600000000000000" pitchFamily="2" charset="0"/>
            </a:endParaRPr>
          </a:p>
        </p:txBody>
      </p:sp>
      <p:sp>
        <p:nvSpPr>
          <p:cNvPr id="6" name="object 4">
            <a:extLst>
              <a:ext uri="{FF2B5EF4-FFF2-40B4-BE49-F238E27FC236}">
                <a16:creationId xmlns:a16="http://schemas.microsoft.com/office/drawing/2014/main" id="{C9F109EB-6C3A-F5EC-5844-BE8EEDA4D591}"/>
              </a:ext>
            </a:extLst>
          </p:cNvPr>
          <p:cNvSpPr txBox="1"/>
          <p:nvPr/>
        </p:nvSpPr>
        <p:spPr>
          <a:xfrm>
            <a:off x="527300" y="1145196"/>
            <a:ext cx="10596334" cy="1150956"/>
          </a:xfrm>
          <a:prstGeom prst="rect">
            <a:avLst/>
          </a:prstGeom>
        </p:spPr>
        <p:txBody>
          <a:bodyPr vert="horz" wrap="square" lIns="0" tIns="12700" rIns="0" bIns="0" rtlCol="0">
            <a:spAutoFit/>
          </a:bodyPr>
          <a:lstStyle/>
          <a:p>
            <a:pPr marL="12700" marR="5080">
              <a:lnSpc>
                <a:spcPct val="115399"/>
              </a:lnSpc>
              <a:spcBef>
                <a:spcPts val="100"/>
              </a:spcBef>
            </a:pPr>
            <a:r>
              <a:rPr lang="en-GB" sz="1600" spc="-20">
                <a:solidFill>
                  <a:srgbClr val="666666"/>
                </a:solidFill>
                <a:latin typeface="Montserrat"/>
                <a:cs typeface="Montserrat"/>
              </a:rPr>
              <a:t>Please share at least one example of your measuring from your third Topic.</a:t>
            </a:r>
          </a:p>
          <a:p>
            <a:pPr marL="12700" marR="5080">
              <a:lnSpc>
                <a:spcPct val="115399"/>
              </a:lnSpc>
              <a:spcBef>
                <a:spcPts val="100"/>
              </a:spcBef>
            </a:pPr>
            <a:r>
              <a:rPr lang="en-GB" sz="1600" spc="-20">
                <a:solidFill>
                  <a:srgbClr val="666666"/>
                </a:solidFill>
                <a:latin typeface="Montserrat"/>
                <a:cs typeface="Montserrat"/>
              </a:rPr>
              <a:t>How were things at the beginning, and how were things at the end thanks to your work?</a:t>
            </a:r>
          </a:p>
          <a:p>
            <a:pPr marL="12700" marR="5080">
              <a:lnSpc>
                <a:spcPct val="115399"/>
              </a:lnSpc>
              <a:spcBef>
                <a:spcPts val="100"/>
              </a:spcBef>
            </a:pPr>
            <a:r>
              <a:rPr lang="en-GB" sz="1600" spc="-20">
                <a:solidFill>
                  <a:srgbClr val="666666"/>
                </a:solidFill>
                <a:latin typeface="Montserrat"/>
                <a:cs typeface="Montserrat"/>
              </a:rPr>
              <a:t>You can include, text, before and after photographs, photographs of pupils’ work, images of graphs, tables of results etc. </a:t>
            </a:r>
          </a:p>
        </p:txBody>
      </p:sp>
    </p:spTree>
    <p:extLst>
      <p:ext uri="{BB962C8B-B14F-4D97-AF65-F5344CB8AC3E}">
        <p14:creationId xmlns:p14="http://schemas.microsoft.com/office/powerpoint/2010/main" val="265872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1456F-1BAB-1773-C0C7-6B7A8940B764}"/>
            </a:ext>
          </a:extLst>
        </p:cNvPr>
        <p:cNvGrpSpPr/>
        <p:nvPr/>
      </p:nvGrpSpPr>
      <p:grpSpPr>
        <a:xfrm>
          <a:off x="0" y="0"/>
          <a:ext cx="0" cy="0"/>
          <a:chOff x="0" y="0"/>
          <a:chExt cx="0" cy="0"/>
        </a:xfrm>
      </p:grpSpPr>
      <p:sp>
        <p:nvSpPr>
          <p:cNvPr id="10" name="object 3">
            <a:extLst>
              <a:ext uri="{FF2B5EF4-FFF2-40B4-BE49-F238E27FC236}">
                <a16:creationId xmlns:a16="http://schemas.microsoft.com/office/drawing/2014/main" id="{8296D2B3-DBFA-0A86-05BB-97ED90E9BB29}"/>
              </a:ext>
            </a:extLst>
          </p:cNvPr>
          <p:cNvSpPr txBox="1">
            <a:spLocks/>
          </p:cNvSpPr>
          <p:nvPr/>
        </p:nvSpPr>
        <p:spPr>
          <a:xfrm>
            <a:off x="527300" y="513887"/>
            <a:ext cx="7358268" cy="505267"/>
          </a:xfrm>
          <a:prstGeom prst="rect">
            <a:avLst/>
          </a:prstGeom>
        </p:spPr>
        <p:txBody>
          <a:bodyPr vert="horz" wrap="square" lIns="0" tIns="12700" rIns="0" bIns="0" rtlCol="0">
            <a:spAutoFit/>
          </a:bodyPr>
          <a:lstStyle>
            <a:lvl1pPr>
              <a:defRPr sz="3300" b="0" i="0">
                <a:solidFill>
                  <a:srgbClr val="2581C4"/>
                </a:solidFill>
                <a:latin typeface="Montserrat"/>
                <a:ea typeface="+mj-ea"/>
                <a:cs typeface="Montserrat"/>
              </a:defRPr>
            </a:lvl1pPr>
          </a:lstStyle>
          <a:p>
            <a:pPr marL="12700" lvl="0">
              <a:spcBef>
                <a:spcPts val="100"/>
              </a:spcBef>
              <a:defRPr/>
            </a:pPr>
            <a:r>
              <a:rPr lang="en-GB" sz="3200" kern="0" spc="40">
                <a:solidFill>
                  <a:srgbClr val="2484C6"/>
                </a:solidFill>
                <a:latin typeface="Montserrat Medium" panose="00000600000000000000" pitchFamily="2" charset="0"/>
              </a:rPr>
              <a:t>Curriculum – what did you learn?</a:t>
            </a:r>
            <a:endParaRPr lang="en-GB" sz="3200" kern="0" spc="55">
              <a:solidFill>
                <a:srgbClr val="2484C6"/>
              </a:solidFill>
              <a:latin typeface="Montserrat Medium" panose="00000600000000000000" pitchFamily="2" charset="0"/>
            </a:endParaRPr>
          </a:p>
        </p:txBody>
      </p:sp>
      <p:sp>
        <p:nvSpPr>
          <p:cNvPr id="6" name="object 4">
            <a:extLst>
              <a:ext uri="{FF2B5EF4-FFF2-40B4-BE49-F238E27FC236}">
                <a16:creationId xmlns:a16="http://schemas.microsoft.com/office/drawing/2014/main" id="{D6B42108-59F2-629C-9CA4-16AC3E515B07}"/>
              </a:ext>
            </a:extLst>
          </p:cNvPr>
          <p:cNvSpPr txBox="1"/>
          <p:nvPr/>
        </p:nvSpPr>
        <p:spPr>
          <a:xfrm>
            <a:off x="527300" y="1159264"/>
            <a:ext cx="10596334" cy="1138132"/>
          </a:xfrm>
          <a:prstGeom prst="rect">
            <a:avLst/>
          </a:prstGeom>
        </p:spPr>
        <p:txBody>
          <a:bodyPr vert="horz" wrap="square" lIns="0" tIns="12700" rIns="0" bIns="0" rtlCol="0">
            <a:spAutoFit/>
          </a:bodyPr>
          <a:lstStyle/>
          <a:p>
            <a:pPr marL="12700" marR="5080">
              <a:lnSpc>
                <a:spcPct val="115399"/>
              </a:lnSpc>
              <a:spcBef>
                <a:spcPts val="100"/>
              </a:spcBef>
            </a:pPr>
            <a:r>
              <a:rPr lang="en-GB" sz="1600" spc="-20">
                <a:solidFill>
                  <a:srgbClr val="666666"/>
                </a:solidFill>
                <a:latin typeface="Montserrat"/>
                <a:cs typeface="Montserrat"/>
              </a:rPr>
              <a:t>How did your Eco-Schools activities link to the curriculum? You do not need to provide specific curriculum references. Rather, we would like to hear from your pupils about what they learned from taking part in Eco-Schools.</a:t>
            </a:r>
          </a:p>
          <a:p>
            <a:pPr marL="12700" marR="5080">
              <a:lnSpc>
                <a:spcPct val="115399"/>
              </a:lnSpc>
              <a:spcBef>
                <a:spcPts val="100"/>
              </a:spcBef>
            </a:pPr>
            <a:r>
              <a:rPr lang="en-GB" sz="1600" spc="-20">
                <a:solidFill>
                  <a:srgbClr val="666666"/>
                </a:solidFill>
                <a:latin typeface="Montserrat"/>
                <a:cs typeface="Montserrat"/>
              </a:rPr>
              <a:t>This can include, text, photographs, quotes from pupils, etc. </a:t>
            </a:r>
          </a:p>
        </p:txBody>
      </p:sp>
    </p:spTree>
    <p:extLst>
      <p:ext uri="{BB962C8B-B14F-4D97-AF65-F5344CB8AC3E}">
        <p14:creationId xmlns:p14="http://schemas.microsoft.com/office/powerpoint/2010/main" val="47259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70DD4-1EC2-21D7-994A-DD0355657DA0}"/>
            </a:ext>
          </a:extLst>
        </p:cNvPr>
        <p:cNvGrpSpPr/>
        <p:nvPr/>
      </p:nvGrpSpPr>
      <p:grpSpPr>
        <a:xfrm>
          <a:off x="0" y="0"/>
          <a:ext cx="0" cy="0"/>
          <a:chOff x="0" y="0"/>
          <a:chExt cx="0" cy="0"/>
        </a:xfrm>
      </p:grpSpPr>
      <p:sp>
        <p:nvSpPr>
          <p:cNvPr id="10" name="object 3">
            <a:extLst>
              <a:ext uri="{FF2B5EF4-FFF2-40B4-BE49-F238E27FC236}">
                <a16:creationId xmlns:a16="http://schemas.microsoft.com/office/drawing/2014/main" id="{0E184732-CB76-F260-839B-76AD2E454190}"/>
              </a:ext>
            </a:extLst>
          </p:cNvPr>
          <p:cNvSpPr txBox="1">
            <a:spLocks/>
          </p:cNvSpPr>
          <p:nvPr/>
        </p:nvSpPr>
        <p:spPr>
          <a:xfrm>
            <a:off x="527300" y="513887"/>
            <a:ext cx="5918767" cy="505267"/>
          </a:xfrm>
          <a:prstGeom prst="rect">
            <a:avLst/>
          </a:prstGeom>
        </p:spPr>
        <p:txBody>
          <a:bodyPr vert="horz" wrap="square" lIns="0" tIns="12700" rIns="0" bIns="0" rtlCol="0">
            <a:spAutoFit/>
          </a:bodyPr>
          <a:lstStyle>
            <a:lvl1pPr>
              <a:defRPr sz="3300" b="0" i="0">
                <a:solidFill>
                  <a:srgbClr val="2581C4"/>
                </a:solidFill>
                <a:latin typeface="Montserrat"/>
                <a:ea typeface="+mj-ea"/>
                <a:cs typeface="Montserrat"/>
              </a:defRPr>
            </a:lvl1pPr>
          </a:lstStyle>
          <a:p>
            <a:pPr marL="12700" lvl="0">
              <a:spcBef>
                <a:spcPts val="100"/>
              </a:spcBef>
              <a:defRPr/>
            </a:pPr>
            <a:r>
              <a:rPr lang="en-GB" sz="3200" kern="0" spc="40">
                <a:solidFill>
                  <a:srgbClr val="2484C6"/>
                </a:solidFill>
                <a:latin typeface="Montserrat Medium" panose="00000600000000000000" pitchFamily="2" charset="0"/>
              </a:rPr>
              <a:t>Involving your community</a:t>
            </a:r>
            <a:endParaRPr lang="en-GB" sz="3200" kern="0" spc="55">
              <a:solidFill>
                <a:srgbClr val="2484C6"/>
              </a:solidFill>
              <a:latin typeface="Montserrat Medium" panose="00000600000000000000" pitchFamily="2" charset="0"/>
            </a:endParaRPr>
          </a:p>
        </p:txBody>
      </p:sp>
      <p:sp>
        <p:nvSpPr>
          <p:cNvPr id="6" name="object 4">
            <a:extLst>
              <a:ext uri="{FF2B5EF4-FFF2-40B4-BE49-F238E27FC236}">
                <a16:creationId xmlns:a16="http://schemas.microsoft.com/office/drawing/2014/main" id="{8CC06424-8190-1080-4B85-668D87C5D73D}"/>
              </a:ext>
            </a:extLst>
          </p:cNvPr>
          <p:cNvSpPr txBox="1"/>
          <p:nvPr/>
        </p:nvSpPr>
        <p:spPr>
          <a:xfrm>
            <a:off x="527300" y="1159264"/>
            <a:ext cx="10596334" cy="867802"/>
          </a:xfrm>
          <a:prstGeom prst="rect">
            <a:avLst/>
          </a:prstGeom>
        </p:spPr>
        <p:txBody>
          <a:bodyPr vert="horz" wrap="square" lIns="0" tIns="12700" rIns="0" bIns="0" rtlCol="0">
            <a:spAutoFit/>
          </a:bodyPr>
          <a:lstStyle/>
          <a:p>
            <a:pPr marL="12700" marR="5080">
              <a:lnSpc>
                <a:spcPct val="115399"/>
              </a:lnSpc>
              <a:spcBef>
                <a:spcPts val="100"/>
              </a:spcBef>
            </a:pPr>
            <a:r>
              <a:rPr lang="en-GB" sz="1600" spc="-20">
                <a:solidFill>
                  <a:srgbClr val="666666"/>
                </a:solidFill>
                <a:latin typeface="Montserrat"/>
                <a:cs typeface="Montserrat"/>
              </a:rPr>
              <a:t>How did you involve your whole school and local community in your activities? </a:t>
            </a:r>
          </a:p>
          <a:p>
            <a:pPr marL="12700" marR="5080">
              <a:lnSpc>
                <a:spcPct val="115399"/>
              </a:lnSpc>
              <a:spcBef>
                <a:spcPts val="100"/>
              </a:spcBef>
            </a:pPr>
            <a:r>
              <a:rPr lang="en-GB" sz="1600" spc="-20">
                <a:solidFill>
                  <a:srgbClr val="666666"/>
                </a:solidFill>
                <a:latin typeface="Montserrat"/>
                <a:cs typeface="Montserrat"/>
              </a:rPr>
              <a:t>Do you have any stories to share about your community involvement? </a:t>
            </a:r>
          </a:p>
          <a:p>
            <a:pPr marL="12700" marR="5080">
              <a:lnSpc>
                <a:spcPct val="115399"/>
              </a:lnSpc>
              <a:spcBef>
                <a:spcPts val="100"/>
              </a:spcBef>
            </a:pPr>
            <a:r>
              <a:rPr lang="en-GB" sz="1600" spc="-20">
                <a:solidFill>
                  <a:srgbClr val="666666"/>
                </a:solidFill>
                <a:latin typeface="Montserrat"/>
                <a:cs typeface="Montserrat"/>
              </a:rPr>
              <a:t>This can include, text, photographs, social media posts, quotes from pupils and community members, etc. </a:t>
            </a:r>
          </a:p>
        </p:txBody>
      </p:sp>
    </p:spTree>
    <p:extLst>
      <p:ext uri="{BB962C8B-B14F-4D97-AF65-F5344CB8AC3E}">
        <p14:creationId xmlns:p14="http://schemas.microsoft.com/office/powerpoint/2010/main" val="3351319959"/>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8E2523"/>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lue Flag PPT template New.pptx" id="{5E327E82-9AAC-404D-9EFE-8CA5D69830FF}" vid="{0C48D5C9-4808-4354-808E-7E81993D3C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BCD1DC043BCF4CBE87886E6686590E" ma:contentTypeVersion="18" ma:contentTypeDescription="Create a new document." ma:contentTypeScope="" ma:versionID="735682f0e656bc3d0a1c4fe36a555aba">
  <xsd:schema xmlns:xsd="http://www.w3.org/2001/XMLSchema" xmlns:xs="http://www.w3.org/2001/XMLSchema" xmlns:p="http://schemas.microsoft.com/office/2006/metadata/properties" xmlns:ns2="9e4ab90b-327c-46d1-b9d2-833791a37eb0" xmlns:ns3="71d41891-031e-49f1-aee3-129e0e544dfe" targetNamespace="http://schemas.microsoft.com/office/2006/metadata/properties" ma:root="true" ma:fieldsID="67be249a86265a95ae7544e27be5b426" ns2:_="" ns3:_="">
    <xsd:import namespace="9e4ab90b-327c-46d1-b9d2-833791a37eb0"/>
    <xsd:import namespace="71d41891-031e-49f1-aee3-129e0e544df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4ab90b-327c-46d1-b9d2-833791a37e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2109655-3435-4a30-b52e-79b32fecaba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d41891-031e-49f1-aee3-129e0e544df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19719bb-11fa-4769-ac4c-26ec621cd373}" ma:internalName="TaxCatchAll" ma:showField="CatchAllData" ma:web="71d41891-031e-49f1-aee3-129e0e544df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e4ab90b-327c-46d1-b9d2-833791a37eb0">
      <Terms xmlns="http://schemas.microsoft.com/office/infopath/2007/PartnerControls"/>
    </lcf76f155ced4ddcb4097134ff3c332f>
    <TaxCatchAll xmlns="71d41891-031e-49f1-aee3-129e0e544df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01DDB0-0992-4451-8517-8B09DEC98C80}">
  <ds:schemaRefs>
    <ds:schemaRef ds:uri="71d41891-031e-49f1-aee3-129e0e544dfe"/>
    <ds:schemaRef ds:uri="9e4ab90b-327c-46d1-b9d2-833791a37eb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D90D387-E84C-48E7-8DF1-7A5D3ECE6897}">
  <ds:schemaRefs>
    <ds:schemaRef ds:uri="71d41891-031e-49f1-aee3-129e0e544dfe"/>
    <ds:schemaRef ds:uri="9e4ab90b-327c-46d1-b9d2-833791a37eb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05F32A2-D483-456D-9817-F97AA4C46C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Brook</dc:creator>
  <cp:revision>1</cp:revision>
  <cp:lastPrinted>2016-03-18T09:19:10Z</cp:lastPrinted>
  <dcterms:created xsi:type="dcterms:W3CDTF">2012-01-19T09:53:22Z</dcterms:created>
  <dcterms:modified xsi:type="dcterms:W3CDTF">2024-02-08T12:13:49Z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0x0101009CBCD1DC043BCF4CBE87886E6686590E</vt:lpwstr>
  </property>
  <property fmtid="{D5CDD505-2E9C-101B-9397-08002B2CF9AE}" pid="3" name="MediaServiceImageTags">
    <vt:lpwstr/>
  </property>
</Properties>
</file>