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2" r:id="rId5"/>
  </p:sldMasterIdLst>
  <p:notesMasterIdLst>
    <p:notesMasterId r:id="rId17"/>
  </p:notesMasterIdLst>
  <p:sldIdLst>
    <p:sldId id="256" r:id="rId6"/>
    <p:sldId id="1132" r:id="rId7"/>
    <p:sldId id="909" r:id="rId8"/>
    <p:sldId id="6426" r:id="rId9"/>
    <p:sldId id="6431" r:id="rId10"/>
    <p:sldId id="6429" r:id="rId11"/>
    <p:sldId id="6439" r:id="rId12"/>
    <p:sldId id="6437" r:id="rId13"/>
    <p:sldId id="6432" r:id="rId14"/>
    <p:sldId id="6438" r:id="rId15"/>
    <p:sldId id="10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734552-F54B-4577-4C97-1221D384BC64}" name="Nicola Davidson" initials="ND" userId="S::nicola.davidson@keepscotlandbeautiful.org::45c45aa1-fa62-4482-9f3f-7adfada37b86" providerId="AD"/>
  <p188:author id="{C5A94878-4B98-F115-61C9-F585B1A7A8C8}" name="Andrea Gabriel" initials="AG" userId="S::andrea.gabriel@keepscotlandbeautiful.org::8be945fd-94ab-4345-8a2d-2c5e302c343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84C6"/>
    <a:srgbClr val="00B259"/>
    <a:srgbClr val="8F53A1"/>
    <a:srgbClr val="4472C4"/>
    <a:srgbClr val="5B3315"/>
    <a:srgbClr val="FFFFFF"/>
    <a:srgbClr val="C8C8C8"/>
    <a:srgbClr val="01AD01"/>
    <a:srgbClr val="4C4C4C"/>
    <a:srgbClr val="F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05B4B7-5207-4A21-915A-33C3C4371740}" v="472" dt="2026-08-07T10:39:38.5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8" autoAdjust="0"/>
    <p:restoredTop sz="63196" autoAdjust="0"/>
  </p:normalViewPr>
  <p:slideViewPr>
    <p:cSldViewPr snapToGrid="0">
      <p:cViewPr varScale="1">
        <p:scale>
          <a:sx n="70" d="100"/>
          <a:sy n="70" d="100"/>
        </p:scale>
        <p:origin x="24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Angell" userId="13152a0d-b4f1-4c28-a259-dad8efa47955" providerId="ADAL" clId="{48DDBE48-DD6A-4C89-B1F9-22F9B6B80E8B}"/>
    <pc:docChg chg="undo custSel delSld modSld">
      <pc:chgData name="Jonathan Angell" userId="13152a0d-b4f1-4c28-a259-dad8efa47955" providerId="ADAL" clId="{48DDBE48-DD6A-4C89-B1F9-22F9B6B80E8B}" dt="2026-08-07T10:44:27.774" v="1545" actId="20577"/>
      <pc:docMkLst>
        <pc:docMk/>
      </pc:docMkLst>
      <pc:sldChg chg="modSp mod modNotesTx">
        <pc:chgData name="Jonathan Angell" userId="13152a0d-b4f1-4c28-a259-dad8efa47955" providerId="ADAL" clId="{48DDBE48-DD6A-4C89-B1F9-22F9B6B80E8B}" dt="2026-08-07T10:28:53.733" v="1037" actId="20577"/>
        <pc:sldMkLst>
          <pc:docMk/>
          <pc:sldMk cId="2162090460" sldId="256"/>
        </pc:sldMkLst>
        <pc:spChg chg="mod">
          <ac:chgData name="Jonathan Angell" userId="13152a0d-b4f1-4c28-a259-dad8efa47955" providerId="ADAL" clId="{48DDBE48-DD6A-4C89-B1F9-22F9B6B80E8B}" dt="2026-08-07T10:28:53.733" v="1037" actId="20577"/>
          <ac:spMkLst>
            <pc:docMk/>
            <pc:sldMk cId="2162090460" sldId="256"/>
            <ac:spMk id="4" creationId="{00000000-0000-0000-0000-000000000000}"/>
          </ac:spMkLst>
        </pc:spChg>
        <pc:picChg chg="mod">
          <ac:chgData name="Jonathan Angell" userId="13152a0d-b4f1-4c28-a259-dad8efa47955" providerId="ADAL" clId="{48DDBE48-DD6A-4C89-B1F9-22F9B6B80E8B}" dt="2026-08-06T14:16:52.068" v="2" actId="1076"/>
          <ac:picMkLst>
            <pc:docMk/>
            <pc:sldMk cId="2162090460" sldId="256"/>
            <ac:picMk id="7" creationId="{14C7BAD2-9E0C-7C5F-C7B9-DA24904CE14F}"/>
          </ac:picMkLst>
        </pc:picChg>
      </pc:sldChg>
      <pc:sldChg chg="modSp mod modNotesTx">
        <pc:chgData name="Jonathan Angell" userId="13152a0d-b4f1-4c28-a259-dad8efa47955" providerId="ADAL" clId="{48DDBE48-DD6A-4C89-B1F9-22F9B6B80E8B}" dt="2026-08-07T10:42:30.641" v="1530" actId="20577"/>
        <pc:sldMkLst>
          <pc:docMk/>
          <pc:sldMk cId="3639402862" sldId="909"/>
        </pc:sldMkLst>
        <pc:spChg chg="mod">
          <ac:chgData name="Jonathan Angell" userId="13152a0d-b4f1-4c28-a259-dad8efa47955" providerId="ADAL" clId="{48DDBE48-DD6A-4C89-B1F9-22F9B6B80E8B}" dt="2026-08-06T14:19:40.744" v="20" actId="20577"/>
          <ac:spMkLst>
            <pc:docMk/>
            <pc:sldMk cId="3639402862" sldId="909"/>
            <ac:spMk id="2" creationId="{49D491DB-F6B0-A63D-C043-A3B7E0918C93}"/>
          </ac:spMkLst>
        </pc:spChg>
        <pc:spChg chg="mod">
          <ac:chgData name="Jonathan Angell" userId="13152a0d-b4f1-4c28-a259-dad8efa47955" providerId="ADAL" clId="{48DDBE48-DD6A-4C89-B1F9-22F9B6B80E8B}" dt="2026-08-06T14:19:52.945" v="22" actId="20577"/>
          <ac:spMkLst>
            <pc:docMk/>
            <pc:sldMk cId="3639402862" sldId="909"/>
            <ac:spMk id="6" creationId="{AF215CC8-DDB7-AACB-83AB-D53271A28957}"/>
          </ac:spMkLst>
        </pc:spChg>
      </pc:sldChg>
      <pc:sldChg chg="modSp mod">
        <pc:chgData name="Jonathan Angell" userId="13152a0d-b4f1-4c28-a259-dad8efa47955" providerId="ADAL" clId="{48DDBE48-DD6A-4C89-B1F9-22F9B6B80E8B}" dt="2026-08-07T10:44:27.774" v="1545" actId="20577"/>
        <pc:sldMkLst>
          <pc:docMk/>
          <pc:sldMk cId="2242901942" sldId="1070"/>
        </pc:sldMkLst>
        <pc:spChg chg="mod">
          <ac:chgData name="Jonathan Angell" userId="13152a0d-b4f1-4c28-a259-dad8efa47955" providerId="ADAL" clId="{48DDBE48-DD6A-4C89-B1F9-22F9B6B80E8B}" dt="2026-08-07T10:44:27.774" v="1545" actId="20577"/>
          <ac:spMkLst>
            <pc:docMk/>
            <pc:sldMk cId="2242901942" sldId="1070"/>
            <ac:spMk id="8" creationId="{0B42566C-2EA6-4911-A534-D3CBD71F009A}"/>
          </ac:spMkLst>
        </pc:spChg>
      </pc:sldChg>
      <pc:sldChg chg="modSp mod">
        <pc:chgData name="Jonathan Angell" userId="13152a0d-b4f1-4c28-a259-dad8efa47955" providerId="ADAL" clId="{48DDBE48-DD6A-4C89-B1F9-22F9B6B80E8B}" dt="2026-08-07T10:29:11.341" v="1058" actId="20577"/>
        <pc:sldMkLst>
          <pc:docMk/>
          <pc:sldMk cId="2492992887" sldId="1132"/>
        </pc:sldMkLst>
        <pc:spChg chg="mod">
          <ac:chgData name="Jonathan Angell" userId="13152a0d-b4f1-4c28-a259-dad8efa47955" providerId="ADAL" clId="{48DDBE48-DD6A-4C89-B1F9-22F9B6B80E8B}" dt="2026-08-07T10:29:11.341" v="1058" actId="20577"/>
          <ac:spMkLst>
            <pc:docMk/>
            <pc:sldMk cId="2492992887" sldId="1132"/>
            <ac:spMk id="2" creationId="{C89194E5-E407-8BB1-D275-B3DC1F55CFF4}"/>
          </ac:spMkLst>
        </pc:spChg>
        <pc:spChg chg="mod">
          <ac:chgData name="Jonathan Angell" userId="13152a0d-b4f1-4c28-a259-dad8efa47955" providerId="ADAL" clId="{48DDBE48-DD6A-4C89-B1F9-22F9B6B80E8B}" dt="2026-08-07T10:26:22.376" v="948" actId="20577"/>
          <ac:spMkLst>
            <pc:docMk/>
            <pc:sldMk cId="2492992887" sldId="1132"/>
            <ac:spMk id="14" creationId="{2EBE620A-8C30-D24E-FE21-A00A4C706AEC}"/>
          </ac:spMkLst>
        </pc:spChg>
      </pc:sldChg>
      <pc:sldChg chg="modSp mod modAnim modNotesTx">
        <pc:chgData name="Jonathan Angell" userId="13152a0d-b4f1-4c28-a259-dad8efa47955" providerId="ADAL" clId="{48DDBE48-DD6A-4C89-B1F9-22F9B6B80E8B}" dt="2026-08-07T10:29:42.278" v="1061" actId="1076"/>
        <pc:sldMkLst>
          <pc:docMk/>
          <pc:sldMk cId="2453980569" sldId="6426"/>
        </pc:sldMkLst>
        <pc:spChg chg="mod">
          <ac:chgData name="Jonathan Angell" userId="13152a0d-b4f1-4c28-a259-dad8efa47955" providerId="ADAL" clId="{48DDBE48-DD6A-4C89-B1F9-22F9B6B80E8B}" dt="2026-08-07T10:29:34.703" v="1060" actId="1076"/>
          <ac:spMkLst>
            <pc:docMk/>
            <pc:sldMk cId="2453980569" sldId="6426"/>
            <ac:spMk id="2" creationId="{F4F5724D-4402-8B01-38ED-FB664CDB28C9}"/>
          </ac:spMkLst>
        </pc:spChg>
        <pc:spChg chg="mod">
          <ac:chgData name="Jonathan Angell" userId="13152a0d-b4f1-4c28-a259-dad8efa47955" providerId="ADAL" clId="{48DDBE48-DD6A-4C89-B1F9-22F9B6B80E8B}" dt="2026-08-06T14:36:20.976" v="576" actId="20577"/>
          <ac:spMkLst>
            <pc:docMk/>
            <pc:sldMk cId="2453980569" sldId="6426"/>
            <ac:spMk id="3" creationId="{DDAA4431-AB79-6775-5DA6-B57F33B58B77}"/>
          </ac:spMkLst>
        </pc:spChg>
        <pc:spChg chg="mod">
          <ac:chgData name="Jonathan Angell" userId="13152a0d-b4f1-4c28-a259-dad8efa47955" providerId="ADAL" clId="{48DDBE48-DD6A-4C89-B1F9-22F9B6B80E8B}" dt="2026-08-06T14:21:58.518" v="201" actId="1076"/>
          <ac:spMkLst>
            <pc:docMk/>
            <pc:sldMk cId="2453980569" sldId="6426"/>
            <ac:spMk id="4" creationId="{1ECF90A8-75ED-3BBC-EBA4-F49E7895F4B1}"/>
          </ac:spMkLst>
        </pc:spChg>
        <pc:spChg chg="mod">
          <ac:chgData name="Jonathan Angell" userId="13152a0d-b4f1-4c28-a259-dad8efa47955" providerId="ADAL" clId="{48DDBE48-DD6A-4C89-B1F9-22F9B6B80E8B}" dt="2026-08-07T10:29:42.278" v="1061" actId="1076"/>
          <ac:spMkLst>
            <pc:docMk/>
            <pc:sldMk cId="2453980569" sldId="6426"/>
            <ac:spMk id="5" creationId="{68BCD186-B3CD-6DAE-0ABC-EA32ABA9269A}"/>
          </ac:spMkLst>
        </pc:spChg>
        <pc:spChg chg="mod">
          <ac:chgData name="Jonathan Angell" userId="13152a0d-b4f1-4c28-a259-dad8efa47955" providerId="ADAL" clId="{48DDBE48-DD6A-4C89-B1F9-22F9B6B80E8B}" dt="2026-08-06T14:20:32.373" v="70" actId="20577"/>
          <ac:spMkLst>
            <pc:docMk/>
            <pc:sldMk cId="2453980569" sldId="6426"/>
            <ac:spMk id="8" creationId="{CC6406E7-C8FD-F884-6333-A045C7D75364}"/>
          </ac:spMkLst>
        </pc:spChg>
      </pc:sldChg>
      <pc:sldChg chg="modSp mod modNotesTx">
        <pc:chgData name="Jonathan Angell" userId="13152a0d-b4f1-4c28-a259-dad8efa47955" providerId="ADAL" clId="{48DDBE48-DD6A-4C89-B1F9-22F9B6B80E8B}" dt="2026-08-07T10:35:44.910" v="1318" actId="20577"/>
        <pc:sldMkLst>
          <pc:docMk/>
          <pc:sldMk cId="3978528083" sldId="6429"/>
        </pc:sldMkLst>
        <pc:spChg chg="mod">
          <ac:chgData name="Jonathan Angell" userId="13152a0d-b4f1-4c28-a259-dad8efa47955" providerId="ADAL" clId="{48DDBE48-DD6A-4C89-B1F9-22F9B6B80E8B}" dt="2026-08-06T14:26:27.818" v="331" actId="1076"/>
          <ac:spMkLst>
            <pc:docMk/>
            <pc:sldMk cId="3978528083" sldId="6429"/>
            <ac:spMk id="2" creationId="{41C7B840-6C54-57E1-B0E6-E3CF20466438}"/>
          </ac:spMkLst>
        </pc:spChg>
        <pc:spChg chg="mod">
          <ac:chgData name="Jonathan Angell" userId="13152a0d-b4f1-4c28-a259-dad8efa47955" providerId="ADAL" clId="{48DDBE48-DD6A-4C89-B1F9-22F9B6B80E8B}" dt="2026-08-06T14:26:36.277" v="334" actId="1076"/>
          <ac:spMkLst>
            <pc:docMk/>
            <pc:sldMk cId="3978528083" sldId="6429"/>
            <ac:spMk id="4" creationId="{65AF6BD2-3141-A2B0-8FFD-8763C4978EAC}"/>
          </ac:spMkLst>
        </pc:spChg>
      </pc:sldChg>
      <pc:sldChg chg="modSp mod modNotesTx">
        <pc:chgData name="Jonathan Angell" userId="13152a0d-b4f1-4c28-a259-dad8efa47955" providerId="ADAL" clId="{48DDBE48-DD6A-4C89-B1F9-22F9B6B80E8B}" dt="2026-08-07T10:43:17.683" v="1532" actId="20577"/>
        <pc:sldMkLst>
          <pc:docMk/>
          <pc:sldMk cId="1586005088" sldId="6431"/>
        </pc:sldMkLst>
        <pc:spChg chg="mod">
          <ac:chgData name="Jonathan Angell" userId="13152a0d-b4f1-4c28-a259-dad8efa47955" providerId="ADAL" clId="{48DDBE48-DD6A-4C89-B1F9-22F9B6B80E8B}" dt="2026-08-06T14:23:49.537" v="250" actId="20577"/>
          <ac:spMkLst>
            <pc:docMk/>
            <pc:sldMk cId="1586005088" sldId="6431"/>
            <ac:spMk id="4" creationId="{6F40CCAC-EADA-0038-CFBC-3662768B8916}"/>
          </ac:spMkLst>
        </pc:spChg>
        <pc:spChg chg="mod">
          <ac:chgData name="Jonathan Angell" userId="13152a0d-b4f1-4c28-a259-dad8efa47955" providerId="ADAL" clId="{48DDBE48-DD6A-4C89-B1F9-22F9B6B80E8B}" dt="2026-08-06T14:24:55.655" v="278" actId="1076"/>
          <ac:spMkLst>
            <pc:docMk/>
            <pc:sldMk cId="1586005088" sldId="6431"/>
            <ac:spMk id="5" creationId="{3FF88AFC-8590-4036-CB17-4BFF59E23F2C}"/>
          </ac:spMkLst>
        </pc:spChg>
        <pc:spChg chg="mod">
          <ac:chgData name="Jonathan Angell" userId="13152a0d-b4f1-4c28-a259-dad8efa47955" providerId="ADAL" clId="{48DDBE48-DD6A-4C89-B1F9-22F9B6B80E8B}" dt="2026-08-07T10:29:58.547" v="1062" actId="1076"/>
          <ac:spMkLst>
            <pc:docMk/>
            <pc:sldMk cId="1586005088" sldId="6431"/>
            <ac:spMk id="10" creationId="{8EF9A810-B7CE-059A-A6A0-B37279585630}"/>
          </ac:spMkLst>
        </pc:spChg>
        <pc:spChg chg="mod">
          <ac:chgData name="Jonathan Angell" userId="13152a0d-b4f1-4c28-a259-dad8efa47955" providerId="ADAL" clId="{48DDBE48-DD6A-4C89-B1F9-22F9B6B80E8B}" dt="2026-08-06T14:22:57.651" v="247" actId="20577"/>
          <ac:spMkLst>
            <pc:docMk/>
            <pc:sldMk cId="1586005088" sldId="6431"/>
            <ac:spMk id="28" creationId="{D64C240B-78A3-08E1-4ACC-983F4E23C90A}"/>
          </ac:spMkLst>
        </pc:spChg>
        <pc:spChg chg="mod">
          <ac:chgData name="Jonathan Angell" userId="13152a0d-b4f1-4c28-a259-dad8efa47955" providerId="ADAL" clId="{48DDBE48-DD6A-4C89-B1F9-22F9B6B80E8B}" dt="2026-08-06T14:24:37.858" v="274"/>
          <ac:spMkLst>
            <pc:docMk/>
            <pc:sldMk cId="1586005088" sldId="6431"/>
            <ac:spMk id="38" creationId="{77B1D52C-5FD0-892E-6173-5D3C9DADFD6C}"/>
          </ac:spMkLst>
        </pc:spChg>
        <pc:spChg chg="mod">
          <ac:chgData name="Jonathan Angell" userId="13152a0d-b4f1-4c28-a259-dad8efa47955" providerId="ADAL" clId="{48DDBE48-DD6A-4C89-B1F9-22F9B6B80E8B}" dt="2026-08-06T14:25:05.410" v="280" actId="1076"/>
          <ac:spMkLst>
            <pc:docMk/>
            <pc:sldMk cId="1586005088" sldId="6431"/>
            <ac:spMk id="59" creationId="{6BFAA587-4C26-3E7B-EA15-6767FB678D52}"/>
          </ac:spMkLst>
        </pc:spChg>
        <pc:spChg chg="mod">
          <ac:chgData name="Jonathan Angell" userId="13152a0d-b4f1-4c28-a259-dad8efa47955" providerId="ADAL" clId="{48DDBE48-DD6A-4C89-B1F9-22F9B6B80E8B}" dt="2026-08-06T14:24:06.248" v="252" actId="1076"/>
          <ac:spMkLst>
            <pc:docMk/>
            <pc:sldMk cId="1586005088" sldId="6431"/>
            <ac:spMk id="60" creationId="{400E7E57-6029-3AD6-B43A-FA3D4D504C23}"/>
          </ac:spMkLst>
        </pc:spChg>
        <pc:spChg chg="mod">
          <ac:chgData name="Jonathan Angell" userId="13152a0d-b4f1-4c28-a259-dad8efa47955" providerId="ADAL" clId="{48DDBE48-DD6A-4C89-B1F9-22F9B6B80E8B}" dt="2026-08-06T14:24:24.827" v="273" actId="20577"/>
          <ac:spMkLst>
            <pc:docMk/>
            <pc:sldMk cId="1586005088" sldId="6431"/>
            <ac:spMk id="61" creationId="{C62B8E68-9D3A-CD99-70D4-77B085D61049}"/>
          </ac:spMkLst>
        </pc:spChg>
      </pc:sldChg>
      <pc:sldChg chg="delSp modSp mod delAnim modNotesTx">
        <pc:chgData name="Jonathan Angell" userId="13152a0d-b4f1-4c28-a259-dad8efa47955" providerId="ADAL" clId="{48DDBE48-DD6A-4C89-B1F9-22F9B6B80E8B}" dt="2026-08-07T10:41:23.108" v="1456" actId="20577"/>
        <pc:sldMkLst>
          <pc:docMk/>
          <pc:sldMk cId="2422434407" sldId="6432"/>
        </pc:sldMkLst>
        <pc:spChg chg="mod">
          <ac:chgData name="Jonathan Angell" userId="13152a0d-b4f1-4c28-a259-dad8efa47955" providerId="ADAL" clId="{48DDBE48-DD6A-4C89-B1F9-22F9B6B80E8B}" dt="2026-08-06T14:32:50.151" v="490" actId="1076"/>
          <ac:spMkLst>
            <pc:docMk/>
            <pc:sldMk cId="2422434407" sldId="6432"/>
            <ac:spMk id="2" creationId="{8FD948A1-4218-77E0-F883-7B9503336465}"/>
          </ac:spMkLst>
        </pc:spChg>
        <pc:spChg chg="mod">
          <ac:chgData name="Jonathan Angell" userId="13152a0d-b4f1-4c28-a259-dad8efa47955" providerId="ADAL" clId="{48DDBE48-DD6A-4C89-B1F9-22F9B6B80E8B}" dt="2026-08-06T14:32:20.758" v="475" actId="14100"/>
          <ac:spMkLst>
            <pc:docMk/>
            <pc:sldMk cId="2422434407" sldId="6432"/>
            <ac:spMk id="4" creationId="{B5CB9946-A38D-150F-694E-CED3730340BC}"/>
          </ac:spMkLst>
        </pc:spChg>
        <pc:spChg chg="del mod">
          <ac:chgData name="Jonathan Angell" userId="13152a0d-b4f1-4c28-a259-dad8efa47955" providerId="ADAL" clId="{48DDBE48-DD6A-4C89-B1F9-22F9B6B80E8B}" dt="2026-08-06T14:32:46.913" v="487" actId="478"/>
          <ac:spMkLst>
            <pc:docMk/>
            <pc:sldMk cId="2422434407" sldId="6432"/>
            <ac:spMk id="10" creationId="{A5295616-3458-5215-7328-4FECE8A0E8AB}"/>
          </ac:spMkLst>
        </pc:spChg>
        <pc:spChg chg="del">
          <ac:chgData name="Jonathan Angell" userId="13152a0d-b4f1-4c28-a259-dad8efa47955" providerId="ADAL" clId="{48DDBE48-DD6A-4C89-B1F9-22F9B6B80E8B}" dt="2026-08-06T14:32:42.516" v="484" actId="478"/>
          <ac:spMkLst>
            <pc:docMk/>
            <pc:sldMk cId="2422434407" sldId="6432"/>
            <ac:spMk id="11" creationId="{EBB2337A-B4E1-BE14-F131-4D0FBD768201}"/>
          </ac:spMkLst>
        </pc:spChg>
        <pc:spChg chg="del">
          <ac:chgData name="Jonathan Angell" userId="13152a0d-b4f1-4c28-a259-dad8efa47955" providerId="ADAL" clId="{48DDBE48-DD6A-4C89-B1F9-22F9B6B80E8B}" dt="2026-08-06T14:32:52.581" v="492" actId="478"/>
          <ac:spMkLst>
            <pc:docMk/>
            <pc:sldMk cId="2422434407" sldId="6432"/>
            <ac:spMk id="12" creationId="{C18B9B04-F502-32BF-BF08-A3E74CE726A6}"/>
          </ac:spMkLst>
        </pc:spChg>
        <pc:spChg chg="del">
          <ac:chgData name="Jonathan Angell" userId="13152a0d-b4f1-4c28-a259-dad8efa47955" providerId="ADAL" clId="{48DDBE48-DD6A-4C89-B1F9-22F9B6B80E8B}" dt="2026-08-06T14:32:49.007" v="489" actId="478"/>
          <ac:spMkLst>
            <pc:docMk/>
            <pc:sldMk cId="2422434407" sldId="6432"/>
            <ac:spMk id="13" creationId="{4605A297-7A33-31A5-C85C-53E93BB0BBEA}"/>
          </ac:spMkLst>
        </pc:spChg>
        <pc:spChg chg="del">
          <ac:chgData name="Jonathan Angell" userId="13152a0d-b4f1-4c28-a259-dad8efa47955" providerId="ADAL" clId="{48DDBE48-DD6A-4C89-B1F9-22F9B6B80E8B}" dt="2026-08-06T14:32:33.833" v="478" actId="478"/>
          <ac:spMkLst>
            <pc:docMk/>
            <pc:sldMk cId="2422434407" sldId="6432"/>
            <ac:spMk id="14" creationId="{D4B911F2-3D26-F18A-D560-E038BDA7BA17}"/>
          </ac:spMkLst>
        </pc:spChg>
        <pc:spChg chg="mod">
          <ac:chgData name="Jonathan Angell" userId="13152a0d-b4f1-4c28-a259-dad8efa47955" providerId="ADAL" clId="{48DDBE48-DD6A-4C89-B1F9-22F9B6B80E8B}" dt="2026-08-06T14:32:35.836" v="479" actId="1076"/>
          <ac:spMkLst>
            <pc:docMk/>
            <pc:sldMk cId="2422434407" sldId="6432"/>
            <ac:spMk id="15" creationId="{A5EA3729-C327-F7CB-B3AC-BF4F6AF11684}"/>
          </ac:spMkLst>
        </pc:spChg>
        <pc:spChg chg="del">
          <ac:chgData name="Jonathan Angell" userId="13152a0d-b4f1-4c28-a259-dad8efa47955" providerId="ADAL" clId="{48DDBE48-DD6A-4C89-B1F9-22F9B6B80E8B}" dt="2026-08-06T14:32:38.003" v="481" actId="478"/>
          <ac:spMkLst>
            <pc:docMk/>
            <pc:sldMk cId="2422434407" sldId="6432"/>
            <ac:spMk id="16" creationId="{854469E9-CDB2-8B42-07FD-326F058791BA}"/>
          </ac:spMkLst>
        </pc:spChg>
        <pc:spChg chg="mod">
          <ac:chgData name="Jonathan Angell" userId="13152a0d-b4f1-4c28-a259-dad8efa47955" providerId="ADAL" clId="{48DDBE48-DD6A-4C89-B1F9-22F9B6B80E8B}" dt="2026-08-06T14:32:55.687" v="494" actId="1076"/>
          <ac:spMkLst>
            <pc:docMk/>
            <pc:sldMk cId="2422434407" sldId="6432"/>
            <ac:spMk id="17" creationId="{DC1C6C88-DDE8-CC76-BB09-735CC1E76950}"/>
          </ac:spMkLst>
        </pc:spChg>
        <pc:spChg chg="mod">
          <ac:chgData name="Jonathan Angell" userId="13152a0d-b4f1-4c28-a259-dad8efa47955" providerId="ADAL" clId="{48DDBE48-DD6A-4C89-B1F9-22F9B6B80E8B}" dt="2026-08-06T14:32:43.825" v="485" actId="1076"/>
          <ac:spMkLst>
            <pc:docMk/>
            <pc:sldMk cId="2422434407" sldId="6432"/>
            <ac:spMk id="18" creationId="{4DCC9C69-793E-B4BD-E4A1-B77015BF08DD}"/>
          </ac:spMkLst>
        </pc:spChg>
        <pc:spChg chg="mod">
          <ac:chgData name="Jonathan Angell" userId="13152a0d-b4f1-4c28-a259-dad8efa47955" providerId="ADAL" clId="{48DDBE48-DD6A-4C89-B1F9-22F9B6B80E8B}" dt="2026-08-06T14:32:53.964" v="493" actId="1076"/>
          <ac:spMkLst>
            <pc:docMk/>
            <pc:sldMk cId="2422434407" sldId="6432"/>
            <ac:spMk id="19" creationId="{75439D5B-73BA-500D-B6AA-030D6C655DF6}"/>
          </ac:spMkLst>
        </pc:spChg>
        <pc:spChg chg="mod">
          <ac:chgData name="Jonathan Angell" userId="13152a0d-b4f1-4c28-a259-dad8efa47955" providerId="ADAL" clId="{48DDBE48-DD6A-4C89-B1F9-22F9B6B80E8B}" dt="2026-08-06T14:32:39.855" v="482" actId="1076"/>
          <ac:spMkLst>
            <pc:docMk/>
            <pc:sldMk cId="2422434407" sldId="6432"/>
            <ac:spMk id="21" creationId="{EE8A4A38-4696-A82B-08BA-18CFAFADDC98}"/>
          </ac:spMkLst>
        </pc:spChg>
        <pc:spChg chg="mod">
          <ac:chgData name="Jonathan Angell" userId="13152a0d-b4f1-4c28-a259-dad8efa47955" providerId="ADAL" clId="{48DDBE48-DD6A-4C89-B1F9-22F9B6B80E8B}" dt="2026-08-06T14:32:11.298" v="473" actId="1076"/>
          <ac:spMkLst>
            <pc:docMk/>
            <pc:sldMk cId="2422434407" sldId="6432"/>
            <ac:spMk id="28" creationId="{380B3F36-C973-4F64-8C9B-B4AC413DAF9D}"/>
          </ac:spMkLst>
        </pc:spChg>
      </pc:sldChg>
      <pc:sldChg chg="modSp mod modNotesTx">
        <pc:chgData name="Jonathan Angell" userId="13152a0d-b4f1-4c28-a259-dad8efa47955" providerId="ADAL" clId="{48DDBE48-DD6A-4C89-B1F9-22F9B6B80E8B}" dt="2026-08-07T10:44:06.307" v="1536" actId="20577"/>
        <pc:sldMkLst>
          <pc:docMk/>
          <pc:sldMk cId="2694404392" sldId="6437"/>
        </pc:sldMkLst>
        <pc:spChg chg="mod">
          <ac:chgData name="Jonathan Angell" userId="13152a0d-b4f1-4c28-a259-dad8efa47955" providerId="ADAL" clId="{48DDBE48-DD6A-4C89-B1F9-22F9B6B80E8B}" dt="2026-08-06T14:30:33.952" v="422" actId="404"/>
          <ac:spMkLst>
            <pc:docMk/>
            <pc:sldMk cId="2694404392" sldId="6437"/>
            <ac:spMk id="2" creationId="{93BC1463-D393-63D3-1A01-D7E818CAD36A}"/>
          </ac:spMkLst>
        </pc:spChg>
        <pc:spChg chg="mod">
          <ac:chgData name="Jonathan Angell" userId="13152a0d-b4f1-4c28-a259-dad8efa47955" providerId="ADAL" clId="{48DDBE48-DD6A-4C89-B1F9-22F9B6B80E8B}" dt="2026-08-07T10:34:32.460" v="1295" actId="20577"/>
          <ac:spMkLst>
            <pc:docMk/>
            <pc:sldMk cId="2694404392" sldId="6437"/>
            <ac:spMk id="6" creationId="{88D1B02D-227F-AE20-384D-41543EEAD453}"/>
          </ac:spMkLst>
        </pc:spChg>
        <pc:spChg chg="mod">
          <ac:chgData name="Jonathan Angell" userId="13152a0d-b4f1-4c28-a259-dad8efa47955" providerId="ADAL" clId="{48DDBE48-DD6A-4C89-B1F9-22F9B6B80E8B}" dt="2026-08-06T14:31:37.492" v="455" actId="20577"/>
          <ac:spMkLst>
            <pc:docMk/>
            <pc:sldMk cId="2694404392" sldId="6437"/>
            <ac:spMk id="13" creationId="{E095016D-4411-6116-53A2-2952666A4A74}"/>
          </ac:spMkLst>
        </pc:spChg>
      </pc:sldChg>
      <pc:sldChg chg="modSp mod modNotesTx">
        <pc:chgData name="Jonathan Angell" userId="13152a0d-b4f1-4c28-a259-dad8efa47955" providerId="ADAL" clId="{48DDBE48-DD6A-4C89-B1F9-22F9B6B80E8B}" dt="2026-08-07T10:41:46.409" v="1457" actId="113"/>
        <pc:sldMkLst>
          <pc:docMk/>
          <pc:sldMk cId="1043872039" sldId="6438"/>
        </pc:sldMkLst>
        <pc:spChg chg="mod">
          <ac:chgData name="Jonathan Angell" userId="13152a0d-b4f1-4c28-a259-dad8efa47955" providerId="ADAL" clId="{48DDBE48-DD6A-4C89-B1F9-22F9B6B80E8B}" dt="2026-08-06T14:33:28.137" v="505" actId="20577"/>
          <ac:spMkLst>
            <pc:docMk/>
            <pc:sldMk cId="1043872039" sldId="6438"/>
            <ac:spMk id="2" creationId="{96AF9A29-439C-06E6-CE9B-99074488B363}"/>
          </ac:spMkLst>
        </pc:spChg>
        <pc:spChg chg="mod">
          <ac:chgData name="Jonathan Angell" userId="13152a0d-b4f1-4c28-a259-dad8efa47955" providerId="ADAL" clId="{48DDBE48-DD6A-4C89-B1F9-22F9B6B80E8B}" dt="2026-08-06T14:35:07.813" v="542"/>
          <ac:spMkLst>
            <pc:docMk/>
            <pc:sldMk cId="1043872039" sldId="6438"/>
            <ac:spMk id="7" creationId="{B9957D2B-B3D9-5EF1-3D1C-1748349DF3DD}"/>
          </ac:spMkLst>
        </pc:spChg>
      </pc:sldChg>
      <pc:sldChg chg="modSp mod modAnim modNotesTx">
        <pc:chgData name="Jonathan Angell" userId="13152a0d-b4f1-4c28-a259-dad8efa47955" providerId="ADAL" clId="{48DDBE48-DD6A-4C89-B1F9-22F9B6B80E8B}" dt="2026-08-07T10:43:51.184" v="1534" actId="20577"/>
        <pc:sldMkLst>
          <pc:docMk/>
          <pc:sldMk cId="905226859" sldId="6439"/>
        </pc:sldMkLst>
        <pc:spChg chg="mod">
          <ac:chgData name="Jonathan Angell" userId="13152a0d-b4f1-4c28-a259-dad8efa47955" providerId="ADAL" clId="{48DDBE48-DD6A-4C89-B1F9-22F9B6B80E8B}" dt="2026-08-07T10:31:52.933" v="1232" actId="20577"/>
          <ac:spMkLst>
            <pc:docMk/>
            <pc:sldMk cId="905226859" sldId="6439"/>
            <ac:spMk id="3" creationId="{889F000F-1752-D69C-5D80-F4848F80986D}"/>
          </ac:spMkLst>
        </pc:spChg>
        <pc:spChg chg="mod">
          <ac:chgData name="Jonathan Angell" userId="13152a0d-b4f1-4c28-a259-dad8efa47955" providerId="ADAL" clId="{48DDBE48-DD6A-4C89-B1F9-22F9B6B80E8B}" dt="2026-08-06T14:27:21.072" v="337" actId="20577"/>
          <ac:spMkLst>
            <pc:docMk/>
            <pc:sldMk cId="905226859" sldId="6439"/>
            <ac:spMk id="4" creationId="{41D48A00-0492-C824-FB83-F264FC47B7B1}"/>
          </ac:spMkLst>
        </pc:spChg>
        <pc:spChg chg="mod">
          <ac:chgData name="Jonathan Angell" userId="13152a0d-b4f1-4c28-a259-dad8efa47955" providerId="ADAL" clId="{48DDBE48-DD6A-4C89-B1F9-22F9B6B80E8B}" dt="2026-08-06T14:27:32.859" v="340" actId="20577"/>
          <ac:spMkLst>
            <pc:docMk/>
            <pc:sldMk cId="905226859" sldId="6439"/>
            <ac:spMk id="5" creationId="{E9D7D52C-A91C-8AF0-9E16-AFB5BCEC3013}"/>
          </ac:spMkLst>
        </pc:spChg>
        <pc:spChg chg="mod">
          <ac:chgData name="Jonathan Angell" userId="13152a0d-b4f1-4c28-a259-dad8efa47955" providerId="ADAL" clId="{48DDBE48-DD6A-4C89-B1F9-22F9B6B80E8B}" dt="2026-08-07T10:34:06.154" v="1234" actId="14100"/>
          <ac:spMkLst>
            <pc:docMk/>
            <pc:sldMk cId="905226859" sldId="6439"/>
            <ac:spMk id="6" creationId="{100FBF73-551D-7BBE-838F-ED07BF1422B7}"/>
          </ac:spMkLst>
        </pc:spChg>
        <pc:spChg chg="mod">
          <ac:chgData name="Jonathan Angell" userId="13152a0d-b4f1-4c28-a259-dad8efa47955" providerId="ADAL" clId="{48DDBE48-DD6A-4C89-B1F9-22F9B6B80E8B}" dt="2026-08-07T10:31:00.055" v="1102" actId="20577"/>
          <ac:spMkLst>
            <pc:docMk/>
            <pc:sldMk cId="905226859" sldId="6439"/>
            <ac:spMk id="10" creationId="{7C6369D2-F68F-8946-3D88-21A3932595C7}"/>
          </ac:spMkLst>
        </pc:spChg>
      </pc:sldChg>
      <pc:sldChg chg="del">
        <pc:chgData name="Jonathan Angell" userId="13152a0d-b4f1-4c28-a259-dad8efa47955" providerId="ADAL" clId="{48DDBE48-DD6A-4C89-B1F9-22F9B6B80E8B}" dt="2026-08-06T14:33:05.817" v="495" actId="2696"/>
        <pc:sldMkLst>
          <pc:docMk/>
          <pc:sldMk cId="1822554058" sldId="644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A9A2C-AF65-4CEA-80A5-86FFCC8A49C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0041A-309C-4353-9C2F-E389B5F1F4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05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 fàilte air an clas.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gd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Inns</a:t>
            </a:r>
            <a: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 bheil sinn a' dol a dh’ionnsachadh mu bhiadh seasmhach.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Bidh sinn a' coimhead air biadh traidiseanta Gàidhealach.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Aig an deireadh, bidh gach buidheann a' dealbhadh Cuirm-chnuic Aon Phlanaid aca fhèin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EEFF5-2B2A-4E3E-B34A-933C75265B0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369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10EC9-427E-8605-D83A-85EDF33AD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2D848F-904F-6574-8596-E7AC6EB929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D5BBC7-F2FF-79DB-946A-9120D15DA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d-GB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Goireas: </a:t>
            </a:r>
            <a:r>
              <a:rPr lang="gd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Gnìomh Taghaidh</a:t>
            </a:r>
            <a:r>
              <a:rPr lang="gd-GB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ri fhaighinn air an làraich-lìn</a:t>
            </a:r>
            <a:endParaRPr lang="en-GB" b="1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fontAlgn="t"/>
            <a:endParaRPr lang="gd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49F81-F6A3-1FA9-3F20-E75F4824C6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F84DC-E62E-484F-845A-51C2D89FCC7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459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lèidheadair-àite dealbh sleamhnai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Glèidheadair-àite nòtaiche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d-GB" dirty="0"/>
          </a:p>
        </p:txBody>
      </p:sp>
      <p:sp>
        <p:nvSpPr>
          <p:cNvPr id="4" name="Glèidheadair-àite àireamh sleamhnaig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0041A-309C-4353-9C2F-E389B5F1F48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689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0041A-309C-4353-9C2F-E389B5F1F48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633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Thoir dhaibh ùine gus beachdachadh air gach </a:t>
            </a:r>
            <a:r>
              <a:rPr lang="gd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cèist</a:t>
            </a:r>
            <a:endParaRPr lang="gd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endParaRPr lang="gd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Mìnich gu bheil cuid de bhiadhan nas fheàrr dhan àrainneachd na cuid eile.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F84DC-E62E-484F-845A-51C2D89FCC7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261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lèidheadair-àite dealbh sleamhnai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Glèidheadair-àite nòtaiche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err="1">
                <a:solidFill>
                  <a:srgbClr val="00B259"/>
                </a:solidFill>
                <a:latin typeface="Montserrat Medium" pitchFamily="2" charset="0"/>
              </a:rPr>
              <a:t>Faodaidh</a:t>
            </a:r>
            <a:r>
              <a:rPr lang="en-GB" sz="1200" dirty="0">
                <a:solidFill>
                  <a:srgbClr val="00B259"/>
                </a:solidFill>
                <a:latin typeface="Montserrat Medium" pitchFamily="2" charset="0"/>
              </a:rPr>
              <a:t> e a </a:t>
            </a:r>
            <a:r>
              <a:rPr lang="en-GB" sz="1200" dirty="0" err="1">
                <a:solidFill>
                  <a:srgbClr val="00B259"/>
                </a:solidFill>
                <a:latin typeface="Montserrat Medium" pitchFamily="2" charset="0"/>
              </a:rPr>
              <a:t>bhith</a:t>
            </a:r>
            <a:r>
              <a:rPr lang="en-GB" sz="1200" dirty="0">
                <a:solidFill>
                  <a:srgbClr val="00B259"/>
                </a:solidFill>
                <a:latin typeface="Montserrat Medium" pitchFamily="2" charset="0"/>
              </a:rPr>
              <a:t> na </a:t>
            </a:r>
            <a:r>
              <a:rPr lang="en-GB" sz="1200" dirty="0" err="1">
                <a:solidFill>
                  <a:srgbClr val="00B259"/>
                </a:solidFill>
                <a:latin typeface="Montserrat Medium" pitchFamily="2" charset="0"/>
              </a:rPr>
              <a:t>bhiadh-bìdh</a:t>
            </a:r>
            <a:r>
              <a:rPr lang="en-GB" sz="1200" dirty="0">
                <a:solidFill>
                  <a:srgbClr val="00B259"/>
                </a:solidFill>
                <a:latin typeface="Montserrat Medium" pitchFamily="2" charset="0"/>
              </a:rPr>
              <a:t>, </a:t>
            </a:r>
            <a:r>
              <a:rPr lang="en-GB" sz="1200" dirty="0" err="1">
                <a:solidFill>
                  <a:srgbClr val="00B259"/>
                </a:solidFill>
                <a:latin typeface="Montserrat Medium" pitchFamily="2" charset="0"/>
              </a:rPr>
              <a:t>lòn</a:t>
            </a:r>
            <a:r>
              <a:rPr lang="en-GB" sz="1200" dirty="0">
                <a:solidFill>
                  <a:srgbClr val="00B259"/>
                </a:solidFill>
                <a:latin typeface="Montserrat Medium" pitchFamily="2" charset="0"/>
              </a:rPr>
              <a:t> no </a:t>
            </a:r>
            <a:r>
              <a:rPr lang="en-GB" sz="1200" dirty="0" err="1">
                <a:solidFill>
                  <a:srgbClr val="00B259"/>
                </a:solidFill>
                <a:latin typeface="Montserrat Medium" pitchFamily="2" charset="0"/>
              </a:rPr>
              <a:t>dìnnear</a:t>
            </a:r>
            <a:r>
              <a:rPr lang="en-GB" sz="1200" dirty="0">
                <a:solidFill>
                  <a:srgbClr val="00B259"/>
                </a:solidFill>
                <a:latin typeface="Montserrat Medium" pitchFamily="2" charset="0"/>
              </a:rPr>
              <a:t>.</a:t>
            </a:r>
            <a:endParaRPr lang="gd-GB" dirty="0"/>
          </a:p>
        </p:txBody>
      </p:sp>
      <p:sp>
        <p:nvSpPr>
          <p:cNvPr id="4" name="Glèidheadair-àite àireamh sleamhnaig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0041A-309C-4353-9C2F-E389B5F1F48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271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791BE-B4A8-4F40-923A-07D45CF71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62673A-5DC4-893F-2191-195C7DD9F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327F86-5060-F492-BCA3-14B22AEF2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pt-BR" sz="3200" b="1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Nas lugha de phasgadh bìdh</a:t>
            </a:r>
            <a:b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Brosnaich na sgoilearan gus smaoineachadh air mar as urrainn dhaibh nas lugha de sgudal a chruthachadh agus biadh a tha air fhàgail a chleachdadh an àite a thilgeil air falbh.</a:t>
            </a:r>
          </a:p>
          <a:p>
            <a:pPr fontAlgn="t"/>
            <a:endParaRPr lang="gd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gd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Gun rudan aon-chleachdaidh</a:t>
            </a:r>
            <a:b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Bidh bogsaichean-lòin, botail-uisge agus barrachd a tha ath-chleachdte a' cuideachadh le bhith a' dèanamh nas lugha de sgudal aig picnic</a:t>
            </a:r>
          </a:p>
          <a:p>
            <a:pPr fontAlgn="t"/>
            <a:endParaRPr lang="gd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Biadh</a:t>
            </a:r>
            <a:r>
              <a:rPr lang="en-GB" sz="3200" b="1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b="1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ionadail</a:t>
            </a:r>
            <a:r>
              <a:rPr lang="en-GB" sz="3200" b="1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a </a:t>
            </a:r>
            <a:r>
              <a:rPr lang="en-GB" sz="3200" b="1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thaghadh</a:t>
            </a:r>
            <a:b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 as trice,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bidh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biadh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thèid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fhàs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a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dhèanamh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h-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ionadail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a'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siubhal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astar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giorra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Bidh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seo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a'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cuideachadh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bhith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a'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lùghdachadh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sgaoilidhean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bho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chòmhdhail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agus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a'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toirt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taic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ghnìomhachasan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ionadail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gd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endParaRPr lang="gd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gd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Smachd air </a:t>
            </a:r>
            <a:r>
              <a:rPr lang="gd-GB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meudan</a:t>
            </a:r>
            <a:r>
              <a:rPr lang="gd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bìdh</a:t>
            </a:r>
            <a:b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gd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bhith a’ faighinn dìreach na tha a dhìth oirbh, faodar sgudal bìdh a lùghdachadh agus seachnar biadh a thilgeil air falbh gun fheum.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ED6953-685D-A2C4-4AA3-C1EE3965A4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F84DC-E62E-484F-845A-51C2D89FCC7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22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ACD1A-0AFE-9875-6FD5-5EE17B13B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328A2C-D4F6-1510-AC0C-5D6751248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9A69AF-445C-958A-F9D8-224CD819FE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gd-GB" b="1" dirty="0"/>
              <a:t>1. </a:t>
            </a:r>
            <a:r>
              <a:rPr lang="en-GB" b="1" dirty="0" err="1"/>
              <a:t>Biadh</a:t>
            </a:r>
            <a:r>
              <a:rPr lang="en-GB" b="1" dirty="0"/>
              <a:t> </a:t>
            </a:r>
            <a:r>
              <a:rPr lang="en-GB" b="1" dirty="0" err="1"/>
              <a:t>ionadail</a:t>
            </a:r>
            <a:r>
              <a:rPr lang="en-GB" b="1" dirty="0"/>
              <a:t> </a:t>
            </a:r>
            <a:r>
              <a:rPr lang="en-GB" b="1" dirty="0" err="1"/>
              <a:t>ann</a:t>
            </a:r>
            <a:r>
              <a:rPr lang="en-GB" b="1" dirty="0"/>
              <a:t> an </a:t>
            </a:r>
            <a:r>
              <a:rPr lang="en-GB" b="1" dirty="0" err="1"/>
              <a:t>seusan</a:t>
            </a:r>
            <a:endParaRPr lang="gd-GB" b="1" dirty="0"/>
          </a:p>
          <a:p>
            <a:r>
              <a:rPr lang="en-GB" b="0" dirty="0" err="1"/>
              <a:t>Tha</a:t>
            </a:r>
            <a:r>
              <a:rPr lang="en-GB" b="0" dirty="0"/>
              <a:t> </a:t>
            </a:r>
            <a:r>
              <a:rPr lang="en-GB" b="0" dirty="0" err="1"/>
              <a:t>biadh</a:t>
            </a:r>
            <a:r>
              <a:rPr lang="en-GB" b="0" dirty="0"/>
              <a:t> </a:t>
            </a:r>
            <a:r>
              <a:rPr lang="en-GB" b="0" dirty="0" err="1"/>
              <a:t>anns</a:t>
            </a:r>
            <a:r>
              <a:rPr lang="en-GB" b="0" dirty="0"/>
              <a:t> an t-</a:t>
            </a:r>
            <a:r>
              <a:rPr lang="en-GB" b="0" dirty="0" err="1"/>
              <a:t>seusan</a:t>
            </a:r>
            <a:r>
              <a:rPr lang="en-GB" b="0" dirty="0"/>
              <a:t> </a:t>
            </a:r>
            <a:r>
              <a:rPr lang="en-GB" b="0" dirty="0" err="1"/>
              <a:t>deiseil</a:t>
            </a:r>
            <a:r>
              <a:rPr lang="en-GB" b="0" dirty="0"/>
              <a:t> </a:t>
            </a:r>
            <a:r>
              <a:rPr lang="en-GB" b="0" dirty="0" err="1"/>
              <a:t>airson</a:t>
            </a:r>
            <a:r>
              <a:rPr lang="en-GB" b="0" dirty="0"/>
              <a:t> </a:t>
            </a:r>
            <a:r>
              <a:rPr lang="gd-GB" b="0" dirty="0"/>
              <a:t>ithe </a:t>
            </a:r>
            <a:r>
              <a:rPr lang="en-GB" b="0" dirty="0" err="1"/>
              <a:t>aig</a:t>
            </a:r>
            <a:r>
              <a:rPr lang="en-GB" b="0" dirty="0"/>
              <a:t> </a:t>
            </a:r>
            <a:r>
              <a:rPr lang="en-GB" b="0" dirty="0" err="1"/>
              <a:t>àm</a:t>
            </a:r>
            <a:r>
              <a:rPr lang="en-GB" b="0" dirty="0"/>
              <a:t> </a:t>
            </a:r>
            <a:r>
              <a:rPr lang="en-GB" b="0" dirty="0" err="1"/>
              <a:t>sònraichte</a:t>
            </a:r>
            <a:r>
              <a:rPr lang="en-GB" b="0" dirty="0"/>
              <a:t> den </a:t>
            </a:r>
            <a:r>
              <a:rPr lang="en-GB" b="0" dirty="0" err="1"/>
              <a:t>bhliadhna</a:t>
            </a:r>
            <a:r>
              <a:rPr lang="en-GB" b="0" dirty="0"/>
              <a:t>.</a:t>
            </a:r>
            <a:endParaRPr lang="gd-GB" b="0" dirty="0"/>
          </a:p>
          <a:p>
            <a:endParaRPr lang="gd-GB" b="0" dirty="0"/>
          </a:p>
          <a:p>
            <a:r>
              <a:rPr lang="en-GB" b="0" dirty="0" err="1"/>
              <a:t>Bidh</a:t>
            </a:r>
            <a:r>
              <a:rPr lang="en-GB" b="0" dirty="0"/>
              <a:t> </a:t>
            </a:r>
            <a:r>
              <a:rPr lang="en-GB" b="0" dirty="0" err="1"/>
              <a:t>biadh</a:t>
            </a:r>
            <a:r>
              <a:rPr lang="en-GB" b="0" dirty="0"/>
              <a:t> </a:t>
            </a:r>
            <a:r>
              <a:rPr lang="en-GB" b="0" dirty="0" err="1"/>
              <a:t>ionadail</a:t>
            </a:r>
            <a:r>
              <a:rPr lang="en-GB" b="0" dirty="0"/>
              <a:t> a' </a:t>
            </a:r>
            <a:r>
              <a:rPr lang="en-GB" b="0" dirty="0" err="1"/>
              <a:t>siubhal</a:t>
            </a:r>
            <a:r>
              <a:rPr lang="en-GB" b="0" dirty="0"/>
              <a:t> </a:t>
            </a:r>
            <a:r>
              <a:rPr lang="en-GB" b="0" dirty="0" err="1"/>
              <a:t>astar</a:t>
            </a:r>
            <a:r>
              <a:rPr lang="en-GB" b="0" dirty="0"/>
              <a:t> </a:t>
            </a:r>
            <a:r>
              <a:rPr lang="en-GB" b="0" dirty="0" err="1"/>
              <a:t>nas</a:t>
            </a:r>
            <a:r>
              <a:rPr lang="en-GB" b="0" dirty="0"/>
              <a:t> </a:t>
            </a:r>
            <a:r>
              <a:rPr lang="en-GB" b="0" dirty="0" err="1"/>
              <a:t>giorra</a:t>
            </a:r>
            <a:r>
              <a:rPr lang="en-GB" b="0" dirty="0"/>
              <a:t>.</a:t>
            </a:r>
          </a:p>
          <a:p>
            <a:br>
              <a:rPr lang="en-GB" dirty="0"/>
            </a:br>
            <a:endParaRPr lang="en-GB" dirty="0"/>
          </a:p>
          <a:p>
            <a:r>
              <a:rPr lang="en-GB" b="1" dirty="0"/>
              <a:t>2. </a:t>
            </a:r>
            <a:r>
              <a:rPr lang="en-GB" sz="3200" b="1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Biadh</a:t>
            </a:r>
            <a:r>
              <a:rPr lang="en-GB" sz="3200" b="1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air a </a:t>
            </a:r>
            <a:r>
              <a:rPr lang="en-GB" sz="3200" b="1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mhalairt</a:t>
            </a:r>
            <a:r>
              <a:rPr lang="en-GB" sz="3200" b="1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b="1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gu</a:t>
            </a:r>
            <a:r>
              <a:rPr lang="en-GB" sz="3200" b="1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b="1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cothromach</a:t>
            </a:r>
            <a:endParaRPr lang="gd-GB" sz="3200" b="1" kern="1200" dirty="0">
              <a:solidFill>
                <a:srgbClr val="2484C6"/>
              </a:solidFill>
              <a:latin typeface="Montserrat Medium" pitchFamily="2" charset="0"/>
              <a:ea typeface="+mn-ea"/>
              <a:cs typeface="+mn-cs"/>
            </a:endParaRPr>
          </a:p>
          <a:p>
            <a:r>
              <a:rPr lang="en-GB" dirty="0" err="1"/>
              <a:t>Bidh</a:t>
            </a:r>
            <a:r>
              <a:rPr lang="en-GB" dirty="0"/>
              <a:t> </a:t>
            </a:r>
            <a:r>
              <a:rPr lang="en-GB" dirty="0" err="1"/>
              <a:t>cuid</a:t>
            </a:r>
            <a:r>
              <a:rPr lang="en-GB" dirty="0"/>
              <a:t> de </a:t>
            </a:r>
            <a:r>
              <a:rPr lang="en-GB" dirty="0" err="1"/>
              <a:t>bhiadhan</a:t>
            </a:r>
            <a:r>
              <a:rPr lang="en-GB" dirty="0"/>
              <a:t> a' </a:t>
            </a:r>
            <a:r>
              <a:rPr lang="en-GB" dirty="0" err="1"/>
              <a:t>tighinn</a:t>
            </a:r>
            <a:r>
              <a:rPr lang="en-GB" dirty="0"/>
              <a:t> </a:t>
            </a:r>
            <a:r>
              <a:rPr lang="en-GB" dirty="0" err="1"/>
              <a:t>bho</a:t>
            </a:r>
            <a:r>
              <a:rPr lang="en-GB" dirty="0"/>
              <a:t> </a:t>
            </a:r>
            <a:r>
              <a:rPr lang="en-GB" dirty="0" err="1"/>
              <a:t>dhùthchannan</a:t>
            </a:r>
            <a:r>
              <a:rPr lang="en-GB" dirty="0"/>
              <a:t> </a:t>
            </a:r>
            <a:r>
              <a:rPr lang="en-GB" dirty="0" err="1"/>
              <a:t>eile</a:t>
            </a:r>
            <a:r>
              <a:rPr lang="en-GB" dirty="0"/>
              <a:t>.</a:t>
            </a:r>
            <a:endParaRPr lang="gd-GB" dirty="0"/>
          </a:p>
          <a:p>
            <a:endParaRPr lang="gd-GB" dirty="0"/>
          </a:p>
          <a:p>
            <a:r>
              <a:rPr lang="en-GB" dirty="0" err="1"/>
              <a:t>Tha</a:t>
            </a:r>
            <a:r>
              <a:rPr lang="en-GB" dirty="0"/>
              <a:t> </a:t>
            </a:r>
            <a:r>
              <a:rPr lang="en-GB" dirty="0" err="1"/>
              <a:t>malairt</a:t>
            </a:r>
            <a:r>
              <a:rPr lang="en-GB" dirty="0"/>
              <a:t> </a:t>
            </a:r>
            <a:r>
              <a:rPr lang="en-GB" dirty="0" err="1"/>
              <a:t>chothromach</a:t>
            </a:r>
            <a:r>
              <a:rPr lang="en-GB" dirty="0"/>
              <a:t> a' </a:t>
            </a:r>
            <a:r>
              <a:rPr lang="en-GB" dirty="0" err="1"/>
              <a:t>cuideachadh</a:t>
            </a:r>
            <a:r>
              <a:rPr lang="en-GB" dirty="0"/>
              <a:t> </a:t>
            </a:r>
            <a:r>
              <a:rPr lang="en-GB" dirty="0" err="1"/>
              <a:t>luchd-obrach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an </a:t>
            </a:r>
            <a:r>
              <a:rPr lang="en-GB" dirty="0" err="1"/>
              <a:t>àrainneachd</a:t>
            </a:r>
            <a:r>
              <a:rPr lang="en-GB" dirty="0"/>
              <a:t>.</a:t>
            </a:r>
            <a:br>
              <a:rPr lang="en-GB" dirty="0"/>
            </a:br>
            <a:endParaRPr lang="en-GB" dirty="0"/>
          </a:p>
          <a:p>
            <a:r>
              <a:rPr lang="en-GB" b="1" dirty="0"/>
              <a:t>3. </a:t>
            </a:r>
            <a:r>
              <a:rPr lang="en-GB" b="1" dirty="0" err="1"/>
              <a:t>Biadh</a:t>
            </a:r>
            <a:r>
              <a:rPr lang="en-GB" b="1" dirty="0"/>
              <a:t> </a:t>
            </a:r>
            <a:r>
              <a:rPr lang="en-GB" b="1" dirty="0" err="1"/>
              <a:t>fàs-bheairteach</a:t>
            </a:r>
            <a:endParaRPr lang="gd-GB" b="1" dirty="0"/>
          </a:p>
          <a:p>
            <a:r>
              <a:rPr lang="en-GB" dirty="0" err="1"/>
              <a:t>Tha</a:t>
            </a:r>
            <a:r>
              <a:rPr lang="en-GB" dirty="0"/>
              <a:t> </a:t>
            </a:r>
            <a:r>
              <a:rPr lang="en-GB" dirty="0" err="1"/>
              <a:t>biadh</a:t>
            </a:r>
            <a:r>
              <a:rPr lang="en-GB" dirty="0"/>
              <a:t> </a:t>
            </a:r>
            <a:r>
              <a:rPr lang="en-GB" dirty="0" err="1"/>
              <a:t>fàs-bheairteach</a:t>
            </a:r>
            <a:r>
              <a:rPr lang="en-GB" dirty="0"/>
              <a:t> air </a:t>
            </a:r>
            <a:r>
              <a:rPr lang="en-GB" dirty="0" err="1"/>
              <a:t>fhàs</a:t>
            </a:r>
            <a:r>
              <a:rPr lang="en-GB" dirty="0"/>
              <a:t> </a:t>
            </a:r>
            <a:r>
              <a:rPr lang="en-GB" dirty="0" err="1"/>
              <a:t>ann</a:t>
            </a:r>
            <a:r>
              <a:rPr lang="en-GB" dirty="0"/>
              <a:t> an </a:t>
            </a:r>
            <a:r>
              <a:rPr lang="en-GB" dirty="0" err="1"/>
              <a:t>dòigh</a:t>
            </a:r>
            <a:r>
              <a:rPr lang="en-GB" dirty="0"/>
              <a:t> a </a:t>
            </a:r>
            <a:r>
              <a:rPr lang="en-GB" dirty="0" err="1"/>
              <a:t>tha</a:t>
            </a:r>
            <a:r>
              <a:rPr lang="en-GB" dirty="0"/>
              <a:t> </a:t>
            </a:r>
            <a:r>
              <a:rPr lang="en-GB" dirty="0" err="1"/>
              <a:t>nas</a:t>
            </a:r>
            <a:r>
              <a:rPr lang="en-GB" dirty="0"/>
              <a:t> </a:t>
            </a:r>
            <a:r>
              <a:rPr lang="en-GB" dirty="0" err="1"/>
              <a:t>fheàrr</a:t>
            </a:r>
            <a:r>
              <a:rPr lang="en-GB" dirty="0"/>
              <a:t> do </a:t>
            </a:r>
            <a:r>
              <a:rPr lang="en-GB" dirty="0" err="1"/>
              <a:t>fhiadh-bheatha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don </a:t>
            </a:r>
            <a:r>
              <a:rPr lang="en-GB" dirty="0" err="1"/>
              <a:t>àrainneachd</a:t>
            </a:r>
            <a:endParaRPr lang="en-GB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A55D1-5973-D2F9-7372-4CFEEC5675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F84DC-E62E-484F-845A-51C2D89FCC7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659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lèidheadair-àite dealbh sleamhnai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Glèidheadair-àite nòtaiche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gd-GB" dirty="0"/>
              <a:t>Faighnich – Dè bu chòir dhuinn a chur a-steach? </a:t>
            </a:r>
          </a:p>
          <a:p>
            <a:endParaRPr lang="gd-GB" dirty="0"/>
          </a:p>
          <a:p>
            <a:r>
              <a:rPr lang="gd-GB" dirty="0"/>
              <a:t>Malairt – </a:t>
            </a:r>
            <a:r>
              <a:rPr lang="gd-GB" dirty="0" err="1"/>
              <a:t>traded</a:t>
            </a:r>
            <a:endParaRPr lang="gd-GB" dirty="0"/>
          </a:p>
          <a:p>
            <a:r>
              <a:rPr lang="gd-GB" dirty="0"/>
              <a:t>Fàs-bheairteach – </a:t>
            </a:r>
            <a:r>
              <a:rPr lang="gd-GB" dirty="0" err="1"/>
              <a:t>organic</a:t>
            </a:r>
            <a:endParaRPr lang="gd-GB" dirty="0"/>
          </a:p>
          <a:p>
            <a:r>
              <a:rPr lang="gd-GB" dirty="0"/>
              <a:t>Lorg-charboin – carbon </a:t>
            </a:r>
            <a:r>
              <a:rPr lang="gd-GB" dirty="0" err="1"/>
              <a:t>footprint</a:t>
            </a:r>
            <a:endParaRPr lang="gd-GB" dirty="0"/>
          </a:p>
        </p:txBody>
      </p:sp>
      <p:sp>
        <p:nvSpPr>
          <p:cNvPr id="4" name="Glèidheadair-àite àireamh sleamhnaig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30041A-309C-4353-9C2F-E389B5F1F48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992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0906E-EB9F-CCE1-A169-620DE97D2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854DC5-7127-153D-4762-69ACE8AB17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F74038-165E-0871-1417-67F1BFD029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gd-GB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Frithealadh – (</a:t>
            </a:r>
            <a:r>
              <a:rPr lang="gd-GB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act</a:t>
            </a:r>
            <a:r>
              <a:rPr lang="gd-GB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of) </a:t>
            </a:r>
            <a:r>
              <a:rPr lang="gd-GB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serving</a:t>
            </a:r>
            <a:endParaRPr lang="gd-GB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endParaRPr lang="gd-GB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r>
              <a:rPr lang="gd-GB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Goireas: Clàr-bìdh ri fhaighinn air an làraich-lìn</a:t>
            </a:r>
            <a:endParaRPr lang="en-GB" b="1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75600-2065-FA3C-97FD-D515A328B6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F84DC-E62E-484F-845A-51C2D89FCC7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085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F5943-4FEC-14AA-59F1-0C72EE02D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83362C-4E2F-F5FD-DC83-D191EB8157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36B1D5-C8CB-C467-5F20-93357795DF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d-GB" b="1" dirty="0"/>
              <a:t>Goireas: </a:t>
            </a:r>
            <a:r>
              <a:rPr lang="gd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Reasabaidhean Bìdh Gàidhlig ri fhaighinn air an làraich-lìn</a:t>
            </a:r>
            <a:endParaRPr lang="gd-GB" b="1" dirty="0"/>
          </a:p>
          <a:p>
            <a:endParaRPr lang="gd-GB" b="1" dirty="0"/>
          </a:p>
          <a:p>
            <a:r>
              <a:rPr lang="gd-GB" b="1" dirty="0"/>
              <a:t>Arain-coirce</a:t>
            </a:r>
            <a:endParaRPr lang="en-GB" b="1" dirty="0"/>
          </a:p>
          <a:p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B' e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coirce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am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prìomh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gd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rud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ann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am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mòran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sgìrean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Gàidhlig air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sgàth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na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gnàth-shìde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cruaidhe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. Bha arain-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choirce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na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bhiadh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làitheil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aig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croitearan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,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iasgairean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agus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dròbhairean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.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Tha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iad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a'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nochdadh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gu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tric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ann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an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òrain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agus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</a:t>
            </a:r>
            <a:r>
              <a:rPr lang="en-GB" sz="3200" kern="1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sgeulachdan</a:t>
            </a:r>
            <a:r>
              <a:rPr lang="en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Gàidhlig</a:t>
            </a:r>
            <a:r>
              <a:rPr lang="gd-GB" sz="3200" kern="1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.</a:t>
            </a:r>
          </a:p>
          <a:p>
            <a:endParaRPr lang="en-GB" dirty="0"/>
          </a:p>
          <a:p>
            <a:r>
              <a:rPr lang="gd-GB" b="1" dirty="0"/>
              <a:t>Bonnach</a:t>
            </a:r>
            <a:endParaRPr lang="en-GB" b="1" dirty="0"/>
          </a:p>
          <a:p>
            <a:r>
              <a:rPr lang="en-GB" dirty="0"/>
              <a:t>'S e </a:t>
            </a:r>
            <a:r>
              <a:rPr lang="en-GB" dirty="0" err="1"/>
              <a:t>aran</a:t>
            </a:r>
            <a:r>
              <a:rPr lang="en-GB" dirty="0"/>
              <a:t> </a:t>
            </a:r>
            <a:r>
              <a:rPr lang="en-GB" dirty="0" err="1"/>
              <a:t>còmhnard</a:t>
            </a:r>
            <a:r>
              <a:rPr lang="en-GB" dirty="0"/>
              <a:t> </a:t>
            </a:r>
            <a:r>
              <a:rPr lang="en-GB" dirty="0" err="1"/>
              <a:t>traidiseanta</a:t>
            </a:r>
            <a:r>
              <a:rPr lang="en-GB" dirty="0"/>
              <a:t> a </a:t>
            </a:r>
            <a:r>
              <a:rPr lang="en-GB" dirty="0" err="1"/>
              <a:t>th</a:t>
            </a:r>
            <a:r>
              <a:rPr lang="en-GB" dirty="0"/>
              <a:t>' </a:t>
            </a:r>
            <a:r>
              <a:rPr lang="en-GB" dirty="0" err="1"/>
              <a:t>ann</a:t>
            </a:r>
            <a:r>
              <a:rPr lang="en-GB" dirty="0"/>
              <a:t> am </a:t>
            </a:r>
            <a:r>
              <a:rPr lang="en-GB" dirty="0" err="1"/>
              <a:t>bonnach</a:t>
            </a:r>
            <a:r>
              <a:rPr lang="en-GB" dirty="0"/>
              <a:t>, air a </a:t>
            </a:r>
            <a:r>
              <a:rPr lang="en-GB" dirty="0" err="1"/>
              <a:t>dhèanamh</a:t>
            </a:r>
            <a:r>
              <a:rPr lang="en-GB" dirty="0"/>
              <a:t> le </a:t>
            </a:r>
            <a:r>
              <a:rPr lang="en-GB" dirty="0" err="1"/>
              <a:t>coirce</a:t>
            </a:r>
            <a:r>
              <a:rPr lang="en-GB" dirty="0"/>
              <a:t> no </a:t>
            </a:r>
            <a:r>
              <a:rPr lang="en-GB" dirty="0" err="1"/>
              <a:t>eòrna</a:t>
            </a:r>
            <a:r>
              <a:rPr lang="en-GB" dirty="0"/>
              <a:t>. Bha e </a:t>
            </a:r>
            <a:r>
              <a:rPr lang="en-GB" dirty="0" err="1"/>
              <a:t>cudromach</a:t>
            </a:r>
            <a:r>
              <a:rPr lang="en-GB" dirty="0"/>
              <a:t> </a:t>
            </a:r>
            <a:r>
              <a:rPr lang="en-GB" dirty="0" err="1"/>
              <a:t>ann</a:t>
            </a:r>
            <a:r>
              <a:rPr lang="en-GB" dirty="0"/>
              <a:t> am </a:t>
            </a:r>
            <a:r>
              <a:rPr lang="en-GB" dirty="0" err="1"/>
              <a:t>beatha</a:t>
            </a:r>
            <a:r>
              <a:rPr lang="en-GB" dirty="0"/>
              <a:t> na </a:t>
            </a:r>
            <a:r>
              <a:rPr lang="en-GB" dirty="0" err="1"/>
              <a:t>Gàidhealtachd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nan </a:t>
            </a:r>
            <a:r>
              <a:rPr lang="en-GB" dirty="0" err="1"/>
              <a:t>eilean</a:t>
            </a:r>
            <a:r>
              <a:rPr lang="en-GB" dirty="0"/>
              <a:t> fad </a:t>
            </a:r>
            <a:r>
              <a:rPr lang="en-GB" dirty="0" err="1"/>
              <a:t>linntean</a:t>
            </a:r>
            <a:r>
              <a:rPr lang="en-GB" dirty="0"/>
              <a:t>. Bha e ga </a:t>
            </a:r>
            <a:r>
              <a:rPr lang="en-GB" dirty="0" err="1"/>
              <a:t>ithe</a:t>
            </a:r>
            <a:r>
              <a:rPr lang="en-GB" dirty="0"/>
              <a:t> </a:t>
            </a:r>
            <a:r>
              <a:rPr lang="en-GB" dirty="0" err="1"/>
              <a:t>aig</a:t>
            </a:r>
            <a:r>
              <a:rPr lang="en-GB" dirty="0"/>
              <a:t> </a:t>
            </a:r>
            <a:r>
              <a:rPr lang="en-GB" dirty="0" err="1"/>
              <a:t>fèisean</a:t>
            </a:r>
            <a:r>
              <a:rPr lang="en-GB" dirty="0"/>
              <a:t> mar </a:t>
            </a:r>
            <a:r>
              <a:rPr lang="en-GB" dirty="0" err="1"/>
              <a:t>Bliadhn</a:t>
            </a:r>
            <a:r>
              <a:rPr lang="en-GB" dirty="0"/>
              <a:t>' </a:t>
            </a:r>
            <a:r>
              <a:rPr lang="en-GB" dirty="0" err="1"/>
              <a:t>Ùr</a:t>
            </a:r>
            <a:r>
              <a:rPr lang="en-GB" dirty="0"/>
              <a:t>, </a:t>
            </a:r>
            <a:r>
              <a:rPr lang="en-GB" dirty="0" err="1"/>
              <a:t>Là</a:t>
            </a:r>
            <a:r>
              <a:rPr lang="en-GB" dirty="0"/>
              <a:t> </a:t>
            </a:r>
            <a:r>
              <a:rPr lang="en-GB" dirty="0" err="1"/>
              <a:t>Fhèill</a:t>
            </a:r>
            <a:r>
              <a:rPr lang="en-GB" dirty="0"/>
              <a:t> Brìghde (1 </a:t>
            </a:r>
            <a:r>
              <a:rPr lang="en-GB" dirty="0" err="1"/>
              <a:t>Gearran</a:t>
            </a:r>
            <a:r>
              <a:rPr lang="en-GB" dirty="0"/>
              <a:t>)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Lughnasadh</a:t>
            </a:r>
            <a:r>
              <a:rPr lang="en-GB" dirty="0"/>
              <a:t> (1 </a:t>
            </a:r>
            <a:r>
              <a:rPr lang="en-GB" dirty="0" err="1"/>
              <a:t>Lùnastal</a:t>
            </a:r>
            <a:r>
              <a:rPr lang="en-GB" dirty="0"/>
              <a:t>). </a:t>
            </a:r>
            <a:r>
              <a:rPr lang="en-GB" dirty="0" err="1"/>
              <a:t>Gheibhear</a:t>
            </a:r>
            <a:r>
              <a:rPr lang="en-GB" dirty="0"/>
              <a:t> </a:t>
            </a:r>
            <a:r>
              <a:rPr lang="en-GB" dirty="0" err="1"/>
              <a:t>iomadh</a:t>
            </a:r>
            <a:r>
              <a:rPr lang="en-GB" dirty="0"/>
              <a:t> </a:t>
            </a:r>
            <a:r>
              <a:rPr lang="en-GB" dirty="0" err="1"/>
              <a:t>iomradh</a:t>
            </a:r>
            <a:r>
              <a:rPr lang="en-GB" dirty="0"/>
              <a:t> air </a:t>
            </a:r>
            <a:r>
              <a:rPr lang="en-GB" dirty="0" err="1"/>
              <a:t>bonnaich</a:t>
            </a:r>
            <a:r>
              <a:rPr lang="en-GB" dirty="0"/>
              <a:t> </a:t>
            </a:r>
            <a:r>
              <a:rPr lang="en-GB" dirty="0" err="1"/>
              <a:t>ann</a:t>
            </a:r>
            <a:r>
              <a:rPr lang="en-GB" dirty="0"/>
              <a:t> am </a:t>
            </a:r>
            <a:r>
              <a:rPr lang="en-GB" dirty="0" err="1"/>
              <a:t>beul-aithris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cleachdaidhean</a:t>
            </a:r>
            <a:r>
              <a:rPr lang="en-GB" dirty="0"/>
              <a:t> Gàidhlig.</a:t>
            </a:r>
            <a:br>
              <a:rPr lang="en-GB" dirty="0"/>
            </a:br>
            <a:endParaRPr lang="en-GB" dirty="0"/>
          </a:p>
          <a:p>
            <a:r>
              <a:rPr lang="gd-GB" b="1" dirty="0"/>
              <a:t>Gruth</a:t>
            </a:r>
            <a:endParaRPr lang="en-GB" b="1" dirty="0"/>
          </a:p>
          <a:p>
            <a:r>
              <a:rPr lang="en-GB" dirty="0"/>
              <a:t>'S e </a:t>
            </a:r>
            <a:r>
              <a:rPr lang="en-GB" dirty="0" err="1"/>
              <a:t>càise</a:t>
            </a:r>
            <a:r>
              <a:rPr lang="en-GB" dirty="0"/>
              <a:t> bog Albannach a </a:t>
            </a:r>
            <a:r>
              <a:rPr lang="en-GB" dirty="0" err="1"/>
              <a:t>th</a:t>
            </a:r>
            <a:r>
              <a:rPr lang="en-GB" dirty="0"/>
              <a:t>' </a:t>
            </a:r>
            <a:r>
              <a:rPr lang="en-GB" dirty="0" err="1"/>
              <a:t>ann</a:t>
            </a:r>
            <a:r>
              <a:rPr lang="en-GB" dirty="0"/>
              <a:t> an </a:t>
            </a:r>
            <a:r>
              <a:rPr lang="en-GB" dirty="0" err="1"/>
              <a:t>gruth</a:t>
            </a:r>
            <a:r>
              <a:rPr lang="en-GB" dirty="0"/>
              <a:t>. Bha e </a:t>
            </a:r>
            <a:r>
              <a:rPr lang="en-GB" dirty="0" err="1"/>
              <a:t>cumanta</a:t>
            </a:r>
            <a:r>
              <a:rPr lang="en-GB" dirty="0"/>
              <a:t> </a:t>
            </a:r>
            <a:r>
              <a:rPr lang="en-GB" dirty="0" err="1"/>
              <a:t>ann</a:t>
            </a:r>
            <a:r>
              <a:rPr lang="en-GB" dirty="0"/>
              <a:t> an </a:t>
            </a:r>
            <a:r>
              <a:rPr lang="en-GB" dirty="0" err="1"/>
              <a:t>coimhearsnachdan</a:t>
            </a:r>
            <a:r>
              <a:rPr lang="en-GB" dirty="0"/>
              <a:t> </a:t>
            </a:r>
            <a:r>
              <a:rPr lang="en-GB" dirty="0" err="1"/>
              <a:t>croitearachd</a:t>
            </a:r>
            <a:r>
              <a:rPr lang="en-GB" dirty="0"/>
              <a:t> air a' </a:t>
            </a:r>
            <a:r>
              <a:rPr lang="en-GB" dirty="0" err="1"/>
              <a:t>Ghàidhealtachd</a:t>
            </a:r>
            <a:r>
              <a:rPr lang="en-GB" dirty="0"/>
              <a:t> </a:t>
            </a:r>
            <a:r>
              <a:rPr lang="en-GB" dirty="0" err="1"/>
              <a:t>oir</a:t>
            </a:r>
            <a:r>
              <a:rPr lang="en-GB" dirty="0"/>
              <a:t> </a:t>
            </a:r>
            <a:r>
              <a:rPr lang="en-GB" dirty="0" err="1"/>
              <a:t>bha</a:t>
            </a:r>
            <a:r>
              <a:rPr lang="en-GB" dirty="0"/>
              <a:t> e </a:t>
            </a:r>
            <a:r>
              <a:rPr lang="en-GB" dirty="0" err="1"/>
              <a:t>furasta</a:t>
            </a:r>
            <a:r>
              <a:rPr lang="en-GB" dirty="0"/>
              <a:t> a </a:t>
            </a:r>
            <a:r>
              <a:rPr lang="en-GB" dirty="0" err="1"/>
              <a:t>dhèanamh</a:t>
            </a:r>
            <a:r>
              <a:rPr lang="en-GB" dirty="0"/>
              <a:t> le </a:t>
            </a:r>
            <a:r>
              <a:rPr lang="en-GB" dirty="0" err="1"/>
              <a:t>glè</a:t>
            </a:r>
            <a:r>
              <a:rPr lang="en-GB" dirty="0"/>
              <a:t> </a:t>
            </a:r>
            <a:r>
              <a:rPr lang="en-GB" dirty="0" err="1"/>
              <a:t>bheag</a:t>
            </a:r>
            <a:r>
              <a:rPr lang="en-GB" dirty="0"/>
              <a:t> de </a:t>
            </a:r>
            <a:r>
              <a:rPr lang="en-GB" dirty="0" err="1"/>
              <a:t>ghrìtheidean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uidheam</a:t>
            </a:r>
            <a:r>
              <a:rPr lang="en-GB" dirty="0"/>
              <a:t>.</a:t>
            </a:r>
            <a:endParaRPr lang="gd-GB" dirty="0"/>
          </a:p>
          <a:p>
            <a:br>
              <a:rPr lang="en-GB" dirty="0"/>
            </a:br>
            <a:r>
              <a:rPr lang="gd-GB" b="1" dirty="0"/>
              <a:t>Mil an Fhraoich</a:t>
            </a:r>
            <a:endParaRPr lang="en-GB" b="1" dirty="0"/>
          </a:p>
          <a:p>
            <a:r>
              <a:rPr lang="en-GB" dirty="0" err="1"/>
              <a:t>Tha</a:t>
            </a:r>
            <a:r>
              <a:rPr lang="en-GB" dirty="0"/>
              <a:t> mil an </a:t>
            </a:r>
            <a:r>
              <a:rPr lang="en-GB" dirty="0" err="1"/>
              <a:t>fhraoich</a:t>
            </a:r>
            <a:r>
              <a:rPr lang="en-GB" dirty="0"/>
              <a:t> air a </a:t>
            </a:r>
            <a:r>
              <a:rPr lang="en-GB" dirty="0" err="1"/>
              <a:t>dèanamh</a:t>
            </a:r>
            <a:r>
              <a:rPr lang="en-GB" dirty="0"/>
              <a:t> </a:t>
            </a:r>
            <a:r>
              <a:rPr lang="en-GB" dirty="0" err="1"/>
              <a:t>bhon</a:t>
            </a:r>
            <a:r>
              <a:rPr lang="en-GB" dirty="0"/>
              <a:t> </a:t>
            </a:r>
            <a:r>
              <a:rPr lang="en-GB" dirty="0" err="1"/>
              <a:t>fhraoch</a:t>
            </a:r>
            <a:r>
              <a:rPr lang="en-GB" dirty="0"/>
              <a:t> </a:t>
            </a:r>
            <a:r>
              <a:rPr lang="en-GB" dirty="0" err="1"/>
              <a:t>purpaidh</a:t>
            </a:r>
            <a:r>
              <a:rPr lang="en-GB" dirty="0"/>
              <a:t> a </a:t>
            </a:r>
            <a:r>
              <a:rPr lang="en-GB" dirty="0" err="1"/>
              <a:t>tha</a:t>
            </a:r>
            <a:r>
              <a:rPr lang="en-GB" dirty="0"/>
              <a:t> a' </a:t>
            </a:r>
            <a:r>
              <a:rPr lang="en-GB" dirty="0" err="1"/>
              <a:t>còmhdach</a:t>
            </a:r>
            <a:r>
              <a:rPr lang="en-GB" dirty="0"/>
              <a:t> </a:t>
            </a:r>
            <a:r>
              <a:rPr lang="en-GB" dirty="0" err="1"/>
              <a:t>mòran</a:t>
            </a:r>
            <a:r>
              <a:rPr lang="en-GB" dirty="0"/>
              <a:t> den </a:t>
            </a:r>
            <a:r>
              <a:rPr lang="en-GB" dirty="0" err="1"/>
              <a:t>Ghàidhealtachd</a:t>
            </a:r>
            <a:r>
              <a:rPr lang="en-GB" dirty="0"/>
              <a:t>. </a:t>
            </a:r>
            <a:r>
              <a:rPr lang="en-GB" dirty="0" err="1"/>
              <a:t>Tha</a:t>
            </a:r>
            <a:r>
              <a:rPr lang="en-GB" dirty="0"/>
              <a:t> </a:t>
            </a:r>
            <a:r>
              <a:rPr lang="en-GB" dirty="0" err="1"/>
              <a:t>fraoch</a:t>
            </a:r>
            <a:r>
              <a:rPr lang="en-GB" dirty="0"/>
              <a:t> </a:t>
            </a:r>
            <a:r>
              <a:rPr lang="en-GB" dirty="0" err="1"/>
              <a:t>cudromach</a:t>
            </a:r>
            <a:r>
              <a:rPr lang="en-GB" dirty="0"/>
              <a:t> </a:t>
            </a:r>
            <a:r>
              <a:rPr lang="en-GB" dirty="0" err="1"/>
              <a:t>ann</a:t>
            </a:r>
            <a:r>
              <a:rPr lang="en-GB" dirty="0"/>
              <a:t> an </a:t>
            </a:r>
            <a:r>
              <a:rPr lang="en-GB" dirty="0" err="1"/>
              <a:t>ainmean-àite</a:t>
            </a:r>
            <a:r>
              <a:rPr lang="en-GB" dirty="0"/>
              <a:t>, </a:t>
            </a:r>
            <a:r>
              <a:rPr lang="en-GB" dirty="0" err="1"/>
              <a:t>òrain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dualchas</a:t>
            </a:r>
            <a:r>
              <a:rPr lang="en-GB" dirty="0"/>
              <a:t> na Gàidhlig. Bha mil an </a:t>
            </a:r>
            <a:r>
              <a:rPr lang="en-GB" dirty="0" err="1"/>
              <a:t>fhraoich</a:t>
            </a:r>
            <a:r>
              <a:rPr lang="en-GB" dirty="0"/>
              <a:t> na m</a:t>
            </a:r>
            <a:r>
              <a:rPr lang="gd-GB" dirty="0"/>
              <a:t>ì</a:t>
            </a:r>
            <a:r>
              <a:rPr lang="en-GB" dirty="0" err="1"/>
              <a:t>lsea</a:t>
            </a:r>
            <a:r>
              <a:rPr lang="gd-GB" dirty="0"/>
              <a:t>n</a:t>
            </a:r>
            <a:r>
              <a:rPr lang="en-GB" dirty="0"/>
              <a:t> </a:t>
            </a:r>
            <a:r>
              <a:rPr lang="en-GB" dirty="0" err="1"/>
              <a:t>nàdarrach</a:t>
            </a:r>
            <a:r>
              <a:rPr lang="en-GB" dirty="0"/>
              <a:t> </a:t>
            </a:r>
            <a:r>
              <a:rPr lang="en-GB" dirty="0" err="1"/>
              <a:t>luachmhor</a:t>
            </a:r>
            <a:r>
              <a:rPr lang="en-GB" dirty="0"/>
              <a:t> </a:t>
            </a:r>
            <a:r>
              <a:rPr lang="en-GB" dirty="0" err="1"/>
              <a:t>aig</a:t>
            </a:r>
            <a:r>
              <a:rPr lang="en-GB" dirty="0"/>
              <a:t> </a:t>
            </a:r>
            <a:r>
              <a:rPr lang="en-GB" dirty="0" err="1"/>
              <a:t>coimhearsnachdan</a:t>
            </a:r>
            <a:r>
              <a:rPr lang="en-GB" dirty="0"/>
              <a:t> Gàidhlig.</a:t>
            </a:r>
            <a:br>
              <a:rPr lang="en-GB" dirty="0"/>
            </a:br>
            <a:endParaRPr lang="en-GB" dirty="0"/>
          </a:p>
          <a:p>
            <a:r>
              <a:rPr lang="gd-GB" b="1" dirty="0"/>
              <a:t>Dearcan</a:t>
            </a:r>
            <a:endParaRPr lang="en-GB" b="1" dirty="0"/>
          </a:p>
          <a:p>
            <a:r>
              <a:rPr lang="en-GB" dirty="0" err="1"/>
              <a:t>Bidh</a:t>
            </a:r>
            <a:r>
              <a:rPr lang="en-GB" dirty="0"/>
              <a:t> </a:t>
            </a:r>
            <a:r>
              <a:rPr lang="en-GB" dirty="0" err="1"/>
              <a:t>dearcan</a:t>
            </a:r>
            <a:r>
              <a:rPr lang="en-GB" dirty="0"/>
              <a:t> </a:t>
            </a:r>
            <a:r>
              <a:rPr lang="en-GB" dirty="0" err="1"/>
              <a:t>fiadhaich</a:t>
            </a:r>
            <a:r>
              <a:rPr lang="en-GB" dirty="0"/>
              <a:t> mar f</a:t>
            </a:r>
            <a:r>
              <a:rPr lang="gd-GB" dirty="0"/>
              <a:t>h</a:t>
            </a:r>
            <a:r>
              <a:rPr lang="en-GB" dirty="0" err="1"/>
              <a:t>raochan</a:t>
            </a:r>
            <a:r>
              <a:rPr lang="en-GB" dirty="0"/>
              <a:t>, </a:t>
            </a:r>
            <a:r>
              <a:rPr lang="en-GB" dirty="0" err="1"/>
              <a:t>sùbhan-craoibh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smeuran</a:t>
            </a:r>
            <a:r>
              <a:rPr lang="en-GB" dirty="0"/>
              <a:t> a' </a:t>
            </a:r>
            <a:r>
              <a:rPr lang="en-GB" dirty="0" err="1"/>
              <a:t>fàs</a:t>
            </a:r>
            <a:r>
              <a:rPr lang="en-GB" dirty="0"/>
              <a:t> </a:t>
            </a:r>
            <a:r>
              <a:rPr lang="en-GB" dirty="0" err="1"/>
              <a:t>gu</a:t>
            </a:r>
            <a:r>
              <a:rPr lang="en-GB" dirty="0"/>
              <a:t> </a:t>
            </a:r>
            <a:r>
              <a:rPr lang="en-GB" dirty="0" err="1"/>
              <a:t>pailt</a:t>
            </a:r>
            <a:r>
              <a:rPr lang="en-GB" dirty="0"/>
              <a:t> air a' </a:t>
            </a:r>
            <a:r>
              <a:rPr lang="en-GB" dirty="0" err="1"/>
              <a:t>Ghàidhealtachd</a:t>
            </a:r>
            <a:r>
              <a:rPr lang="en-GB" dirty="0"/>
              <a:t>. </a:t>
            </a:r>
            <a:r>
              <a:rPr lang="en-GB" dirty="0" err="1"/>
              <a:t>Tha</a:t>
            </a:r>
            <a:r>
              <a:rPr lang="en-GB" dirty="0"/>
              <a:t> </a:t>
            </a:r>
            <a:r>
              <a:rPr lang="en-GB" dirty="0" err="1"/>
              <a:t>iad</a:t>
            </a:r>
            <a:r>
              <a:rPr lang="en-GB" dirty="0"/>
              <a:t> a' </a:t>
            </a:r>
            <a:r>
              <a:rPr lang="en-GB" dirty="0" err="1"/>
              <a:t>nochdadh</a:t>
            </a:r>
            <a:r>
              <a:rPr lang="en-GB" dirty="0"/>
              <a:t> </a:t>
            </a:r>
            <a:r>
              <a:rPr lang="en-GB" dirty="0" err="1"/>
              <a:t>gu</a:t>
            </a:r>
            <a:r>
              <a:rPr lang="en-GB" dirty="0"/>
              <a:t> </a:t>
            </a:r>
            <a:r>
              <a:rPr lang="en-GB" dirty="0" err="1"/>
              <a:t>tric</a:t>
            </a:r>
            <a:r>
              <a:rPr lang="en-GB" dirty="0"/>
              <a:t> </a:t>
            </a:r>
            <a:r>
              <a:rPr lang="en-GB" dirty="0" err="1"/>
              <a:t>ann</a:t>
            </a:r>
            <a:r>
              <a:rPr lang="en-GB" dirty="0"/>
              <a:t> am </a:t>
            </a:r>
            <a:r>
              <a:rPr lang="en-GB" dirty="0" err="1"/>
              <a:t>bàrdachd</a:t>
            </a:r>
            <a:r>
              <a:rPr lang="en-GB" dirty="0"/>
              <a:t> </a:t>
            </a:r>
            <a:r>
              <a:rPr lang="en-GB" dirty="0" err="1"/>
              <a:t>nàdair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ann</a:t>
            </a:r>
            <a:r>
              <a:rPr lang="en-GB" dirty="0"/>
              <a:t> an </a:t>
            </a:r>
            <a:r>
              <a:rPr lang="en-GB" dirty="0" err="1"/>
              <a:t>traidiseanan</a:t>
            </a:r>
            <a:r>
              <a:rPr lang="en-GB" dirty="0"/>
              <a:t> </a:t>
            </a:r>
            <a:r>
              <a:rPr lang="en-GB" dirty="0" err="1"/>
              <a:t>bìdh</a:t>
            </a:r>
            <a:r>
              <a:rPr lang="en-GB" dirty="0"/>
              <a:t> na Gàidhlig. Bha </a:t>
            </a:r>
            <a:r>
              <a:rPr lang="en-GB" dirty="0" err="1"/>
              <a:t>togail</a:t>
            </a:r>
            <a:r>
              <a:rPr lang="en-GB" dirty="0"/>
              <a:t> </a:t>
            </a:r>
            <a:r>
              <a:rPr lang="en-GB" dirty="0" err="1"/>
              <a:t>dhearcan</a:t>
            </a:r>
            <a:r>
              <a:rPr lang="en-GB" dirty="0"/>
              <a:t> na </a:t>
            </a:r>
            <a:r>
              <a:rPr lang="en-GB" dirty="0" err="1"/>
              <a:t>ghnìomh</a:t>
            </a:r>
            <a:r>
              <a:rPr lang="en-GB" dirty="0"/>
              <a:t> </a:t>
            </a:r>
            <a:r>
              <a:rPr lang="en-GB" dirty="0" err="1"/>
              <a:t>coimhearsnachd</a:t>
            </a:r>
            <a:r>
              <a:rPr lang="en-GB" dirty="0"/>
              <a:t> </a:t>
            </a:r>
            <a:r>
              <a:rPr lang="en-GB" dirty="0" err="1"/>
              <a:t>ann</a:t>
            </a:r>
            <a:r>
              <a:rPr lang="en-GB" dirty="0"/>
              <a:t> an </a:t>
            </a:r>
            <a:r>
              <a:rPr lang="en-GB" dirty="0" err="1"/>
              <a:t>iomadh</a:t>
            </a:r>
            <a:r>
              <a:rPr lang="en-GB" dirty="0"/>
              <a:t> </a:t>
            </a:r>
            <a:r>
              <a:rPr lang="en-GB" dirty="0" err="1"/>
              <a:t>sgìre</a:t>
            </a:r>
            <a:r>
              <a:rPr lang="en-GB" dirty="0"/>
              <a:t> Ghàidhlig.</a:t>
            </a:r>
            <a:br>
              <a:rPr lang="en-GB" dirty="0"/>
            </a:br>
            <a:endParaRPr lang="en-GB" dirty="0"/>
          </a:p>
          <a:p>
            <a:r>
              <a:rPr lang="en-GB" b="1" dirty="0"/>
              <a:t>Cranachan</a:t>
            </a:r>
          </a:p>
          <a:p>
            <a:r>
              <a:rPr lang="en-GB" dirty="0"/>
              <a:t>'S e m</a:t>
            </a:r>
            <a:r>
              <a:rPr lang="gd-GB" dirty="0"/>
              <a:t>ì</a:t>
            </a:r>
            <a:r>
              <a:rPr lang="en-GB" dirty="0" err="1"/>
              <a:t>lsea</a:t>
            </a:r>
            <a:r>
              <a:rPr lang="gd-GB" dirty="0"/>
              <a:t>n</a:t>
            </a:r>
            <a:r>
              <a:rPr lang="en-GB" dirty="0"/>
              <a:t> </a:t>
            </a:r>
            <a:r>
              <a:rPr lang="en-GB" dirty="0" err="1"/>
              <a:t>thraidiseanta</a:t>
            </a:r>
            <a:r>
              <a:rPr lang="en-GB" dirty="0"/>
              <a:t> Albannach a </a:t>
            </a:r>
            <a:r>
              <a:rPr lang="en-GB" dirty="0" err="1"/>
              <a:t>th</a:t>
            </a:r>
            <a:r>
              <a:rPr lang="en-GB" dirty="0"/>
              <a:t>' </a:t>
            </a:r>
            <a:r>
              <a:rPr lang="en-GB" dirty="0" err="1"/>
              <a:t>ann</a:t>
            </a:r>
            <a:r>
              <a:rPr lang="en-GB" dirty="0"/>
              <a:t> an </a:t>
            </a:r>
            <a:r>
              <a:rPr lang="en-GB" dirty="0" err="1"/>
              <a:t>crannachan</a:t>
            </a:r>
            <a:r>
              <a:rPr lang="en-GB" dirty="0"/>
              <a:t>, air a </a:t>
            </a:r>
            <a:r>
              <a:rPr lang="en-GB" dirty="0" err="1"/>
              <a:t>dhèanamh</a:t>
            </a:r>
            <a:r>
              <a:rPr lang="en-GB" dirty="0"/>
              <a:t> le </a:t>
            </a:r>
            <a:r>
              <a:rPr lang="en-GB" dirty="0" err="1"/>
              <a:t>coirce</a:t>
            </a:r>
            <a:r>
              <a:rPr lang="en-GB" dirty="0"/>
              <a:t>, </a:t>
            </a:r>
            <a:r>
              <a:rPr lang="en-GB" dirty="0" err="1"/>
              <a:t>uachdar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dearcan</a:t>
            </a:r>
            <a:r>
              <a:rPr lang="en-GB" dirty="0"/>
              <a:t>. </a:t>
            </a:r>
            <a:r>
              <a:rPr lang="en-GB" dirty="0" err="1"/>
              <a:t>Tha</a:t>
            </a:r>
            <a:r>
              <a:rPr lang="en-GB" dirty="0"/>
              <a:t> na </a:t>
            </a:r>
            <a:r>
              <a:rPr lang="en-GB" dirty="0" err="1"/>
              <a:t>grìtheidean</a:t>
            </a:r>
            <a:r>
              <a:rPr lang="en-GB" dirty="0"/>
              <a:t> </a:t>
            </a:r>
            <a:r>
              <a:rPr lang="en-GB" dirty="0" err="1"/>
              <a:t>seo</a:t>
            </a:r>
            <a:r>
              <a:rPr lang="en-GB" dirty="0"/>
              <a:t> </a:t>
            </a:r>
            <a:r>
              <a:rPr lang="en-GB" dirty="0" err="1"/>
              <a:t>ceangailte</a:t>
            </a:r>
            <a:r>
              <a:rPr lang="en-GB" dirty="0"/>
              <a:t> </a:t>
            </a:r>
            <a:r>
              <a:rPr lang="en-GB" dirty="0" err="1"/>
              <a:t>gu</a:t>
            </a:r>
            <a:r>
              <a:rPr lang="en-GB" dirty="0"/>
              <a:t> </a:t>
            </a:r>
            <a:r>
              <a:rPr lang="en-GB" dirty="0" err="1"/>
              <a:t>dlùth</a:t>
            </a:r>
            <a:r>
              <a:rPr lang="en-GB" dirty="0"/>
              <a:t> </a:t>
            </a:r>
            <a:r>
              <a:rPr lang="en-GB" dirty="0" err="1"/>
              <a:t>ri</a:t>
            </a:r>
            <a:r>
              <a:rPr lang="en-GB" dirty="0"/>
              <a:t> </a:t>
            </a:r>
            <a:r>
              <a:rPr lang="en-GB" dirty="0" err="1"/>
              <a:t>àiteachas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traidiseanan</a:t>
            </a:r>
            <a:r>
              <a:rPr lang="en-GB" dirty="0"/>
              <a:t> na </a:t>
            </a:r>
            <a:r>
              <a:rPr lang="en-GB" dirty="0" err="1"/>
              <a:t>Gàidhealtachd</a:t>
            </a:r>
            <a:r>
              <a:rPr lang="en-GB" dirty="0"/>
              <a:t>. </a:t>
            </a:r>
            <a:r>
              <a:rPr lang="en-GB" dirty="0" err="1"/>
              <a:t>Tha</a:t>
            </a:r>
            <a:r>
              <a:rPr lang="en-GB" dirty="0"/>
              <a:t> </a:t>
            </a:r>
            <a:r>
              <a:rPr lang="en-GB" dirty="0" err="1"/>
              <a:t>crannachan</a:t>
            </a:r>
            <a:r>
              <a:rPr lang="en-GB" dirty="0"/>
              <a:t> </a:t>
            </a:r>
            <a:r>
              <a:rPr lang="en-GB" dirty="0" err="1"/>
              <a:t>gu</a:t>
            </a:r>
            <a:r>
              <a:rPr lang="en-GB" dirty="0"/>
              <a:t> </a:t>
            </a:r>
            <a:r>
              <a:rPr lang="en-GB" dirty="0" err="1"/>
              <a:t>tric</a:t>
            </a:r>
            <a:r>
              <a:rPr lang="en-GB" dirty="0"/>
              <a:t> </a:t>
            </a:r>
            <a:r>
              <a:rPr lang="en-GB" dirty="0" err="1"/>
              <a:t>ceangailte</a:t>
            </a:r>
            <a:r>
              <a:rPr lang="en-GB" dirty="0"/>
              <a:t> </a:t>
            </a:r>
            <a:r>
              <a:rPr lang="en-GB" dirty="0" err="1"/>
              <a:t>ri</a:t>
            </a:r>
            <a:r>
              <a:rPr lang="en-GB" dirty="0"/>
              <a:t> </a:t>
            </a:r>
            <a:r>
              <a:rPr lang="en-GB" dirty="0" err="1"/>
              <a:t>fèisean</a:t>
            </a:r>
            <a:r>
              <a:rPr lang="en-GB" dirty="0"/>
              <a:t> </a:t>
            </a:r>
            <a:r>
              <a:rPr lang="en-GB" dirty="0" err="1"/>
              <a:t>foghair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cruinneachaidhean</a:t>
            </a:r>
            <a:r>
              <a:rPr lang="en-GB" dirty="0"/>
              <a:t> </a:t>
            </a:r>
            <a:r>
              <a:rPr lang="en-GB" dirty="0" err="1"/>
              <a:t>samhraidh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3FB993-9F9B-F9CC-8936-6C0A59D964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F84DC-E62E-484F-845A-51C2D89FCC7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557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03439-54CD-F3AC-44DC-6B38F5A052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33D96B-60AD-6A79-BD55-597CC2159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0B094-8638-2DAB-8BA4-8DB234AA1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7FFAB-92F5-F357-00DF-7DB6C6C6B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E5BFB-A22A-66CF-49A9-45E0316A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641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683CFA-0273-2300-2642-4CBBE9D60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FA2895-D87D-E612-F317-16FEAD4CA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745F7C-A096-A542-5D97-A78453F6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88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4A3E7-A1CE-E661-7ABB-A4DFA19E3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9DE7D-70E6-D176-4585-CA9B9412A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313856-72D4-01FE-D7C7-0B4468AEA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F4F9A6-D940-4FF3-DFAA-0C802C254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EF81F-519F-F358-CAA2-9C6D3CDC1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6BCED1-5B6B-5DB7-CA4B-1FB574A51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80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CF2A5-8E8D-69D8-62A6-E376B05E8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2131B0-CFE6-A946-895B-AB92CAAC8F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DBE4A-0212-84B6-56F9-F5A8263FF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59A5DA-C252-84DA-D55C-75993CC6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53F61-2DF8-7D5A-8A91-C046BF391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CB73B-681D-B1A5-0761-ADDD12C1D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707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57816-7164-8D25-A1CE-1F586092F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5A8713-A975-499F-1900-44A2D0872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6A576-C820-D914-437C-9C20DE4F1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EAFF8-7BF6-9076-1A2B-BEFB48ADB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D6603-4761-A2E9-F5FD-9787CE3B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828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544B91-8744-6CCE-568D-AD8119A2F7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9D08CD-8A6B-AF84-984F-EB0ADB28D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869935-F605-97DB-93C6-76384D5E4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A2785-C67C-B278-E60B-0D8B58128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698BB-0256-D46E-CC39-B7DAB1C11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728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KSB Foo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2EF9D7A9-DD74-4855-95C8-481BD4378F77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7018" y="6406643"/>
            <a:ext cx="1296649" cy="30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30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ck 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B79548-CDF9-4462-9316-8E83B9896750}"/>
              </a:ext>
            </a:extLst>
          </p:cNvPr>
          <p:cNvSpPr txBox="1"/>
          <p:nvPr/>
        </p:nvSpPr>
        <p:spPr>
          <a:xfrm>
            <a:off x="365558" y="6601521"/>
            <a:ext cx="11460885" cy="256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aseline="300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Keep Scotland Beautiful is a Scottish Charitable Incorporated Organisation (SCIO): Number SC030332. Copyright © Keep Scotland Beautiful 2024.  All rights reserved.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94D9C6A-7247-4DEF-9573-BD21D070B3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3945" y="425743"/>
            <a:ext cx="2564951" cy="6068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3D3A11-F9DD-CFF0-34E0-98E9B27D094A}"/>
              </a:ext>
            </a:extLst>
          </p:cNvPr>
          <p:cNvSpPr txBox="1"/>
          <p:nvPr/>
        </p:nvSpPr>
        <p:spPr>
          <a:xfrm>
            <a:off x="6563194" y="559885"/>
            <a:ext cx="5250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2484C6"/>
                </a:solidFill>
                <a:latin typeface="Montserrat Medium" panose="00000600000000000000" pitchFamily="2" charset="0"/>
                <a:cs typeface="Arial" panose="020B0604020202020204" pitchFamily="34" charset="0"/>
              </a:rPr>
              <a:t>Your charity inspiring action for our environment</a:t>
            </a:r>
            <a:endParaRPr lang="en-GB" sz="1600">
              <a:solidFill>
                <a:srgbClr val="2484C6"/>
              </a:solidFill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23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FE83-CD5C-48D6-A11B-B5BB8FD085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A187B3-9DD9-40BF-B6FD-75A1BFD77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380A1F-DF24-4BE6-B9BC-5EE28584E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2C33A-12F3-41C5-B47B-6F168FB65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24517-0761-42EB-AC2A-0D2EE2DE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855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2769D-EEFC-458A-A094-D14E91A98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55A6F-7912-4359-B49B-B09174685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CEE95-BE2E-4C66-A166-45C5D1E03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027E3-FD60-4731-903E-BAC23B57A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1075D-1593-4FD0-80B8-465502ABF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3301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0F271-5C52-4BF5-9038-DA20BD0FB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CED2CB-1A7E-482E-A01B-EB14DD15F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B010D-789C-4A26-8DC7-9A23DDB84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CAA263-3C4E-4447-B374-C16D94174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6DC23-A214-4576-9F60-71061FEBF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055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DD98F-8439-8C0B-F4C6-7F11AB101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71CFC-391B-CEC6-80A3-8D35A73E7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9E0EE-635D-0B84-173E-5502123F4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C6E8A-CA0C-5ADB-DF66-D72325728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2B861-5117-8232-2D96-467217F9D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015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4C674-A650-4F0C-9517-9FB5F5739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771B6-7FCF-4A2B-A1BA-8C052D85B1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F5EA12-DB1F-4020-A5B6-7072CDB02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0FCEB0-5790-4385-8274-058A1F97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3F45F-47C7-440B-B21D-B93F7EF4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DFFCA-9479-4071-9097-2D99FCD94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8372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03218-FCF3-40F7-8ADA-C334707DD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19C5B-ECDE-43A5-A11D-B3A6441A3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A35F5A-7812-4409-AABD-B8795F52C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B0C88B-F2D1-4605-8F87-DA989C5AC8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EDB111-33A5-4E18-93DE-B46C6D1FE1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7F432E-816F-4163-8F1F-21F27DDCA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F9FF78-D8C3-48FE-8E22-572EE2140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AA2A2A-4C85-4861-AF4F-69130CB5D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4923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92E31-F578-4EF5-B5A2-CE01C4B2C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DB2A4C-FCBB-4FE2-B122-3454A5173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647CC7-DB7D-482B-957A-0E3CB7BA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ADC783-0A4C-4864-B86C-414ECC407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748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A855A2-1987-4871-8527-5CAC772D6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A2E24B-DE73-47B0-BA41-B989EE067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45C92-3F7C-4399-B775-C97EBBF29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7402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C7912-CE2D-4FE0-B7F2-991C084A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91DE8-9EF8-4506-A3A2-6214BFE89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BB35E1-5288-4573-8E7D-38E7E75282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91E13-344A-4138-9DFF-174B3659C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0B1DF-C184-400A-AF8C-DAC6E608F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0F6A09-8A09-487B-B156-653D6773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0372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9B9F1-C0AF-451A-9D0B-630121FD1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1F38E5-AA8C-44A1-8206-BA5C0E0740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8BBD8-4751-4C6A-8AD4-F311DE061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BD341D-7DCB-4FDC-BFFB-60A4599B9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646CB0-2D24-4ED7-851C-4BB0AC79A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F129B-A347-4869-B227-632DA60C1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378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A2896-EFE1-4773-ABFE-9417759FF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D50BD8-67B4-4003-995B-14216CA1D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E4F404-A8EA-4E53-9773-A2DDC858B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15D7B-DD97-42E4-9EFE-3569385B9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CF691-ED80-412B-AFA6-F3D6DC483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076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E9B5CC-D62D-46D9-AC56-8D58FA7B13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6321EF-64EA-4A0C-A01F-423A3D1B2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ABBEC-052A-4AFE-BBCA-C9C8874A7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4A9C31-564C-4D3B-8F92-5F77BA43D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9578F-E14B-4304-842C-1DC01312B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8030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SB Foo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32C567-2833-48B3-A4EA-042EF3FBE349}"/>
              </a:ext>
            </a:extLst>
          </p:cNvPr>
          <p:cNvCxnSpPr/>
          <p:nvPr userDrawn="1"/>
        </p:nvCxnSpPr>
        <p:spPr>
          <a:xfrm>
            <a:off x="0" y="6261699"/>
            <a:ext cx="12192000" cy="0"/>
          </a:xfrm>
          <a:prstGeom prst="line">
            <a:avLst/>
          </a:prstGeom>
          <a:ln>
            <a:solidFill>
              <a:srgbClr val="2484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2EF9D7A9-DD74-4855-95C8-481BD4378F77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7018" y="6406643"/>
            <a:ext cx="1296649" cy="3067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80F21F-3F21-44D9-A57C-569E6EB320FA}"/>
              </a:ext>
            </a:extLst>
          </p:cNvPr>
          <p:cNvSpPr txBox="1"/>
          <p:nvPr userDrawn="1"/>
        </p:nvSpPr>
        <p:spPr>
          <a:xfrm>
            <a:off x="4366003" y="6390751"/>
            <a:ext cx="345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GB" sz="1200" baseline="3000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algn="l"/>
            <a:r>
              <a:rPr lang="en-GB" sz="1200" baseline="300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Copyright © Keep Scotland Beautiful 2021. 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8033656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5797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15827-87C9-C628-3426-E25791CBB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F366F-BEA5-FA87-A880-9083CEDCB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78F0A-8BA8-5B5D-9896-4A70256C1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105A7-EE34-6F46-17D9-4BD458100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43F32-1E1A-928B-9D4B-4925C77B1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240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SB Foo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168A4E-3B35-170E-28D8-2224A55F98A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7" b="17798"/>
          <a:stretch/>
        </p:blipFill>
        <p:spPr bwMode="auto">
          <a:xfrm>
            <a:off x="111167" y="91975"/>
            <a:ext cx="2043448" cy="62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948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KSB Foo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2EF9D7A9-DD74-4855-95C8-481BD4378F77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7018" y="6406643"/>
            <a:ext cx="1296649" cy="30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07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SB Foo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32C567-2833-48B3-A4EA-042EF3FBE349}"/>
              </a:ext>
            </a:extLst>
          </p:cNvPr>
          <p:cNvCxnSpPr/>
          <p:nvPr userDrawn="1"/>
        </p:nvCxnSpPr>
        <p:spPr>
          <a:xfrm>
            <a:off x="0" y="6261699"/>
            <a:ext cx="12192000" cy="0"/>
          </a:xfrm>
          <a:prstGeom prst="line">
            <a:avLst/>
          </a:prstGeom>
          <a:ln>
            <a:solidFill>
              <a:srgbClr val="2484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2EF9D7A9-DD74-4855-95C8-481BD4378F77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7018" y="6406643"/>
            <a:ext cx="1296649" cy="3067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80F21F-3F21-44D9-A57C-569E6EB320FA}"/>
              </a:ext>
            </a:extLst>
          </p:cNvPr>
          <p:cNvSpPr txBox="1"/>
          <p:nvPr userDrawn="1"/>
        </p:nvSpPr>
        <p:spPr>
          <a:xfrm>
            <a:off x="4366003" y="6390751"/>
            <a:ext cx="3459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GB" sz="1200" baseline="3000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algn="l"/>
            <a:r>
              <a:rPr lang="en-GB" sz="1200" baseline="300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Copyright © Keep Scotland Beautiful 2025. 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37623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B8802-7DFB-8E39-83C6-CD443B200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63A44-5961-6141-F1C1-100B072A8C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C7468-F62A-3AB0-E9DC-74524CE5F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93D16-A37A-4A10-7A6B-1EE6310CD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B2675-2E9F-4802-4F7A-FC124CF78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D5289-9198-E714-7935-2EA0F8204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95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C936A-F40C-F8E7-0084-1006EB8EE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00C75-6D16-530A-7E1C-457DA15FD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62CFFD-E7EA-3380-A1B0-0819FAED8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38A5AE-4991-08DD-1A9A-85CDD8FE87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AA8F3C-AE12-396B-22F1-A82B543CB5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6E2347-DAAD-A1BE-2994-7A13D60BA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DF9C1C-3712-9704-76ED-E172AB1AA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75472E-F9F3-81DB-C345-031F2B31C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343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7DBE5-AF97-6562-D388-0B8254936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75F822-06BD-30CE-004D-ABA960E6E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2B04AD-D30F-981B-EA26-046E8E339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68CB93-6AED-0E14-B301-181D47D9D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268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B7F0D5-0C4B-9E0B-9529-171355229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1DA58A-DC8D-06D1-3EDC-37D36C808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95309-768C-6785-69BF-8897F0111A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CCF184-1F29-41CB-9E4E-7E37B579733D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707EC-E1F8-0058-317A-06BD116B92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F67A9-C60E-A0BC-CED2-6717FFE81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99CEA6-9B96-4140-BD7D-B63611FBB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56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7" r:id="rId4"/>
    <p:sldLayoutId id="2147483678" r:id="rId5"/>
    <p:sldLayoutId id="2147483679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76" r:id="rId15"/>
    <p:sldLayoutId id="2147483680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8FE3F2-B7CB-4F11-9C99-96F8ECB82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CAA0DE-5451-428B-8D68-8B57C574E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15514-F912-402F-94FB-05F42A16A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DB935-B164-45AD-BBCF-CF34FBDA35F5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87B48-879A-44F7-BA7F-E3A16265B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0A00E-7A5F-4DB2-B5F3-20E7AC136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85A10-30ED-42C1-8228-BDA85A7315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7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2.wdp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Dealbh 6">
            <a:extLst>
              <a:ext uri="{FF2B5EF4-FFF2-40B4-BE49-F238E27FC236}">
                <a16:creationId xmlns:a16="http://schemas.microsoft.com/office/drawing/2014/main" id="{14C7BAD2-9E0C-7C5F-C7B9-DA24904CE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744645"/>
          </a:xfrm>
          <a:prstGeom prst="rect">
            <a:avLst/>
          </a:prstGeom>
        </p:spPr>
      </p:pic>
      <p:sp>
        <p:nvSpPr>
          <p:cNvPr id="4" name="Shape 347"/>
          <p:cNvSpPr/>
          <p:nvPr/>
        </p:nvSpPr>
        <p:spPr>
          <a:xfrm>
            <a:off x="159760" y="1919246"/>
            <a:ext cx="6911337" cy="1735568"/>
          </a:xfrm>
          <a:prstGeom prst="rect">
            <a:avLst/>
          </a:prstGeom>
          <a:solidFill>
            <a:srgbClr val="2484C6">
              <a:alpha val="8000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</a:pPr>
            <a:r>
              <a:rPr lang="gd-GB" sz="3200" b="1" dirty="0">
                <a:solidFill>
                  <a:srgbClr val="FFFFFF"/>
                </a:solidFill>
                <a:latin typeface="Montserrat SemiBold" pitchFamily="2" charset="0"/>
                <a:ea typeface="Arvo"/>
                <a:cs typeface="Arial" panose="020B0604020202020204" pitchFamily="34" charset="0"/>
                <a:sym typeface="Arvo"/>
              </a:rPr>
              <a:t>Picnic Aon Phlanaid </a:t>
            </a:r>
            <a:endParaRPr lang="en-GB" sz="3200" b="1" dirty="0">
              <a:solidFill>
                <a:srgbClr val="FFFFFF"/>
              </a:solidFill>
              <a:latin typeface="Montserrat SemiBold" pitchFamily="2" charset="0"/>
              <a:ea typeface="Arvo"/>
              <a:cs typeface="Arial" panose="020B0604020202020204" pitchFamily="34" charset="0"/>
              <a:sym typeface="Arvo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7620" y="5831733"/>
            <a:ext cx="12199620" cy="119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4E76B3-E254-E852-21E6-8404D094A5A3}"/>
              </a:ext>
            </a:extLst>
          </p:cNvPr>
          <p:cNvSpPr txBox="1"/>
          <p:nvPr/>
        </p:nvSpPr>
        <p:spPr>
          <a:xfrm>
            <a:off x="7524750" y="6264784"/>
            <a:ext cx="4359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2484C6"/>
                </a:solidFill>
                <a:latin typeface="Montserrat Medium" panose="00000600000000000000" pitchFamily="2" charset="0"/>
                <a:cs typeface="Arial" panose="020B0604020202020204" pitchFamily="34" charset="0"/>
              </a:rPr>
              <a:t>Your charity for Scotland’s environment</a:t>
            </a:r>
            <a:endParaRPr lang="en-GB" sz="1600" dirty="0">
              <a:solidFill>
                <a:srgbClr val="2484C6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F2904AB-4120-5FE9-F0E3-C2643E736F3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657" y="6127634"/>
            <a:ext cx="2564951" cy="60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90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02575-AB5F-CDB2-064B-7C2141DBF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AF9A29-439C-06E6-CE9B-99074488B363}"/>
              </a:ext>
            </a:extLst>
          </p:cNvPr>
          <p:cNvSpPr txBox="1"/>
          <p:nvPr/>
        </p:nvSpPr>
        <p:spPr>
          <a:xfrm>
            <a:off x="69190" y="392123"/>
            <a:ext cx="12053620" cy="1323439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GB" sz="4000" b="1" noProof="0" dirty="0">
                <a:solidFill>
                  <a:srgbClr val="FFC000"/>
                </a:solidFill>
                <a:latin typeface="Montserrat SemiBold" pitchFamily="2" charset="0"/>
              </a:rPr>
              <a:t>Activity: </a:t>
            </a:r>
            <a:r>
              <a:rPr lang="en-GB" sz="4000" b="1" noProof="0" dirty="0" err="1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Dealbhaich</a:t>
            </a:r>
            <a:r>
              <a:rPr lang="en-GB" sz="4000" b="1" noProof="0" dirty="0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 </a:t>
            </a:r>
            <a:r>
              <a:rPr lang="en-GB" sz="4000" b="1" noProof="0" dirty="0" err="1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ur</a:t>
            </a:r>
            <a:r>
              <a:rPr lang="en-GB" sz="4000" b="1" noProof="0" dirty="0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 </a:t>
            </a:r>
            <a:r>
              <a:rPr lang="gd-GB" sz="4000" b="1" noProof="0" dirty="0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Picnic</a:t>
            </a:r>
            <a:r>
              <a:rPr lang="en-GB" sz="4000" b="1" noProof="0" dirty="0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 Ghàidhlig Aon </a:t>
            </a:r>
            <a:r>
              <a:rPr lang="en-GB" sz="4000" b="1" noProof="0" dirty="0" err="1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Phlanaid</a:t>
            </a:r>
            <a:r>
              <a:rPr lang="gd-GB" sz="4000" b="1" noProof="0" dirty="0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00B259"/>
              </a:solidFill>
              <a:effectLst/>
              <a:uLnTx/>
              <a:uFillTx/>
              <a:latin typeface="Montserrat SemiBold" pitchFamily="2" charset="0"/>
              <a:cs typeface="Dreaming Outloud Pro" panose="03050502040302030504" pitchFamily="66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9957D2B-B3D9-5EF1-3D1C-1748349DF3DD}"/>
              </a:ext>
            </a:extLst>
          </p:cNvPr>
          <p:cNvSpPr txBox="1"/>
          <p:nvPr/>
        </p:nvSpPr>
        <p:spPr>
          <a:xfrm>
            <a:off x="428977" y="1588514"/>
            <a:ext cx="11334045" cy="4093428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Tagh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àite</a:t>
            </a:r>
            <a:endParaRPr lang="gd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gd-GB" sz="2000" b="1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Tagh</a:t>
            </a:r>
            <a:r>
              <a:rPr lang="pt-BR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ciamar a ruigeas sibh e</a:t>
            </a:r>
            <a:endParaRPr lang="gd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Tagh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biadhan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seasmhach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a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tha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a'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riochdachadh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biadh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traidiseanta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na h-Alba</a:t>
            </a:r>
            <a:endParaRPr lang="gd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gd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Tagh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mar a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thèid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am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biadh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a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fhrithealadh</a:t>
            </a:r>
            <a:endParaRPr lang="gd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Tagh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ceòl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traidiseanta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Albannach</a:t>
            </a:r>
            <a:endParaRPr lang="gd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Tagh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abairt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Ghàidhlig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airson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a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chleachdadh</a:t>
            </a:r>
            <a:endParaRPr lang="gd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Tagh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cò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bhios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còmhla</a:t>
            </a:r>
            <a:r>
              <a:rPr lang="en-GB" sz="2000" b="1" noProof="0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2000" b="1" noProof="0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ribh</a:t>
            </a:r>
            <a:endParaRPr lang="en-GB" sz="20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872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BE238683-934D-4C09-8987-4D3CE571A7C5}"/>
              </a:ext>
            </a:extLst>
          </p:cNvPr>
          <p:cNvSpPr txBox="1">
            <a:spLocks/>
          </p:cNvSpPr>
          <p:nvPr/>
        </p:nvSpPr>
        <p:spPr>
          <a:xfrm>
            <a:off x="2738400" y="1397000"/>
            <a:ext cx="6733626" cy="311457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GB" sz="13334" baseline="30000" dirty="0" err="1">
                <a:solidFill>
                  <a:srgbClr val="2484C6"/>
                </a:solidFill>
                <a:latin typeface="Montserrat"/>
              </a:rPr>
              <a:t>Tapadh</a:t>
            </a:r>
            <a:endParaRPr lang="en-GB" sz="13334" baseline="30000" dirty="0">
              <a:solidFill>
                <a:srgbClr val="2484C6"/>
              </a:solidFill>
              <a:latin typeface="Montserrat"/>
            </a:endParaRPr>
          </a:p>
          <a:p>
            <a:pPr algn="ctr">
              <a:lnSpc>
                <a:spcPct val="110000"/>
              </a:lnSpc>
            </a:pPr>
            <a:r>
              <a:rPr lang="en-GB" sz="13334" baseline="30000" dirty="0" err="1">
                <a:solidFill>
                  <a:srgbClr val="2484C6"/>
                </a:solidFill>
                <a:latin typeface="Montserrat"/>
              </a:rPr>
              <a:t>Leibh</a:t>
            </a:r>
            <a:endParaRPr lang="en-GB" sz="13334" baseline="30000" dirty="0">
              <a:solidFill>
                <a:srgbClr val="2484C6"/>
              </a:solidFill>
              <a:latin typeface="Montserra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42566C-2EA6-4911-A534-D3CBD71F009A}"/>
              </a:ext>
            </a:extLst>
          </p:cNvPr>
          <p:cNvSpPr txBox="1"/>
          <p:nvPr/>
        </p:nvSpPr>
        <p:spPr>
          <a:xfrm>
            <a:off x="615024" y="4034058"/>
            <a:ext cx="111714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rgbClr val="666666"/>
                </a:solidFill>
                <a:latin typeface="Montserrat Medium" panose="00000600000000000000" pitchFamily="2" charset="0"/>
              </a:rPr>
              <a:t>Cuir</a:t>
            </a:r>
            <a:r>
              <a:rPr lang="en-GB" dirty="0">
                <a:solidFill>
                  <a:srgbClr val="666666"/>
                </a:solidFill>
                <a:latin typeface="Montserrat Medium" panose="00000600000000000000" pitchFamily="2" charset="0"/>
              </a:rPr>
              <a:t> </a:t>
            </a:r>
            <a:r>
              <a:rPr lang="en-GB" dirty="0" err="1">
                <a:solidFill>
                  <a:srgbClr val="666666"/>
                </a:solidFill>
                <a:latin typeface="Montserrat Medium" panose="00000600000000000000" pitchFamily="2" charset="0"/>
              </a:rPr>
              <a:t>fios</a:t>
            </a:r>
            <a:r>
              <a:rPr lang="en-GB" dirty="0">
                <a:solidFill>
                  <a:srgbClr val="666666"/>
                </a:solidFill>
                <a:latin typeface="Montserrat Medium" panose="00000600000000000000" pitchFamily="2" charset="0"/>
              </a:rPr>
              <a:t>:</a:t>
            </a:r>
          </a:p>
          <a:p>
            <a:pPr algn="ctr"/>
            <a:endParaRPr lang="en-GB" dirty="0">
              <a:solidFill>
                <a:srgbClr val="2484C6"/>
              </a:solidFill>
              <a:latin typeface="Montserrat" panose="00000500000000000000" pitchFamily="2" charset="0"/>
            </a:endParaRPr>
          </a:p>
          <a:p>
            <a:pPr algn="ctr"/>
            <a:r>
              <a:rPr lang="en-GB" dirty="0">
                <a:solidFill>
                  <a:srgbClr val="666666"/>
                </a:solidFill>
                <a:latin typeface="Montserrat Medium" panose="00000600000000000000" pitchFamily="2" charset="0"/>
              </a:rPr>
              <a:t>E: </a:t>
            </a:r>
            <a:r>
              <a:rPr lang="en-GB" dirty="0">
                <a:solidFill>
                  <a:srgbClr val="2484C6"/>
                </a:solidFill>
                <a:latin typeface="Montserrat" panose="00000500000000000000" pitchFamily="2" charset="0"/>
              </a:rPr>
              <a:t>Jonathan.Angell@KeepScotlandBeautiful.org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9E44A7C-7730-BF34-749C-54EFD8AC7372}"/>
              </a:ext>
            </a:extLst>
          </p:cNvPr>
          <p:cNvGrpSpPr/>
          <p:nvPr/>
        </p:nvGrpSpPr>
        <p:grpSpPr>
          <a:xfrm>
            <a:off x="2825836" y="5670013"/>
            <a:ext cx="6887552" cy="345760"/>
            <a:chOff x="2797262" y="5942884"/>
            <a:chExt cx="6887552" cy="34576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72116F0-EFA8-79DB-FC57-11BD36354D83}"/>
                </a:ext>
              </a:extLst>
            </p:cNvPr>
            <p:cNvSpPr txBox="1"/>
            <p:nvPr/>
          </p:nvSpPr>
          <p:spPr>
            <a:xfrm>
              <a:off x="2797262" y="5977265"/>
              <a:ext cx="1441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>
                  <a:solidFill>
                    <a:srgbClr val="2484C6"/>
                  </a:solidFill>
                  <a:latin typeface="Montserrat" panose="00000500000000000000" pitchFamily="2" charset="0"/>
                </a:rPr>
                <a:t>@KSBScotland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68A379A-C6EB-0113-D079-7481386106B1}"/>
                </a:ext>
              </a:extLst>
            </p:cNvPr>
            <p:cNvGrpSpPr/>
            <p:nvPr/>
          </p:nvGrpSpPr>
          <p:grpSpPr>
            <a:xfrm>
              <a:off x="4906405" y="5957905"/>
              <a:ext cx="1568561" cy="315718"/>
              <a:chOff x="4851290" y="5972422"/>
              <a:chExt cx="1568561" cy="315718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B6C065D-D562-2147-4059-BA45BE958AAB}"/>
                  </a:ext>
                </a:extLst>
              </p:cNvPr>
              <p:cNvSpPr txBox="1"/>
              <p:nvPr/>
            </p:nvSpPr>
            <p:spPr>
              <a:xfrm>
                <a:off x="5087763" y="5991782"/>
                <a:ext cx="1332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>
                    <a:solidFill>
                      <a:srgbClr val="2484C6"/>
                    </a:solidFill>
                    <a:latin typeface="Montserrat" panose="00000500000000000000" pitchFamily="2" charset="0"/>
                  </a:rPr>
                  <a:t>@KSBScotland</a:t>
                </a:r>
              </a:p>
            </p:txBody>
          </p:sp>
          <p:pic>
            <p:nvPicPr>
              <p:cNvPr id="12" name="Picture 11" descr="A blue letter f&#10;&#10;Description automatically generated">
                <a:extLst>
                  <a:ext uri="{FF2B5EF4-FFF2-40B4-BE49-F238E27FC236}">
                    <a16:creationId xmlns:a16="http://schemas.microsoft.com/office/drawing/2014/main" id="{99E75773-8DC6-22AF-8A6F-0C38EDBC36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51290" y="5972422"/>
                <a:ext cx="315718" cy="315718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77305DF-C343-652C-4ECA-2CAD195445E4}"/>
                </a:ext>
              </a:extLst>
            </p:cNvPr>
            <p:cNvGrpSpPr/>
            <p:nvPr/>
          </p:nvGrpSpPr>
          <p:grpSpPr>
            <a:xfrm>
              <a:off x="7142475" y="5942884"/>
              <a:ext cx="2542339" cy="345760"/>
              <a:chOff x="7161525" y="5957401"/>
              <a:chExt cx="2542339" cy="345760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2FAED6-A76B-89EE-4D98-B7B7686E61FA}"/>
                  </a:ext>
                </a:extLst>
              </p:cNvPr>
              <p:cNvSpPr txBox="1"/>
              <p:nvPr/>
            </p:nvSpPr>
            <p:spPr>
              <a:xfrm>
                <a:off x="7500615" y="5991782"/>
                <a:ext cx="22032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>
                    <a:solidFill>
                      <a:srgbClr val="2484C6"/>
                    </a:solidFill>
                    <a:latin typeface="Montserrat" panose="00000500000000000000" pitchFamily="2" charset="0"/>
                  </a:rPr>
                  <a:t>@Keep Scotland Beautiful</a:t>
                </a:r>
              </a:p>
            </p:txBody>
          </p:sp>
          <p:pic>
            <p:nvPicPr>
              <p:cNvPr id="7" name="Picture 6" descr="A blue square with white letters&#10;&#10;Description automatically generated">
                <a:extLst>
                  <a:ext uri="{FF2B5EF4-FFF2-40B4-BE49-F238E27FC236}">
                    <a16:creationId xmlns:a16="http://schemas.microsoft.com/office/drawing/2014/main" id="{214160EE-1467-328A-AB53-5682C17D01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61525" y="5957401"/>
                <a:ext cx="345760" cy="345760"/>
              </a:xfrm>
              <a:prstGeom prst="rect">
                <a:avLst/>
              </a:prstGeom>
            </p:spPr>
          </p:pic>
        </p:grpSp>
      </p:grpSp>
      <p:pic>
        <p:nvPicPr>
          <p:cNvPr id="13" name="Picture 12" descr="A blue x on a black background&#10;&#10;Description automatically generated">
            <a:extLst>
              <a:ext uri="{FF2B5EF4-FFF2-40B4-BE49-F238E27FC236}">
                <a16:creationId xmlns:a16="http://schemas.microsoft.com/office/drawing/2014/main" id="{D5154285-ECD3-2153-D7C3-ECAD38C5C4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500" y="5704395"/>
            <a:ext cx="291802" cy="29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0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04351-2D91-C831-27EA-2AC3DC990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2EBE620A-8C30-D24E-FE21-A00A4C706AEC}"/>
              </a:ext>
            </a:extLst>
          </p:cNvPr>
          <p:cNvSpPr txBox="1">
            <a:spLocks/>
          </p:cNvSpPr>
          <p:nvPr/>
        </p:nvSpPr>
        <p:spPr>
          <a:xfrm>
            <a:off x="262384" y="274682"/>
            <a:ext cx="528525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300" b="0" i="0">
                <a:solidFill>
                  <a:srgbClr val="2581C4"/>
                </a:solidFill>
                <a:latin typeface="Montserrat"/>
                <a:ea typeface="+mj-ea"/>
                <a:cs typeface="Montserrat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Ro </a:t>
            </a:r>
            <a:r>
              <a:rPr lang="en-GB" sz="3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dheireadh</a:t>
            </a:r>
            <a:r>
              <a:rPr lang="en-GB" sz="3200" dirty="0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 an t-</a:t>
            </a:r>
            <a:r>
              <a:rPr lang="en-GB" sz="3200" dirty="0" err="1">
                <a:solidFill>
                  <a:srgbClr val="2484C6"/>
                </a:solidFill>
                <a:latin typeface="Montserrat Medium" pitchFamily="2" charset="0"/>
                <a:ea typeface="+mn-ea"/>
                <a:cs typeface="+mn-cs"/>
              </a:rPr>
              <a:t>seisein</a:t>
            </a:r>
            <a:r>
              <a:rPr lang="en-GB" sz="3200" kern="0" spc="40" noProof="0" dirty="0">
                <a:solidFill>
                  <a:srgbClr val="2484C6"/>
                </a:solidFill>
                <a:latin typeface="Montserrat Medium" panose="00000600000000000000" pitchFamily="2" charset="0"/>
              </a:rPr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9194E5-E407-8BB1-D275-B3DC1F55CFF4}"/>
              </a:ext>
            </a:extLst>
          </p:cNvPr>
          <p:cNvSpPr txBox="1"/>
          <p:nvPr/>
        </p:nvSpPr>
        <p:spPr>
          <a:xfrm>
            <a:off x="262384" y="1328745"/>
            <a:ext cx="5099838" cy="4616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Clr>
                <a:srgbClr val="2484C6"/>
              </a:buClr>
              <a:buFont typeface="Arial" panose="020B0604020202020204" pitchFamily="34" charset="0"/>
              <a:buChar char="•"/>
              <a:defRPr/>
            </a:pPr>
            <a:r>
              <a:rPr lang="gd-GB" spc="-20" dirty="0">
                <a:solidFill>
                  <a:srgbClr val="666666"/>
                </a:solidFill>
                <a:latin typeface="Montserrat"/>
                <a:cs typeface="Montserrat"/>
              </a:rPr>
              <a:t>M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othachail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air </a:t>
            </a:r>
            <a:r>
              <a:rPr lang="gd-GB" spc="-20" dirty="0">
                <a:solidFill>
                  <a:srgbClr val="666666"/>
                </a:solidFill>
                <a:latin typeface="Montserrat"/>
                <a:cs typeface="Montserrat"/>
              </a:rPr>
              <a:t>dòigh beatha Picnic Aon Phlanaid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agus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air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roghainnean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bìdh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seasmhach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.</a:t>
            </a:r>
            <a:endParaRPr lang="gd-GB" spc="-20" dirty="0">
              <a:solidFill>
                <a:srgbClr val="666666"/>
              </a:solidFill>
              <a:latin typeface="Montserrat"/>
              <a:cs typeface="Montserrat"/>
            </a:endParaRPr>
          </a:p>
          <a:p>
            <a:pPr marL="342900" lvl="0" indent="-342900">
              <a:lnSpc>
                <a:spcPct val="150000"/>
              </a:lnSpc>
              <a:buClr>
                <a:srgbClr val="2484C6"/>
              </a:buClr>
              <a:buFont typeface="Arial" panose="020B0604020202020204" pitchFamily="34" charset="0"/>
              <a:buChar char="•"/>
              <a:defRPr/>
            </a:pPr>
            <a:endParaRPr lang="en-GB" spc="-20" noProof="0" dirty="0">
              <a:solidFill>
                <a:srgbClr val="666666"/>
              </a:solidFill>
              <a:latin typeface="Montserrat"/>
              <a:cs typeface="Montserrat"/>
            </a:endParaRPr>
          </a:p>
          <a:p>
            <a:pPr marL="342900" lvl="0" indent="-342900">
              <a:lnSpc>
                <a:spcPct val="150000"/>
              </a:lnSpc>
              <a:buClr>
                <a:srgbClr val="2484C6"/>
              </a:buClr>
              <a:buFont typeface="Arial" panose="020B0604020202020204" pitchFamily="34" charset="0"/>
              <a:buChar char="•"/>
              <a:defRPr/>
            </a:pP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A'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rannsachadh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cultar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bìdh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na Gàidhlig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agus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grìtheidean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traidiseanta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Albannach.</a:t>
            </a:r>
            <a:endParaRPr lang="gd-GB" spc="-20" dirty="0">
              <a:solidFill>
                <a:srgbClr val="666666"/>
              </a:solidFill>
              <a:latin typeface="Montserrat"/>
              <a:cs typeface="Montserrat"/>
            </a:endParaRPr>
          </a:p>
          <a:p>
            <a:pPr marL="342900" lvl="0" indent="-342900">
              <a:lnSpc>
                <a:spcPct val="150000"/>
              </a:lnSpc>
              <a:buClr>
                <a:srgbClr val="2484C6"/>
              </a:buClr>
              <a:buFont typeface="Arial" panose="020B0604020202020204" pitchFamily="34" charset="0"/>
              <a:buChar char="•"/>
              <a:defRPr/>
            </a:pPr>
            <a:endParaRPr lang="en-GB" spc="-20" noProof="0" dirty="0">
              <a:solidFill>
                <a:srgbClr val="666666"/>
              </a:solidFill>
              <a:latin typeface="Montserrat"/>
              <a:cs typeface="Montserrat"/>
            </a:endParaRPr>
          </a:p>
          <a:p>
            <a:pPr marL="342900" lvl="0" indent="-342900">
              <a:lnSpc>
                <a:spcPct val="150000"/>
              </a:lnSpc>
              <a:buClr>
                <a:srgbClr val="2484C6"/>
              </a:buClr>
              <a:buFont typeface="Arial" panose="020B0604020202020204" pitchFamily="34" charset="0"/>
              <a:buChar char="•"/>
              <a:defRPr/>
            </a:pP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A'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tòiseachadh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air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beachdachadh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air mar as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fheàrr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gd-GB" spc="-20" dirty="0">
                <a:solidFill>
                  <a:srgbClr val="666666"/>
                </a:solidFill>
                <a:latin typeface="Montserrat"/>
                <a:cs typeface="Montserrat"/>
              </a:rPr>
              <a:t>Picnic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Aon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Phlanaid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 a chur air </a:t>
            </a:r>
            <a:r>
              <a:rPr lang="en-GB" spc="-20" dirty="0" err="1">
                <a:solidFill>
                  <a:srgbClr val="666666"/>
                </a:solidFill>
                <a:latin typeface="Montserrat"/>
                <a:cs typeface="Montserrat"/>
              </a:rPr>
              <a:t>dòigh</a:t>
            </a:r>
            <a:r>
              <a:rPr lang="en-GB" spc="-20" dirty="0">
                <a:solidFill>
                  <a:srgbClr val="666666"/>
                </a:solidFill>
                <a:latin typeface="Montserrat"/>
                <a:cs typeface="Montserrat"/>
              </a:rPr>
              <a:t>.</a:t>
            </a:r>
            <a:endParaRPr kumimoji="0" lang="en-GB" b="0" i="0" u="none" strike="noStrike" kern="1200" cap="none" spc="-2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Montserrat"/>
              <a:cs typeface="Montserrat"/>
            </a:endParaRPr>
          </a:p>
        </p:txBody>
      </p:sp>
      <p:pic>
        <p:nvPicPr>
          <p:cNvPr id="3074" name="Picture 2" descr="A group of children looking at a map&#10;&#10;AI-generated content may be incorrect.">
            <a:extLst>
              <a:ext uri="{FF2B5EF4-FFF2-40B4-BE49-F238E27FC236}">
                <a16:creationId xmlns:a16="http://schemas.microsoft.com/office/drawing/2014/main" id="{EEEC87E8-CDD4-9489-3D1A-94CE49079F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6" r="30504"/>
          <a:stretch/>
        </p:blipFill>
        <p:spPr bwMode="auto">
          <a:xfrm>
            <a:off x="5472382" y="0"/>
            <a:ext cx="67196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99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circle&#10;&#10;Description automatically generated">
            <a:extLst>
              <a:ext uri="{FF2B5EF4-FFF2-40B4-BE49-F238E27FC236}">
                <a16:creationId xmlns:a16="http://schemas.microsoft.com/office/drawing/2014/main" id="{9A770299-27DF-3635-9A3D-3896F243B1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025" y="1554909"/>
            <a:ext cx="4544756" cy="32804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D491DB-F6B0-A63D-C043-A3B7E0918C93}"/>
              </a:ext>
            </a:extLst>
          </p:cNvPr>
          <p:cNvSpPr txBox="1"/>
          <p:nvPr/>
        </p:nvSpPr>
        <p:spPr>
          <a:xfrm>
            <a:off x="5306837" y="360326"/>
            <a:ext cx="6793878" cy="1323439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gd-GB" sz="40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1. </a:t>
            </a:r>
            <a:r>
              <a:rPr lang="pt-BR" sz="40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Dè na biadhan as fheàrr leibh</a:t>
            </a:r>
            <a:r>
              <a:rPr lang="en-GB" sz="4000" b="1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?</a:t>
            </a:r>
            <a:endParaRPr kumimoji="0" lang="gd-GB" sz="4000" b="1" i="0" u="none" strike="noStrike" kern="1200" cap="none" spc="0" normalizeH="0" baseline="0" noProof="0" dirty="0">
              <a:ln>
                <a:noFill/>
              </a:ln>
              <a:solidFill>
                <a:srgbClr val="00B259"/>
              </a:solidFill>
              <a:effectLst/>
              <a:uLnTx/>
              <a:uFillTx/>
              <a:latin typeface="Montserrat" pitchFamily="2" charset="0"/>
              <a:cs typeface="Dreaming Outloud Pro" panose="03050502040302030504" pitchFamily="66" charset="0"/>
            </a:endParaRPr>
          </a:p>
        </p:txBody>
      </p:sp>
      <p:pic>
        <p:nvPicPr>
          <p:cNvPr id="3" name="Graphic 6" descr="Stopwatch 75% with solid fill">
            <a:extLst>
              <a:ext uri="{FF2B5EF4-FFF2-40B4-BE49-F238E27FC236}">
                <a16:creationId xmlns:a16="http://schemas.microsoft.com/office/drawing/2014/main" id="{DB213B25-9237-236F-486F-E715942A51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95828" y="1683765"/>
            <a:ext cx="1745235" cy="1745235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AF215CC8-DDB7-AACB-83AB-D53271A28957}"/>
              </a:ext>
            </a:extLst>
          </p:cNvPr>
          <p:cNvSpPr txBox="1"/>
          <p:nvPr/>
        </p:nvSpPr>
        <p:spPr>
          <a:xfrm>
            <a:off x="5495828" y="3622757"/>
            <a:ext cx="6415898" cy="1323439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gd-GB" sz="40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2. Dè th' ann am biadh seasmhach</a:t>
            </a:r>
            <a:r>
              <a:rPr lang="en-GB" sz="4000" b="1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?</a:t>
            </a:r>
            <a:endParaRPr kumimoji="0" lang="gd-GB" sz="4000" b="1" i="0" u="none" strike="noStrike" kern="1200" cap="none" spc="0" normalizeH="0" baseline="0" noProof="0" dirty="0">
              <a:ln>
                <a:noFill/>
              </a:ln>
              <a:solidFill>
                <a:srgbClr val="00B259"/>
              </a:solidFill>
              <a:effectLst/>
              <a:uLnTx/>
              <a:uFillTx/>
              <a:latin typeface="Montserrat" pitchFamily="2" charset="0"/>
              <a:cs typeface="Dreaming Outloud Pro" panose="03050502040302030504" pitchFamily="66" charset="0"/>
            </a:endParaRPr>
          </a:p>
        </p:txBody>
      </p:sp>
      <p:pic>
        <p:nvPicPr>
          <p:cNvPr id="9" name="Graphic 6" descr="Stopwatch 75% with solid fill">
            <a:extLst>
              <a:ext uri="{FF2B5EF4-FFF2-40B4-BE49-F238E27FC236}">
                <a16:creationId xmlns:a16="http://schemas.microsoft.com/office/drawing/2014/main" id="{7102B488-8167-7430-186C-435784CB61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1158" y="1683765"/>
            <a:ext cx="1745235" cy="1745235"/>
          </a:xfrm>
          <a:prstGeom prst="rect">
            <a:avLst/>
          </a:prstGeom>
        </p:spPr>
      </p:pic>
      <p:pic>
        <p:nvPicPr>
          <p:cNvPr id="10" name="Graphic 6" descr="Stopwatch 75% with solid fill">
            <a:extLst>
              <a:ext uri="{FF2B5EF4-FFF2-40B4-BE49-F238E27FC236}">
                <a16:creationId xmlns:a16="http://schemas.microsoft.com/office/drawing/2014/main" id="{C22FF421-D674-4756-DD36-5F18231FF7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6491" y="1780643"/>
            <a:ext cx="1745235" cy="1745235"/>
          </a:xfrm>
          <a:prstGeom prst="rect">
            <a:avLst/>
          </a:prstGeom>
        </p:spPr>
      </p:pic>
      <p:pic>
        <p:nvPicPr>
          <p:cNvPr id="12" name="Graphic 6" descr="Stopwatch 75% with solid fill">
            <a:extLst>
              <a:ext uri="{FF2B5EF4-FFF2-40B4-BE49-F238E27FC236}">
                <a16:creationId xmlns:a16="http://schemas.microsoft.com/office/drawing/2014/main" id="{37626B85-E391-3012-0679-FE1E54D0F6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95827" y="5043075"/>
            <a:ext cx="1745235" cy="1745235"/>
          </a:xfrm>
          <a:prstGeom prst="rect">
            <a:avLst/>
          </a:prstGeom>
        </p:spPr>
      </p:pic>
      <p:pic>
        <p:nvPicPr>
          <p:cNvPr id="13" name="Graphic 6" descr="Stopwatch 75% with solid fill">
            <a:extLst>
              <a:ext uri="{FF2B5EF4-FFF2-40B4-BE49-F238E27FC236}">
                <a16:creationId xmlns:a16="http://schemas.microsoft.com/office/drawing/2014/main" id="{BFDEF00D-4900-0221-065D-EC3A5307E7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31158" y="5043075"/>
            <a:ext cx="1745235" cy="1745235"/>
          </a:xfrm>
          <a:prstGeom prst="rect">
            <a:avLst/>
          </a:prstGeom>
        </p:spPr>
      </p:pic>
      <p:pic>
        <p:nvPicPr>
          <p:cNvPr id="14" name="Graphic 6" descr="Stopwatch 75% with solid fill">
            <a:extLst>
              <a:ext uri="{FF2B5EF4-FFF2-40B4-BE49-F238E27FC236}">
                <a16:creationId xmlns:a16="http://schemas.microsoft.com/office/drawing/2014/main" id="{81E97912-5DC8-E0B3-BACF-4633613C50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6491" y="5043074"/>
            <a:ext cx="1745235" cy="174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0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6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6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6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6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6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6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6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6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6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F5724D-4402-8B01-38ED-FB664CDB28C9}"/>
              </a:ext>
            </a:extLst>
          </p:cNvPr>
          <p:cNvSpPr txBox="1"/>
          <p:nvPr/>
        </p:nvSpPr>
        <p:spPr>
          <a:xfrm>
            <a:off x="149442" y="326572"/>
            <a:ext cx="11447751" cy="707886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gd-GB" sz="40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Dè th’ ann am Picnic Aon Phlanaid</a:t>
            </a:r>
            <a:r>
              <a:rPr lang="en-GB" sz="4000" b="1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?</a:t>
            </a:r>
            <a:endParaRPr kumimoji="0" lang="gd-GB" sz="4000" b="1" i="0" u="none" strike="noStrike" kern="1200" cap="none" spc="0" normalizeH="0" baseline="0" noProof="0" dirty="0">
              <a:ln>
                <a:noFill/>
              </a:ln>
              <a:solidFill>
                <a:srgbClr val="00B259"/>
              </a:solidFill>
              <a:effectLst/>
              <a:uLnTx/>
              <a:uFillTx/>
              <a:latin typeface="Montserrat" pitchFamily="2" charset="0"/>
              <a:cs typeface="Dreaming Outloud Pro" panose="03050502040302030504" pitchFamily="66" charset="0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DDAA4431-AB79-6775-5DA6-B57F33B58B77}"/>
              </a:ext>
            </a:extLst>
          </p:cNvPr>
          <p:cNvSpPr txBox="1"/>
          <p:nvPr/>
        </p:nvSpPr>
        <p:spPr>
          <a:xfrm>
            <a:off x="974362" y="1034458"/>
            <a:ext cx="9797912" cy="1200329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Is e an </a:t>
            </a:r>
            <a:r>
              <a:rPr lang="en-GB" sz="3600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diofar</a:t>
            </a:r>
            <a:r>
              <a:rPr lang="en-GB" sz="360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600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eadar</a:t>
            </a:r>
            <a:r>
              <a:rPr lang="en-GB" sz="360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gd-GB" sz="360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Picnic</a:t>
            </a:r>
            <a:r>
              <a:rPr lang="en-GB" sz="360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Aon </a:t>
            </a:r>
            <a:r>
              <a:rPr lang="en-GB" sz="3600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Phlanaid</a:t>
            </a:r>
            <a:r>
              <a:rPr lang="en-GB" sz="360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600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agus</a:t>
            </a:r>
            <a:r>
              <a:rPr lang="en-GB" sz="360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gd-GB" sz="360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picnic</a:t>
            </a:r>
            <a:r>
              <a:rPr lang="en-GB" sz="360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600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eile</a:t>
            </a:r>
            <a:r>
              <a:rPr lang="en-GB" sz="360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:</a:t>
            </a: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1ECF90A8-75ED-3BBC-EBA4-F49E7895F4B1}"/>
              </a:ext>
            </a:extLst>
          </p:cNvPr>
          <p:cNvSpPr txBox="1"/>
          <p:nvPr/>
        </p:nvSpPr>
        <p:spPr>
          <a:xfrm>
            <a:off x="203107" y="2594891"/>
            <a:ext cx="7291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d-GB" sz="2400" dirty="0">
                <a:solidFill>
                  <a:srgbClr val="00B259"/>
                </a:solidFill>
                <a:latin typeface="Montserrat Medium" pitchFamily="2" charset="0"/>
              </a:rPr>
              <a:t>Tha</a:t>
            </a:r>
            <a:r>
              <a:rPr lang="en-GB" sz="2400" dirty="0">
                <a:solidFill>
                  <a:srgbClr val="00B259"/>
                </a:solidFill>
                <a:latin typeface="Montserrat Medium" pitchFamily="2" charset="0"/>
              </a:rPr>
              <a:t> </a:t>
            </a:r>
            <a:r>
              <a:rPr lang="gd-GB" sz="2400" dirty="0">
                <a:solidFill>
                  <a:srgbClr val="00B259"/>
                </a:solidFill>
                <a:latin typeface="Montserrat Medium" pitchFamily="2" charset="0"/>
              </a:rPr>
              <a:t>Picnic Aon Phlanaid math dhuibh agus</a:t>
            </a:r>
            <a:endParaRPr lang="en-GB" sz="1400" dirty="0">
              <a:solidFill>
                <a:srgbClr val="00B259"/>
              </a:solidFill>
              <a:latin typeface="Montserrat Medium" pitchFamily="2" charset="0"/>
            </a:endParaRPr>
          </a:p>
        </p:txBody>
      </p:sp>
      <p:pic>
        <p:nvPicPr>
          <p:cNvPr id="7" name="Picture 7" descr="A group of people sitting at a park&#10;&#10;Description automatically generated">
            <a:extLst>
              <a:ext uri="{FF2B5EF4-FFF2-40B4-BE49-F238E27FC236}">
                <a16:creationId xmlns:a16="http://schemas.microsoft.com/office/drawing/2014/main" id="{1D5C7B05-2EC3-7806-D019-0D59D1EE3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0" t="14524" r="16825" b="17859"/>
          <a:stretch/>
        </p:blipFill>
        <p:spPr>
          <a:xfrm>
            <a:off x="1683205" y="3749853"/>
            <a:ext cx="2608058" cy="1823734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CC6406E7-C8FD-F884-6333-A045C7D75364}"/>
              </a:ext>
            </a:extLst>
          </p:cNvPr>
          <p:cNvSpPr txBox="1"/>
          <p:nvPr/>
        </p:nvSpPr>
        <p:spPr>
          <a:xfrm>
            <a:off x="5549158" y="4275841"/>
            <a:ext cx="1093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B259"/>
                </a:solidFill>
              </a:rPr>
              <a:t>a</a:t>
            </a:r>
            <a:r>
              <a:rPr lang="gd-GB" sz="3200" dirty="0">
                <a:solidFill>
                  <a:srgbClr val="00B259"/>
                </a:solidFill>
              </a:rPr>
              <a:t>gus</a:t>
            </a:r>
            <a:endParaRPr lang="en-GB" sz="3200" dirty="0">
              <a:solidFill>
                <a:srgbClr val="00B259"/>
              </a:solidFill>
            </a:endParaRP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D604D886-E2FB-C3F3-50F5-7FB71EE78203}"/>
              </a:ext>
            </a:extLst>
          </p:cNvPr>
          <p:cNvSpPr/>
          <p:nvPr/>
        </p:nvSpPr>
        <p:spPr>
          <a:xfrm>
            <a:off x="7900739" y="3782423"/>
            <a:ext cx="2000848" cy="1791164"/>
          </a:xfrm>
          <a:custGeom>
            <a:avLst/>
            <a:gdLst/>
            <a:ahLst/>
            <a:cxnLst/>
            <a:rect l="l" t="t" r="r" b="b"/>
            <a:pathLst>
              <a:path w="5893436" h="5886069">
                <a:moveTo>
                  <a:pt x="0" y="0"/>
                </a:moveTo>
                <a:lnTo>
                  <a:pt x="5893436" y="0"/>
                </a:lnTo>
                <a:lnTo>
                  <a:pt x="5893436" y="5886069"/>
                </a:lnTo>
                <a:lnTo>
                  <a:pt x="0" y="58860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gd-GB"/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68BCD186-B3CD-6DAE-0ABC-EA32ABA9269A}"/>
              </a:ext>
            </a:extLst>
          </p:cNvPr>
          <p:cNvSpPr txBox="1"/>
          <p:nvPr/>
        </p:nvSpPr>
        <p:spPr>
          <a:xfrm>
            <a:off x="6507431" y="2564113"/>
            <a:ext cx="5346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B259"/>
                </a:solidFill>
                <a:latin typeface="Montserrat Medium" pitchFamily="2" charset="0"/>
              </a:rPr>
              <a:t>math don </a:t>
            </a:r>
            <a:r>
              <a:rPr lang="en-GB" sz="2800" dirty="0" err="1">
                <a:solidFill>
                  <a:srgbClr val="00B259"/>
                </a:solidFill>
                <a:latin typeface="Montserrat Medium" pitchFamily="2" charset="0"/>
              </a:rPr>
              <a:t>phlanaid</a:t>
            </a:r>
            <a:r>
              <a:rPr lang="en-GB" sz="2800" dirty="0">
                <a:solidFill>
                  <a:srgbClr val="00B259"/>
                </a:solidFill>
                <a:latin typeface="Montserrat Medium" pitchFamily="2" charset="0"/>
              </a:rPr>
              <a:t>!"</a:t>
            </a:r>
            <a:endParaRPr lang="en-GB" sz="1600" dirty="0">
              <a:solidFill>
                <a:srgbClr val="00B259"/>
              </a:solidFill>
              <a:latin typeface="Montserrat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98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6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F98D8-4361-9D9D-0DD6-D78F3AFB2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Dealbh 6" descr="Dealbh sa bheil bogsa&#10;&#10;Dh’fhaoidte gum bi susbaint a ghineas AI ceàrr.">
            <a:extLst>
              <a:ext uri="{FF2B5EF4-FFF2-40B4-BE49-F238E27FC236}">
                <a16:creationId xmlns:a16="http://schemas.microsoft.com/office/drawing/2014/main" id="{1857EAC5-E4B2-123F-27F4-7D78862DB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4" r="25731"/>
          <a:stretch>
            <a:fillRect/>
          </a:stretch>
        </p:blipFill>
        <p:spPr>
          <a:xfrm>
            <a:off x="5809931" y="3408336"/>
            <a:ext cx="1866707" cy="3202944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6F40CCAC-EADA-0038-CFBC-3662768B8916}"/>
              </a:ext>
            </a:extLst>
          </p:cNvPr>
          <p:cNvSpPr txBox="1"/>
          <p:nvPr/>
        </p:nvSpPr>
        <p:spPr>
          <a:xfrm>
            <a:off x="637174" y="161279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d-GB" sz="3200" dirty="0">
                <a:solidFill>
                  <a:srgbClr val="FFC000"/>
                </a:solidFill>
                <a:latin typeface="Montserrat Medium" pitchFamily="2" charset="0"/>
              </a:rPr>
              <a:t>1. </a:t>
            </a:r>
            <a:r>
              <a:rPr lang="gd-GB" sz="3200" dirty="0">
                <a:solidFill>
                  <a:srgbClr val="2484C6"/>
                </a:solidFill>
                <a:latin typeface="Montserrat Medium" pitchFamily="2" charset="0"/>
              </a:rPr>
              <a:t>Lùghdaich sgudal</a:t>
            </a:r>
            <a:r>
              <a:rPr lang="en-GB" sz="3200" dirty="0">
                <a:solidFill>
                  <a:srgbClr val="2484C6"/>
                </a:solidFill>
                <a:latin typeface="Montserrat Medium" pitchFamily="2" charset="0"/>
              </a:rPr>
              <a:t>:</a:t>
            </a:r>
          </a:p>
        </p:txBody>
      </p:sp>
      <p:pic>
        <p:nvPicPr>
          <p:cNvPr id="18" name="Picture 18" descr="A basket of potato chips next to a jar of sauce&#10;&#10;AI-generated content may be incorrect.">
            <a:extLst>
              <a:ext uri="{FF2B5EF4-FFF2-40B4-BE49-F238E27FC236}">
                <a16:creationId xmlns:a16="http://schemas.microsoft.com/office/drawing/2014/main" id="{EF84179D-A3D3-B857-8846-40C672B93C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" t="961" r="21462" b="425"/>
          <a:stretch>
            <a:fillRect/>
          </a:stretch>
        </p:blipFill>
        <p:spPr>
          <a:xfrm>
            <a:off x="8331336" y="4458124"/>
            <a:ext cx="1908794" cy="1511459"/>
          </a:xfrm>
          <a:prstGeom prst="rect">
            <a:avLst/>
          </a:prstGeom>
        </p:spPr>
      </p:pic>
      <p:cxnSp>
        <p:nvCxnSpPr>
          <p:cNvPr id="19" name="Ceangladair dìreach 18">
            <a:extLst>
              <a:ext uri="{FF2B5EF4-FFF2-40B4-BE49-F238E27FC236}">
                <a16:creationId xmlns:a16="http://schemas.microsoft.com/office/drawing/2014/main" id="{FB472128-EAF9-0430-64ED-46470EA1A583}"/>
              </a:ext>
            </a:extLst>
          </p:cNvPr>
          <p:cNvCxnSpPr>
            <a:cxnSpLocks/>
          </p:cNvCxnSpPr>
          <p:nvPr/>
        </p:nvCxnSpPr>
        <p:spPr>
          <a:xfrm>
            <a:off x="8143465" y="2611392"/>
            <a:ext cx="0" cy="3771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eangladair dìreach 19">
            <a:extLst>
              <a:ext uri="{FF2B5EF4-FFF2-40B4-BE49-F238E27FC236}">
                <a16:creationId xmlns:a16="http://schemas.microsoft.com/office/drawing/2014/main" id="{D997F2C0-F0B4-D06C-457B-B09FBD3A9A9B}"/>
              </a:ext>
            </a:extLst>
          </p:cNvPr>
          <p:cNvCxnSpPr>
            <a:cxnSpLocks/>
          </p:cNvCxnSpPr>
          <p:nvPr/>
        </p:nvCxnSpPr>
        <p:spPr>
          <a:xfrm flipH="1">
            <a:off x="2520467" y="2734430"/>
            <a:ext cx="14983" cy="36480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eangladair dìreach 20">
            <a:extLst>
              <a:ext uri="{FF2B5EF4-FFF2-40B4-BE49-F238E27FC236}">
                <a16:creationId xmlns:a16="http://schemas.microsoft.com/office/drawing/2014/main" id="{E1B589DE-D05A-B435-1D48-2D937BD2B1E6}"/>
              </a:ext>
            </a:extLst>
          </p:cNvPr>
          <p:cNvCxnSpPr>
            <a:cxnSpLocks/>
          </p:cNvCxnSpPr>
          <p:nvPr/>
        </p:nvCxnSpPr>
        <p:spPr>
          <a:xfrm>
            <a:off x="5527828" y="2747471"/>
            <a:ext cx="0" cy="36349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6">
            <a:extLst>
              <a:ext uri="{FF2B5EF4-FFF2-40B4-BE49-F238E27FC236}">
                <a16:creationId xmlns:a16="http://schemas.microsoft.com/office/drawing/2014/main" id="{5DD8CC08-1AB7-F91B-BD32-BC4B3DF6BD8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518" t="13921" r="20721" b="7621"/>
          <a:stretch>
            <a:fillRect/>
          </a:stretch>
        </p:blipFill>
        <p:spPr>
          <a:xfrm>
            <a:off x="6926812" y="5222552"/>
            <a:ext cx="375691" cy="693019"/>
          </a:xfrm>
          <a:prstGeom prst="rect">
            <a:avLst/>
          </a:prstGeom>
        </p:spPr>
      </p:pic>
      <p:pic>
        <p:nvPicPr>
          <p:cNvPr id="23" name="Dealbh 22">
            <a:extLst>
              <a:ext uri="{FF2B5EF4-FFF2-40B4-BE49-F238E27FC236}">
                <a16:creationId xmlns:a16="http://schemas.microsoft.com/office/drawing/2014/main" id="{FDD775F4-674A-2769-0349-0079448EB1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192" y="4286761"/>
            <a:ext cx="2085127" cy="1854186"/>
          </a:xfrm>
          <a:prstGeom prst="rect">
            <a:avLst/>
          </a:prstGeom>
        </p:spPr>
      </p:pic>
      <p:pic>
        <p:nvPicPr>
          <p:cNvPr id="25" name="Dealbh 24" descr="Food on picnic blanket lying on beach">
            <a:extLst>
              <a:ext uri="{FF2B5EF4-FFF2-40B4-BE49-F238E27FC236}">
                <a16:creationId xmlns:a16="http://schemas.microsoft.com/office/drawing/2014/main" id="{44232CC4-BCF0-0E06-06EF-26A3AD7F43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1" t="46231" r="16325" b="18406"/>
          <a:stretch>
            <a:fillRect/>
          </a:stretch>
        </p:blipFill>
        <p:spPr>
          <a:xfrm>
            <a:off x="2658712" y="4221021"/>
            <a:ext cx="2536475" cy="1791493"/>
          </a:xfrm>
          <a:prstGeom prst="rect">
            <a:avLst/>
          </a:prstGeom>
        </p:spPr>
      </p:pic>
      <p:sp>
        <p:nvSpPr>
          <p:cNvPr id="28" name="TextBox 1">
            <a:extLst>
              <a:ext uri="{FF2B5EF4-FFF2-40B4-BE49-F238E27FC236}">
                <a16:creationId xmlns:a16="http://schemas.microsoft.com/office/drawing/2014/main" id="{D64C240B-78A3-08E1-4ACC-983F4E23C90A}"/>
              </a:ext>
            </a:extLst>
          </p:cNvPr>
          <p:cNvSpPr txBox="1"/>
          <p:nvPr/>
        </p:nvSpPr>
        <p:spPr>
          <a:xfrm>
            <a:off x="474243" y="806716"/>
            <a:ext cx="11080583" cy="58477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gd-GB" sz="3200" b="1" dirty="0" err="1">
                <a:solidFill>
                  <a:srgbClr val="FFC000"/>
                </a:solidFill>
                <a:latin typeface="Montserrat Medium" pitchFamily="2" charset="0"/>
              </a:rPr>
              <a:t>Cèist</a:t>
            </a:r>
            <a:r>
              <a:rPr lang="gd-GB" sz="3200" b="1" dirty="0">
                <a:solidFill>
                  <a:srgbClr val="FFC000"/>
                </a:solidFill>
                <a:latin typeface="Montserrat Medium" pitchFamily="2" charset="0"/>
              </a:rPr>
              <a:t>:</a:t>
            </a:r>
            <a:r>
              <a:rPr lang="en-GB" sz="3200" b="1" dirty="0">
                <a:solidFill>
                  <a:srgbClr val="FFC000"/>
                </a:solidFill>
                <a:latin typeface="Montserrat Medium" pitchFamily="2" charset="0"/>
              </a:rPr>
              <a:t> </a:t>
            </a:r>
            <a:r>
              <a:rPr lang="en-GB" sz="3200" dirty="0" err="1">
                <a:solidFill>
                  <a:srgbClr val="2484C6"/>
                </a:solidFill>
                <a:latin typeface="Montserrat Medium" pitchFamily="2" charset="0"/>
              </a:rPr>
              <a:t>Ciamar</a:t>
            </a:r>
            <a:r>
              <a:rPr lang="en-GB" sz="3200" dirty="0">
                <a:solidFill>
                  <a:srgbClr val="2484C6"/>
                </a:solidFill>
                <a:latin typeface="Montserrat Medium" pitchFamily="2" charset="0"/>
              </a:rPr>
              <a:t> a </a:t>
            </a:r>
            <a:r>
              <a:rPr lang="en-GB" sz="3200" dirty="0" err="1">
                <a:solidFill>
                  <a:srgbClr val="2484C6"/>
                </a:solidFill>
                <a:latin typeface="Montserrat Medium" pitchFamily="2" charset="0"/>
              </a:rPr>
              <a:t>nì</a:t>
            </a:r>
            <a:r>
              <a:rPr lang="en-GB" sz="3200" dirty="0">
                <a:solidFill>
                  <a:srgbClr val="2484C6"/>
                </a:solidFill>
                <a:latin typeface="Montserrat Medium" pitchFamily="2" charset="0"/>
              </a:rPr>
              <a:t> mi </a:t>
            </a:r>
            <a:r>
              <a:rPr lang="gd-GB" sz="3200" dirty="0">
                <a:solidFill>
                  <a:srgbClr val="2484C6"/>
                </a:solidFill>
                <a:latin typeface="Montserrat Medium" pitchFamily="2" charset="0"/>
              </a:rPr>
              <a:t>Picnic</a:t>
            </a:r>
            <a:r>
              <a:rPr lang="en-GB" sz="3200" dirty="0">
                <a:solidFill>
                  <a:srgbClr val="2484C6"/>
                </a:solidFill>
                <a:latin typeface="Montserrat Medium" pitchFamily="2" charset="0"/>
              </a:rPr>
              <a:t> Aon </a:t>
            </a:r>
            <a:r>
              <a:rPr lang="en-GB" sz="3200" dirty="0" err="1">
                <a:solidFill>
                  <a:srgbClr val="2484C6"/>
                </a:solidFill>
                <a:latin typeface="Montserrat Medium" pitchFamily="2" charset="0"/>
              </a:rPr>
              <a:t>Phlanaid</a:t>
            </a:r>
            <a:r>
              <a:rPr lang="en-GB" sz="3200" dirty="0">
                <a:solidFill>
                  <a:srgbClr val="2484C6"/>
                </a:solidFill>
                <a:latin typeface="Montserrat Medium" pitchFamily="2" charset="0"/>
              </a:rPr>
              <a:t>?</a:t>
            </a:r>
            <a:endParaRPr lang="en-GB" sz="3200" dirty="0">
              <a:solidFill>
                <a:srgbClr val="2484C6"/>
              </a:solidFill>
              <a:latin typeface="Montserrat Medium" pitchFamily="2" charset="0"/>
              <a:cs typeface="Arial"/>
            </a:endParaRP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92E508D8-738C-CF89-F339-D2E1E57693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3813" y="4419259"/>
            <a:ext cx="588865" cy="713178"/>
          </a:xfrm>
          <a:prstGeom prst="rect">
            <a:avLst/>
          </a:prstGeom>
        </p:spPr>
      </p:pic>
      <p:cxnSp>
        <p:nvCxnSpPr>
          <p:cNvPr id="31" name="Ceangladair le saighead dhìreach 30">
            <a:extLst>
              <a:ext uri="{FF2B5EF4-FFF2-40B4-BE49-F238E27FC236}">
                <a16:creationId xmlns:a16="http://schemas.microsoft.com/office/drawing/2014/main" id="{DE570210-45DE-48A9-0E3F-52B4A15B4D25}"/>
              </a:ext>
            </a:extLst>
          </p:cNvPr>
          <p:cNvCxnSpPr>
            <a:cxnSpLocks/>
          </p:cNvCxnSpPr>
          <p:nvPr/>
        </p:nvCxnSpPr>
        <p:spPr>
          <a:xfrm flipH="1" flipV="1">
            <a:off x="6306848" y="3794084"/>
            <a:ext cx="559631" cy="177497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15">
            <a:extLst>
              <a:ext uri="{FF2B5EF4-FFF2-40B4-BE49-F238E27FC236}">
                <a16:creationId xmlns:a16="http://schemas.microsoft.com/office/drawing/2014/main" id="{77B1D52C-5FD0-892E-6173-5D3C9DADFD6C}"/>
              </a:ext>
            </a:extLst>
          </p:cNvPr>
          <p:cNvSpPr txBox="1"/>
          <p:nvPr/>
        </p:nvSpPr>
        <p:spPr>
          <a:xfrm>
            <a:off x="5625361" y="2433710"/>
            <a:ext cx="2649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d-GB" sz="2400" b="1" dirty="0" err="1">
                <a:solidFill>
                  <a:srgbClr val="2484C6"/>
                </a:solidFill>
                <a:latin typeface="Montserrat" panose="00000500000000000000" pitchFamily="2" charset="0"/>
              </a:rPr>
              <a:t>Compostail</a:t>
            </a:r>
            <a:endParaRPr lang="gd-GB" sz="2400" b="1" dirty="0">
              <a:solidFill>
                <a:srgbClr val="2484C6"/>
              </a:solidFill>
              <a:latin typeface="Montserrat" panose="00000500000000000000" pitchFamily="2" charset="0"/>
            </a:endParaRPr>
          </a:p>
        </p:txBody>
      </p:sp>
      <p:cxnSp>
        <p:nvCxnSpPr>
          <p:cNvPr id="44" name="Ceangladair: Lùbte 43">
            <a:extLst>
              <a:ext uri="{FF2B5EF4-FFF2-40B4-BE49-F238E27FC236}">
                <a16:creationId xmlns:a16="http://schemas.microsoft.com/office/drawing/2014/main" id="{43E35C0A-9A86-7062-C5AD-1C301D20698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739278" y="3447301"/>
            <a:ext cx="1334580" cy="504363"/>
          </a:xfrm>
          <a:prstGeom prst="curvedConnector3">
            <a:avLst>
              <a:gd name="adj1" fmla="val 31068"/>
            </a:avLst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15">
            <a:extLst>
              <a:ext uri="{FF2B5EF4-FFF2-40B4-BE49-F238E27FC236}">
                <a16:creationId xmlns:a16="http://schemas.microsoft.com/office/drawing/2014/main" id="{6BFAA587-4C26-3E7B-EA15-6767FB678D52}"/>
              </a:ext>
            </a:extLst>
          </p:cNvPr>
          <p:cNvSpPr txBox="1"/>
          <p:nvPr/>
        </p:nvSpPr>
        <p:spPr>
          <a:xfrm>
            <a:off x="8210194" y="2316556"/>
            <a:ext cx="21047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d-GB" sz="2400" b="1" dirty="0">
                <a:solidFill>
                  <a:srgbClr val="2484C6"/>
                </a:solidFill>
                <a:latin typeface="Montserrat" panose="00000500000000000000" pitchFamily="2" charset="0"/>
              </a:rPr>
              <a:t>Biadh air fhàs agus air ullachadh aig an taigh</a:t>
            </a:r>
          </a:p>
        </p:txBody>
      </p:sp>
      <p:sp>
        <p:nvSpPr>
          <p:cNvPr id="60" name="TextBox 15">
            <a:extLst>
              <a:ext uri="{FF2B5EF4-FFF2-40B4-BE49-F238E27FC236}">
                <a16:creationId xmlns:a16="http://schemas.microsoft.com/office/drawing/2014/main" id="{400E7E57-6029-3AD6-B43A-FA3D4D504C23}"/>
              </a:ext>
            </a:extLst>
          </p:cNvPr>
          <p:cNvSpPr txBox="1"/>
          <p:nvPr/>
        </p:nvSpPr>
        <p:spPr>
          <a:xfrm>
            <a:off x="64425" y="2867668"/>
            <a:ext cx="2438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2484C6"/>
                </a:solidFill>
                <a:latin typeface="Montserrat" panose="00000500000000000000" pitchFamily="2" charset="0"/>
              </a:rPr>
              <a:t>Nas lugha de phasgadh bìdh</a:t>
            </a:r>
            <a:r>
              <a:rPr lang="gd-GB" sz="2400" b="1" dirty="0">
                <a:solidFill>
                  <a:srgbClr val="2484C6"/>
                </a:solidFill>
                <a:latin typeface="Montserrat" panose="00000500000000000000" pitchFamily="2" charset="0"/>
              </a:rPr>
              <a:t>...</a:t>
            </a:r>
          </a:p>
        </p:txBody>
      </p:sp>
      <p:sp>
        <p:nvSpPr>
          <p:cNvPr id="61" name="TextBox 15">
            <a:extLst>
              <a:ext uri="{FF2B5EF4-FFF2-40B4-BE49-F238E27FC236}">
                <a16:creationId xmlns:a16="http://schemas.microsoft.com/office/drawing/2014/main" id="{C62B8E68-9D3A-CD99-70D4-77B085D61049}"/>
              </a:ext>
            </a:extLst>
          </p:cNvPr>
          <p:cNvSpPr txBox="1"/>
          <p:nvPr/>
        </p:nvSpPr>
        <p:spPr>
          <a:xfrm>
            <a:off x="2675650" y="2895375"/>
            <a:ext cx="2536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d-GB" sz="2400" b="1" dirty="0">
                <a:solidFill>
                  <a:srgbClr val="2484C6"/>
                </a:solidFill>
                <a:latin typeface="Montserrat" panose="00000500000000000000" pitchFamily="2" charset="0"/>
              </a:rPr>
              <a:t>... Gun rudan aon-chleachdaidh.</a:t>
            </a: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3FF88AFC-8590-4036-CB17-4BFF59E23F2C}"/>
              </a:ext>
            </a:extLst>
          </p:cNvPr>
          <p:cNvSpPr txBox="1"/>
          <p:nvPr/>
        </p:nvSpPr>
        <p:spPr>
          <a:xfrm>
            <a:off x="5656367" y="3105413"/>
            <a:ext cx="1929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d-GB" b="1" dirty="0">
                <a:solidFill>
                  <a:srgbClr val="2484C6"/>
                </a:solidFill>
                <a:latin typeface="Montserrat" panose="00000500000000000000" pitchFamily="2" charset="0"/>
              </a:rPr>
              <a:t>Ath-</a:t>
            </a:r>
            <a:r>
              <a:rPr lang="gd-GB" b="1" dirty="0" err="1">
                <a:solidFill>
                  <a:srgbClr val="2484C6"/>
                </a:solidFill>
                <a:latin typeface="Montserrat" panose="00000500000000000000" pitchFamily="2" charset="0"/>
              </a:rPr>
              <a:t>chuairteachail</a:t>
            </a:r>
            <a:endParaRPr lang="en-GB" b="1" dirty="0">
              <a:solidFill>
                <a:srgbClr val="2484C6"/>
              </a:solidFill>
              <a:latin typeface="Montserrat" panose="00000500000000000000" pitchFamily="2" charset="0"/>
            </a:endParaRPr>
          </a:p>
        </p:txBody>
      </p:sp>
      <p:cxnSp>
        <p:nvCxnSpPr>
          <p:cNvPr id="9" name="Ceangladair dìreach 8">
            <a:extLst>
              <a:ext uri="{FF2B5EF4-FFF2-40B4-BE49-F238E27FC236}">
                <a16:creationId xmlns:a16="http://schemas.microsoft.com/office/drawing/2014/main" id="{759AEE91-BB10-CB8C-3DA6-7BF1939AC241}"/>
              </a:ext>
            </a:extLst>
          </p:cNvPr>
          <p:cNvCxnSpPr>
            <a:cxnSpLocks/>
          </p:cNvCxnSpPr>
          <p:nvPr/>
        </p:nvCxnSpPr>
        <p:spPr>
          <a:xfrm>
            <a:off x="10477956" y="2611392"/>
            <a:ext cx="0" cy="3771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15">
            <a:extLst>
              <a:ext uri="{FF2B5EF4-FFF2-40B4-BE49-F238E27FC236}">
                <a16:creationId xmlns:a16="http://schemas.microsoft.com/office/drawing/2014/main" id="{8EF9A810-B7CE-059A-A6A0-B37279585630}"/>
              </a:ext>
            </a:extLst>
          </p:cNvPr>
          <p:cNvSpPr txBox="1"/>
          <p:nvPr/>
        </p:nvSpPr>
        <p:spPr>
          <a:xfrm>
            <a:off x="10381632" y="2466320"/>
            <a:ext cx="19077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>
                <a:solidFill>
                  <a:srgbClr val="2484C6"/>
                </a:solidFill>
                <a:latin typeface="Montserrat" panose="00000500000000000000" pitchFamily="2" charset="0"/>
              </a:rPr>
              <a:t>Smachd</a:t>
            </a:r>
            <a:r>
              <a:rPr lang="en-GB" sz="2400" b="1" dirty="0">
                <a:solidFill>
                  <a:srgbClr val="2484C6"/>
                </a:solidFill>
                <a:latin typeface="Montserrat" panose="00000500000000000000" pitchFamily="2" charset="0"/>
              </a:rPr>
              <a:t> air </a:t>
            </a:r>
            <a:r>
              <a:rPr lang="en-GB" sz="2400" b="1" dirty="0" err="1">
                <a:solidFill>
                  <a:srgbClr val="2484C6"/>
                </a:solidFill>
                <a:latin typeface="Montserrat" panose="00000500000000000000" pitchFamily="2" charset="0"/>
              </a:rPr>
              <a:t>meudan</a:t>
            </a:r>
            <a:r>
              <a:rPr lang="en-GB" sz="2400" b="1" dirty="0">
                <a:solidFill>
                  <a:srgbClr val="2484C6"/>
                </a:solidFill>
                <a:latin typeface="Montserrat" panose="00000500000000000000" pitchFamily="2" charset="0"/>
              </a:rPr>
              <a:t> </a:t>
            </a:r>
            <a:r>
              <a:rPr lang="gd-GB" sz="2400" b="1" dirty="0">
                <a:solidFill>
                  <a:srgbClr val="2484C6"/>
                </a:solidFill>
                <a:latin typeface="Montserrat" panose="00000500000000000000" pitchFamily="2" charset="0"/>
              </a:rPr>
              <a:t>bìdh</a:t>
            </a:r>
          </a:p>
        </p:txBody>
      </p:sp>
      <p:pic>
        <p:nvPicPr>
          <p:cNvPr id="13" name="Dealbh 12" descr="Cartoon checklist and pencil">
            <a:extLst>
              <a:ext uri="{FF2B5EF4-FFF2-40B4-BE49-F238E27FC236}">
                <a16:creationId xmlns:a16="http://schemas.microsoft.com/office/drawing/2014/main" id="{A1CC6FA9-DCE5-1BB2-9516-07815E53B5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407" y="4176215"/>
            <a:ext cx="2850628" cy="213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0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8" grpId="0"/>
      <p:bldP spid="59" grpId="0"/>
      <p:bldP spid="60" grpId="0"/>
      <p:bldP spid="61" grpId="0"/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BE1F8-0810-7A3A-2949-CB63A6E3A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C7B840-6C54-57E1-B0E6-E3CF20466438}"/>
              </a:ext>
            </a:extLst>
          </p:cNvPr>
          <p:cNvSpPr txBox="1"/>
          <p:nvPr/>
        </p:nvSpPr>
        <p:spPr>
          <a:xfrm>
            <a:off x="293276" y="1033926"/>
            <a:ext cx="10302235" cy="58477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gd-GB" sz="3200" b="1" dirty="0" err="1">
                <a:solidFill>
                  <a:srgbClr val="FFC000"/>
                </a:solidFill>
                <a:latin typeface="Montserrat Medium" pitchFamily="2" charset="0"/>
              </a:rPr>
              <a:t>Cèist</a:t>
            </a:r>
            <a:r>
              <a:rPr lang="gd-GB" sz="3200" b="1" dirty="0">
                <a:solidFill>
                  <a:srgbClr val="FFC000"/>
                </a:solidFill>
                <a:latin typeface="Montserrat Medium" pitchFamily="2" charset="0"/>
              </a:rPr>
              <a:t>:</a:t>
            </a:r>
            <a:r>
              <a:rPr lang="en-GB" sz="3200" b="1" dirty="0">
                <a:solidFill>
                  <a:srgbClr val="FFC000"/>
                </a:solidFill>
                <a:latin typeface="Montserrat Medium" pitchFamily="2" charset="0"/>
              </a:rPr>
              <a:t> </a:t>
            </a:r>
            <a:r>
              <a:rPr lang="it-IT" sz="3200" dirty="0">
                <a:solidFill>
                  <a:srgbClr val="2484C6"/>
                </a:solidFill>
                <a:latin typeface="Montserrat Medium" pitchFamily="2" charset="0"/>
              </a:rPr>
              <a:t>Ciamar a nì mi Picnic Aon Phlanaid?</a:t>
            </a:r>
            <a:endParaRPr lang="en-GB" sz="3200" dirty="0">
              <a:solidFill>
                <a:srgbClr val="2484C6"/>
              </a:solidFill>
              <a:latin typeface="Montserrat Medium" pitchFamily="2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65AF6BD2-3141-A2B0-8FFD-8763C4978EAC}"/>
              </a:ext>
            </a:extLst>
          </p:cNvPr>
          <p:cNvSpPr txBox="1"/>
          <p:nvPr/>
        </p:nvSpPr>
        <p:spPr>
          <a:xfrm>
            <a:off x="232326" y="201851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d-GB" sz="2800" dirty="0">
                <a:solidFill>
                  <a:srgbClr val="FFC000"/>
                </a:solidFill>
                <a:latin typeface="Montserrat Medium" pitchFamily="2" charset="0"/>
              </a:rPr>
              <a:t>2. </a:t>
            </a:r>
            <a:r>
              <a:rPr lang="en-GB" sz="2800" dirty="0" err="1">
                <a:solidFill>
                  <a:srgbClr val="2484C6"/>
                </a:solidFill>
                <a:latin typeface="Montserrat Medium" pitchFamily="2" charset="0"/>
              </a:rPr>
              <a:t>Cuir</a:t>
            </a:r>
            <a:r>
              <a:rPr lang="en-GB" sz="2800" dirty="0">
                <a:solidFill>
                  <a:srgbClr val="2484C6"/>
                </a:solidFill>
                <a:latin typeface="Montserrat Medium" pitchFamily="2" charset="0"/>
              </a:rPr>
              <a:t> a-</a:t>
            </a:r>
            <a:r>
              <a:rPr lang="en-GB" sz="2800" dirty="0" err="1">
                <a:solidFill>
                  <a:srgbClr val="2484C6"/>
                </a:solidFill>
                <a:latin typeface="Montserrat Medium" pitchFamily="2" charset="0"/>
              </a:rPr>
              <a:t>steach</a:t>
            </a:r>
            <a:r>
              <a:rPr lang="en-GB" sz="2800" dirty="0">
                <a:solidFill>
                  <a:srgbClr val="2484C6"/>
                </a:solidFill>
                <a:latin typeface="Montserrat Medium" pitchFamily="2" charset="0"/>
              </a:rPr>
              <a:t> </a:t>
            </a:r>
            <a:r>
              <a:rPr lang="en-GB" sz="2800" dirty="0" err="1">
                <a:solidFill>
                  <a:srgbClr val="2484C6"/>
                </a:solidFill>
                <a:latin typeface="Montserrat Medium" pitchFamily="2" charset="0"/>
              </a:rPr>
              <a:t>biadhan</a:t>
            </a:r>
            <a:r>
              <a:rPr lang="en-GB" sz="2800" dirty="0">
                <a:solidFill>
                  <a:srgbClr val="2484C6"/>
                </a:solidFill>
                <a:latin typeface="Montserrat Medium" pitchFamily="2" charset="0"/>
              </a:rPr>
              <a:t> a </a:t>
            </a:r>
            <a:r>
              <a:rPr lang="en-GB" sz="2800" dirty="0" err="1">
                <a:solidFill>
                  <a:srgbClr val="2484C6"/>
                </a:solidFill>
                <a:latin typeface="Montserrat Medium" pitchFamily="2" charset="0"/>
              </a:rPr>
              <a:t>tha</a:t>
            </a:r>
            <a:r>
              <a:rPr lang="en-GB" sz="2800" dirty="0">
                <a:solidFill>
                  <a:srgbClr val="2484C6"/>
                </a:solidFill>
                <a:latin typeface="Montserrat Medium" pitchFamily="2" charset="0"/>
              </a:rPr>
              <a:t> </a:t>
            </a:r>
            <a:r>
              <a:rPr lang="en-GB" sz="2800" dirty="0" err="1">
                <a:solidFill>
                  <a:srgbClr val="2484C6"/>
                </a:solidFill>
                <a:latin typeface="Montserrat Medium" pitchFamily="2" charset="0"/>
              </a:rPr>
              <a:t>nas</a:t>
            </a:r>
            <a:r>
              <a:rPr lang="en-GB" sz="2800" dirty="0">
                <a:solidFill>
                  <a:srgbClr val="2484C6"/>
                </a:solidFill>
                <a:latin typeface="Montserrat Medium" pitchFamily="2" charset="0"/>
              </a:rPr>
              <a:t> </a:t>
            </a:r>
            <a:r>
              <a:rPr lang="en-GB" sz="2800" dirty="0" err="1">
                <a:solidFill>
                  <a:srgbClr val="2484C6"/>
                </a:solidFill>
                <a:latin typeface="Montserrat Medium" pitchFamily="2" charset="0"/>
              </a:rPr>
              <a:t>càirdeile</a:t>
            </a:r>
            <a:r>
              <a:rPr lang="en-GB" sz="2800" dirty="0">
                <a:solidFill>
                  <a:srgbClr val="2484C6"/>
                </a:solidFill>
                <a:latin typeface="Montserrat Medium" pitchFamily="2" charset="0"/>
              </a:rPr>
              <a:t> </a:t>
            </a:r>
            <a:r>
              <a:rPr lang="en-GB" sz="2800" dirty="0" err="1">
                <a:solidFill>
                  <a:srgbClr val="2484C6"/>
                </a:solidFill>
                <a:latin typeface="Montserrat Medium" pitchFamily="2" charset="0"/>
              </a:rPr>
              <a:t>dhan</a:t>
            </a:r>
            <a:r>
              <a:rPr lang="en-GB" sz="2800" dirty="0">
                <a:solidFill>
                  <a:srgbClr val="2484C6"/>
                </a:solidFill>
                <a:latin typeface="Montserrat Medium" pitchFamily="2" charset="0"/>
              </a:rPr>
              <a:t> </a:t>
            </a:r>
            <a:r>
              <a:rPr lang="en-GB" sz="2800" dirty="0" err="1">
                <a:solidFill>
                  <a:srgbClr val="2484C6"/>
                </a:solidFill>
                <a:latin typeface="Montserrat Medium" pitchFamily="2" charset="0"/>
              </a:rPr>
              <a:t>àrainneachd</a:t>
            </a:r>
            <a:r>
              <a:rPr lang="en-GB" sz="2800" dirty="0">
                <a:solidFill>
                  <a:srgbClr val="2484C6"/>
                </a:solidFill>
                <a:latin typeface="Montserrat Medium" pitchFamily="2" charset="0"/>
              </a:rPr>
              <a:t>:</a:t>
            </a:r>
          </a:p>
        </p:txBody>
      </p:sp>
      <p:pic>
        <p:nvPicPr>
          <p:cNvPr id="5" name="Dealbh 4" descr="Dealbh sa bheil bathar, meas&#10;&#10;Dh’fhaoidte gum bi susbaint a ghineas AI ceàrr.">
            <a:extLst>
              <a:ext uri="{FF2B5EF4-FFF2-40B4-BE49-F238E27FC236}">
                <a16:creationId xmlns:a16="http://schemas.microsoft.com/office/drawing/2014/main" id="{5434313C-B95C-FBD7-168A-99B9138D1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26" y="3333101"/>
            <a:ext cx="3694845" cy="2463231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9" name="Dealbh 8" descr="Dealbh sa bheil bathar, glasraich&#10;&#10;Dh’fhaoidte gum bi susbaint a ghineas AI ceàrr.">
            <a:extLst>
              <a:ext uri="{FF2B5EF4-FFF2-40B4-BE49-F238E27FC236}">
                <a16:creationId xmlns:a16="http://schemas.microsoft.com/office/drawing/2014/main" id="{E3D69FDA-95DC-E2DD-9D8E-134B659D87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196" y="3333102"/>
            <a:ext cx="3694845" cy="2463230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10" name="Dealbh 9" descr="Dealbh sa bheil bathar, glasraich&#10;&#10;Dh’fhaoidte gum bi susbaint a ghineas AI ceàrr.">
            <a:extLst>
              <a:ext uri="{FF2B5EF4-FFF2-40B4-BE49-F238E27FC236}">
                <a16:creationId xmlns:a16="http://schemas.microsoft.com/office/drawing/2014/main" id="{44E4B991-8BC1-36D7-6E3A-FD1AAFA4C6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324" y="3333103"/>
            <a:ext cx="3503498" cy="2463229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11" name="Picture 2" descr="International Fairtrade Certification Mark - Wikipedia">
            <a:extLst>
              <a:ext uri="{FF2B5EF4-FFF2-40B4-BE49-F238E27FC236}">
                <a16:creationId xmlns:a16="http://schemas.microsoft.com/office/drawing/2014/main" id="{0759C3A7-7103-DF41-25D3-A72C617243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46"/>
          <a:stretch>
            <a:fillRect/>
          </a:stretch>
        </p:blipFill>
        <p:spPr bwMode="auto">
          <a:xfrm>
            <a:off x="7158814" y="4930844"/>
            <a:ext cx="714227" cy="83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82ECAFFB-1F99-0074-EE5F-9D674950DB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06" y="3340606"/>
            <a:ext cx="878760" cy="584775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69AC32D5-5AB2-3491-DED9-7C1087C29B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4064" y="5110967"/>
            <a:ext cx="709381" cy="666573"/>
          </a:xfrm>
          <a:prstGeom prst="rect">
            <a:avLst/>
          </a:prstGeom>
        </p:spPr>
      </p:pic>
      <p:pic>
        <p:nvPicPr>
          <p:cNvPr id="15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0C49C0CB-45E6-A628-F683-5F57F8F51D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065" y="3327923"/>
            <a:ext cx="820541" cy="584775"/>
          </a:xfrm>
          <a:prstGeom prst="rect">
            <a:avLst/>
          </a:prstGeom>
        </p:spPr>
      </p:pic>
      <p:pic>
        <p:nvPicPr>
          <p:cNvPr id="16" name="Picture 2" descr="Save on your OF&amp;G Certification">
            <a:extLst>
              <a:ext uri="{FF2B5EF4-FFF2-40B4-BE49-F238E27FC236}">
                <a16:creationId xmlns:a16="http://schemas.microsoft.com/office/drawing/2014/main" id="{A286FBB3-C1B8-19A4-637A-663482B79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1" r="19287"/>
          <a:stretch/>
        </p:blipFill>
        <p:spPr bwMode="auto">
          <a:xfrm>
            <a:off x="10869773" y="5091414"/>
            <a:ext cx="764049" cy="67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FA89383-FB4D-107B-95DE-C5597020581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194" y="5091414"/>
            <a:ext cx="1029434" cy="73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2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lèidheadair-àite susbaint 2">
            <a:extLst>
              <a:ext uri="{FF2B5EF4-FFF2-40B4-BE49-F238E27FC236}">
                <a16:creationId xmlns:a16="http://schemas.microsoft.com/office/drawing/2014/main" id="{889F000F-1752-D69C-5D80-F4848F80986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1431" y="1867994"/>
            <a:ext cx="6218253" cy="4468813"/>
          </a:xfrm>
        </p:spPr>
        <p:txBody>
          <a:bodyPr>
            <a:normAutofit fontScale="92500" lnSpcReduction="20000"/>
          </a:bodyPr>
          <a:lstStyle/>
          <a:p>
            <a:r>
              <a:rPr lang="gd-GB" dirty="0">
                <a:solidFill>
                  <a:srgbClr val="00B259"/>
                </a:solidFill>
                <a:latin typeface="Montserrat Medium" pitchFamily="2" charset="0"/>
              </a:rPr>
              <a:t>Innealan, </a:t>
            </a:r>
            <a:r>
              <a:rPr lang="gd-GB" dirty="0" err="1">
                <a:solidFill>
                  <a:srgbClr val="00B259"/>
                </a:solidFill>
                <a:latin typeface="Montserrat Medium" pitchFamily="2" charset="0"/>
              </a:rPr>
              <a:t>forcannan</a:t>
            </a:r>
            <a:r>
              <a:rPr lang="gd-GB" dirty="0">
                <a:solidFill>
                  <a:srgbClr val="00B259"/>
                </a:solidFill>
                <a:latin typeface="Montserrat Medium" pitchFamily="2" charset="0"/>
              </a:rPr>
              <a:t> agus truinnsearan ath-chleachdte</a:t>
            </a:r>
          </a:p>
          <a:p>
            <a:endParaRPr lang="gd-GB" dirty="0">
              <a:solidFill>
                <a:srgbClr val="00B259"/>
              </a:solidFill>
              <a:latin typeface="Montserrat Medium" pitchFamily="2" charset="0"/>
            </a:endParaRPr>
          </a:p>
          <a:p>
            <a:r>
              <a:rPr lang="gd-GB" dirty="0">
                <a:solidFill>
                  <a:srgbClr val="00B259"/>
                </a:solidFill>
                <a:latin typeface="Montserrat Medium" pitchFamily="2" charset="0"/>
              </a:rPr>
              <a:t>Biadh ionadail </a:t>
            </a:r>
          </a:p>
          <a:p>
            <a:endParaRPr lang="gd-GB" dirty="0">
              <a:solidFill>
                <a:srgbClr val="00B259"/>
              </a:solidFill>
              <a:latin typeface="Montserrat Medium" pitchFamily="2" charset="0"/>
            </a:endParaRPr>
          </a:p>
          <a:p>
            <a:r>
              <a:rPr lang="gd-GB" dirty="0">
                <a:solidFill>
                  <a:srgbClr val="00B259"/>
                </a:solidFill>
                <a:latin typeface="Montserrat Medium" pitchFamily="2" charset="0"/>
              </a:rPr>
              <a:t>Biadh air a mhalairt gu cothromach</a:t>
            </a:r>
          </a:p>
          <a:p>
            <a:endParaRPr lang="gd-GB" dirty="0">
              <a:solidFill>
                <a:srgbClr val="00B259"/>
              </a:solidFill>
              <a:latin typeface="Montserrat Medium" pitchFamily="2" charset="0"/>
            </a:endParaRPr>
          </a:p>
          <a:p>
            <a:r>
              <a:rPr lang="gd-GB" dirty="0">
                <a:solidFill>
                  <a:srgbClr val="00B259"/>
                </a:solidFill>
                <a:latin typeface="Montserrat Medium" pitchFamily="2" charset="0"/>
              </a:rPr>
              <a:t>Biadh fàs-bheairteach</a:t>
            </a:r>
          </a:p>
          <a:p>
            <a:endParaRPr lang="gd-GB" dirty="0">
              <a:solidFill>
                <a:srgbClr val="00B259"/>
              </a:solidFill>
              <a:latin typeface="Montserrat Medium" pitchFamily="2" charset="0"/>
            </a:endParaRPr>
          </a:p>
          <a:p>
            <a:r>
              <a:rPr lang="gd-GB" dirty="0" err="1">
                <a:solidFill>
                  <a:srgbClr val="00B259"/>
                </a:solidFill>
                <a:latin typeface="Montserrat Medium" pitchFamily="2" charset="0"/>
              </a:rPr>
              <a:t>Meudan</a:t>
            </a:r>
            <a:r>
              <a:rPr lang="gd-GB" dirty="0">
                <a:solidFill>
                  <a:srgbClr val="00B259"/>
                </a:solidFill>
                <a:latin typeface="Montserrat Medium" pitchFamily="2" charset="0"/>
              </a:rPr>
              <a:t> bìdh ceart</a:t>
            </a:r>
            <a:endParaRPr lang="gd-GB" dirty="0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41D48A00-0492-C824-FB83-F264FC47B7B1}"/>
              </a:ext>
            </a:extLst>
          </p:cNvPr>
          <p:cNvSpPr txBox="1"/>
          <p:nvPr/>
        </p:nvSpPr>
        <p:spPr>
          <a:xfrm>
            <a:off x="571431" y="1073437"/>
            <a:ext cx="4075520" cy="707886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gd-GB" sz="40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Cuir a-steach:</a:t>
            </a:r>
            <a:endParaRPr kumimoji="0" lang="gd-GB" sz="4000" b="1" i="0" u="none" strike="noStrike" kern="1200" cap="none" spc="0" normalizeH="0" baseline="0" noProof="0" dirty="0">
              <a:ln>
                <a:noFill/>
              </a:ln>
              <a:solidFill>
                <a:srgbClr val="00B259"/>
              </a:solidFill>
              <a:effectLst/>
              <a:uLnTx/>
              <a:uFillTx/>
              <a:latin typeface="Montserrat" pitchFamily="2" charset="0"/>
              <a:cs typeface="Dreaming Outloud Pro" panose="03050502040302030504" pitchFamily="66" charset="0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E9D7D52C-A91C-8AF0-9E16-AFB5BCEC3013}"/>
              </a:ext>
            </a:extLst>
          </p:cNvPr>
          <p:cNvSpPr txBox="1"/>
          <p:nvPr/>
        </p:nvSpPr>
        <p:spPr>
          <a:xfrm>
            <a:off x="6340644" y="1062927"/>
            <a:ext cx="4976930" cy="707886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gd-GB" sz="4000" b="1" i="0" u="none" strike="noStrike" kern="1200" cap="none" spc="0" normalizeH="0" baseline="0" noProof="0" dirty="0">
                <a:ln>
                  <a:noFill/>
                </a:ln>
                <a:solidFill>
                  <a:srgbClr val="2484C6"/>
                </a:solidFill>
                <a:effectLst/>
                <a:uLnTx/>
                <a:uFillTx/>
                <a:latin typeface="Montserrat" pitchFamily="2" charset="0"/>
                <a:cs typeface="Dreaming Outloud Pro" panose="03050502040302030504" pitchFamily="66" charset="0"/>
              </a:rPr>
              <a:t>Na cuir a-steach:</a:t>
            </a:r>
            <a:endParaRPr kumimoji="0" lang="gd-GB" sz="4000" b="1" i="0" u="none" strike="noStrike" kern="1200" cap="none" spc="0" normalizeH="0" baseline="0" noProof="0" dirty="0">
              <a:ln>
                <a:noFill/>
              </a:ln>
              <a:solidFill>
                <a:srgbClr val="00B259"/>
              </a:solidFill>
              <a:effectLst/>
              <a:uLnTx/>
              <a:uFillTx/>
              <a:latin typeface="Montserrat" pitchFamily="2" charset="0"/>
              <a:cs typeface="Dreaming Outloud Pro" panose="03050502040302030504" pitchFamily="66" charset="0"/>
            </a:endParaRPr>
          </a:p>
        </p:txBody>
      </p:sp>
      <p:sp>
        <p:nvSpPr>
          <p:cNvPr id="6" name="Glèidheadair-àite susbaint 2">
            <a:extLst>
              <a:ext uri="{FF2B5EF4-FFF2-40B4-BE49-F238E27FC236}">
                <a16:creationId xmlns:a16="http://schemas.microsoft.com/office/drawing/2014/main" id="{100FBF73-551D-7BBE-838F-ED07BF1422B7}"/>
              </a:ext>
            </a:extLst>
          </p:cNvPr>
          <p:cNvSpPr txBox="1">
            <a:spLocks/>
          </p:cNvSpPr>
          <p:nvPr/>
        </p:nvSpPr>
        <p:spPr>
          <a:xfrm>
            <a:off x="6096000" y="2138231"/>
            <a:ext cx="5843752" cy="3928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d-GB" dirty="0">
                <a:solidFill>
                  <a:srgbClr val="00B259"/>
                </a:solidFill>
                <a:latin typeface="Montserrat Medium" pitchFamily="2" charset="0"/>
              </a:rPr>
              <a:t>Nithean aon-chleachdaidh</a:t>
            </a:r>
          </a:p>
          <a:p>
            <a:endParaRPr lang="gd-GB" dirty="0">
              <a:solidFill>
                <a:srgbClr val="00B259"/>
              </a:solidFill>
              <a:latin typeface="Montserrat Medium" pitchFamily="2" charset="0"/>
            </a:endParaRPr>
          </a:p>
          <a:p>
            <a:r>
              <a:rPr lang="en-GB" dirty="0" err="1">
                <a:solidFill>
                  <a:srgbClr val="00B259"/>
                </a:solidFill>
                <a:latin typeface="Montserrat Medium" pitchFamily="2" charset="0"/>
              </a:rPr>
              <a:t>Biadh</a:t>
            </a:r>
            <a:r>
              <a:rPr lang="en-GB" dirty="0">
                <a:solidFill>
                  <a:srgbClr val="00B259"/>
                </a:solidFill>
                <a:latin typeface="Montserrat Medium" pitchFamily="2" charset="0"/>
              </a:rPr>
              <a:t> le </a:t>
            </a:r>
            <a:r>
              <a:rPr lang="en-GB" dirty="0" err="1">
                <a:solidFill>
                  <a:srgbClr val="00B259"/>
                </a:solidFill>
                <a:latin typeface="Montserrat Medium" pitchFamily="2" charset="0"/>
              </a:rPr>
              <a:t>lorg-charboin</a:t>
            </a:r>
            <a:r>
              <a:rPr lang="gd-GB" dirty="0">
                <a:solidFill>
                  <a:srgbClr val="00B259"/>
                </a:solidFill>
                <a:latin typeface="Montserrat Medium" pitchFamily="2" charset="0"/>
              </a:rPr>
              <a:t> </a:t>
            </a:r>
            <a:r>
              <a:rPr lang="en-GB" dirty="0" err="1">
                <a:solidFill>
                  <a:srgbClr val="00B259"/>
                </a:solidFill>
                <a:latin typeface="Montserrat Medium" pitchFamily="2" charset="0"/>
              </a:rPr>
              <a:t>àrd</a:t>
            </a:r>
            <a:endParaRPr lang="gd-GB" dirty="0">
              <a:solidFill>
                <a:srgbClr val="00B259"/>
              </a:solidFill>
              <a:latin typeface="Montserrat Medium" pitchFamily="2" charset="0"/>
            </a:endParaRPr>
          </a:p>
          <a:p>
            <a:endParaRPr lang="gd-GB" dirty="0">
              <a:solidFill>
                <a:srgbClr val="00B259"/>
              </a:solidFill>
              <a:latin typeface="Montserrat Medium" pitchFamily="2" charset="0"/>
            </a:endParaRPr>
          </a:p>
          <a:p>
            <a:r>
              <a:rPr lang="gd-GB" dirty="0">
                <a:solidFill>
                  <a:srgbClr val="00B259"/>
                </a:solidFill>
                <a:latin typeface="Montserrat Medium" pitchFamily="2" charset="0"/>
              </a:rPr>
              <a:t>Sgudal bìdh</a:t>
            </a:r>
          </a:p>
          <a:p>
            <a:endParaRPr lang="gd-GB" dirty="0">
              <a:solidFill>
                <a:srgbClr val="00B259"/>
              </a:solidFill>
              <a:latin typeface="Montserrat Medium" pitchFamily="2" charset="0"/>
            </a:endParaRPr>
          </a:p>
          <a:p>
            <a:r>
              <a:rPr lang="gd-GB" dirty="0">
                <a:solidFill>
                  <a:srgbClr val="00B259"/>
                </a:solidFill>
                <a:latin typeface="Montserrat Medium" pitchFamily="2" charset="0"/>
              </a:rPr>
              <a:t>Buaidhean dona air an àrainneachd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7C6369D2-F68F-8946-3D88-21A3932595C7}"/>
              </a:ext>
            </a:extLst>
          </p:cNvPr>
          <p:cNvSpPr txBox="1"/>
          <p:nvPr/>
        </p:nvSpPr>
        <p:spPr>
          <a:xfrm>
            <a:off x="157655" y="198027"/>
            <a:ext cx="11876689" cy="646331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gd-GB" sz="3600" b="1" dirty="0">
                <a:solidFill>
                  <a:srgbClr val="FFC000"/>
                </a:solidFill>
                <a:latin typeface="Montserrat Medium" pitchFamily="2" charset="0"/>
              </a:rPr>
              <a:t>Ceist:</a:t>
            </a:r>
            <a:r>
              <a:rPr lang="en-GB" sz="3600" b="1" dirty="0">
                <a:solidFill>
                  <a:srgbClr val="FFC000"/>
                </a:solidFill>
                <a:latin typeface="Montserrat Medium" pitchFamily="2" charset="0"/>
              </a:rPr>
              <a:t> </a:t>
            </a:r>
            <a:r>
              <a:rPr lang="gd-GB" sz="360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Ciamar a nì mi Picnic Aon Phlanaid</a:t>
            </a:r>
            <a:endParaRPr kumimoji="0" lang="gd-GB" sz="3600" i="0" u="none" strike="noStrike" kern="1200" cap="none" spc="0" normalizeH="0" baseline="0" noProof="0" dirty="0">
              <a:ln>
                <a:noFill/>
              </a:ln>
              <a:solidFill>
                <a:srgbClr val="00B259"/>
              </a:solidFill>
              <a:effectLst/>
              <a:uLnTx/>
              <a:uFillTx/>
              <a:latin typeface="Montserrat" pitchFamily="2" charset="0"/>
              <a:cs typeface="Dreaming Outloud Pro" panose="030505020403020305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22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DEAA5-4734-59C3-FA64-646E5BBCE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BC1463-D393-63D3-1A01-D7E818CAD36A}"/>
              </a:ext>
            </a:extLst>
          </p:cNvPr>
          <p:cNvSpPr txBox="1"/>
          <p:nvPr/>
        </p:nvSpPr>
        <p:spPr>
          <a:xfrm>
            <a:off x="329785" y="382569"/>
            <a:ext cx="11707318" cy="58477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gd-GB" sz="3200" b="1" dirty="0">
                <a:solidFill>
                  <a:srgbClr val="FFC000"/>
                </a:solidFill>
                <a:latin typeface="Montserrat SemiBold" pitchFamily="2" charset="0"/>
              </a:rPr>
              <a:t>Gnìomh:</a:t>
            </a:r>
            <a:r>
              <a:rPr lang="en-GB" sz="3200" b="1" dirty="0">
                <a:solidFill>
                  <a:srgbClr val="FFC000"/>
                </a:solidFill>
                <a:latin typeface="Montserrat SemiBold" pitchFamily="2" charset="0"/>
              </a:rPr>
              <a:t> </a:t>
            </a:r>
            <a:r>
              <a:rPr lang="en-GB" sz="3200" b="1" noProof="0" dirty="0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Co-</a:t>
            </a:r>
            <a:r>
              <a:rPr lang="en-GB" sz="3200" b="1" noProof="0" dirty="0" err="1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obrachadh</a:t>
            </a:r>
            <a:r>
              <a:rPr lang="en-GB" sz="3200" b="1" noProof="0" dirty="0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noProof="0" dirty="0" err="1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airson</a:t>
            </a:r>
            <a:r>
              <a:rPr lang="en-GB" sz="3200" b="1" noProof="0" dirty="0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noProof="0" dirty="0" err="1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Clàr-bìdh</a:t>
            </a:r>
            <a:r>
              <a:rPr lang="en-GB" sz="3200" b="1" noProof="0" dirty="0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 Aon </a:t>
            </a:r>
            <a:r>
              <a:rPr lang="en-GB" sz="3200" b="1" noProof="0" dirty="0" err="1">
                <a:solidFill>
                  <a:srgbClr val="2484C6"/>
                </a:solidFill>
                <a:latin typeface="Montserrat SemiBold" pitchFamily="2" charset="0"/>
                <a:cs typeface="Dreaming Outloud Pro" panose="03050502040302030504" pitchFamily="66" charset="0"/>
              </a:rPr>
              <a:t>Phlanaid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00B259"/>
              </a:solidFill>
              <a:effectLst/>
              <a:uLnTx/>
              <a:uFillTx/>
              <a:latin typeface="Montserrat SemiBold" pitchFamily="2" charset="0"/>
              <a:cs typeface="Dreaming Outloud Pro" panose="03050502040302030504" pitchFamily="66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88D1B02D-227F-AE20-384D-41543EEAD453}"/>
              </a:ext>
            </a:extLst>
          </p:cNvPr>
          <p:cNvSpPr txBox="1"/>
          <p:nvPr/>
        </p:nvSpPr>
        <p:spPr>
          <a:xfrm>
            <a:off x="5221023" y="1220704"/>
            <a:ext cx="6480264" cy="255454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Ann am </a:t>
            </a:r>
            <a:r>
              <a:rPr lang="en-GB" sz="3200" b="1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buidhnean</a:t>
            </a: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, </a:t>
            </a:r>
            <a:r>
              <a:rPr lang="en-GB" sz="3200" b="1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feumaidh</a:t>
            </a: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sibh</a:t>
            </a: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clàr-bìdh</a:t>
            </a: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gd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picnic</a:t>
            </a: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luath</a:t>
            </a: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a </a:t>
            </a:r>
            <a:r>
              <a:rPr lang="en-GB" sz="3200" b="1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chruthachadh</a:t>
            </a: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agus</a:t>
            </a: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innse</a:t>
            </a: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mar a </a:t>
            </a:r>
            <a:r>
              <a:rPr lang="en-GB" sz="3200" b="1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thèid</a:t>
            </a: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a </a:t>
            </a:r>
            <a:r>
              <a:rPr lang="en-GB" sz="3200" b="1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fhrithealadh</a:t>
            </a:r>
            <a:r>
              <a:rPr lang="en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!</a:t>
            </a:r>
            <a:endParaRPr lang="en-GB" sz="3200" b="1" noProof="0" dirty="0">
              <a:solidFill>
                <a:srgbClr val="00B259"/>
              </a:solidFill>
              <a:latin typeface="Montserrat" pitchFamily="2" charset="0"/>
              <a:cs typeface="Dreaming Outloud Pro" panose="03050502040302030504" pitchFamily="66" charset="0"/>
            </a:endParaRPr>
          </a:p>
        </p:txBody>
      </p:sp>
      <p:pic>
        <p:nvPicPr>
          <p:cNvPr id="12" name="Picture 7" descr="Shape, circle&#10;&#10;Description automatically generated">
            <a:extLst>
              <a:ext uri="{FF2B5EF4-FFF2-40B4-BE49-F238E27FC236}">
                <a16:creationId xmlns:a16="http://schemas.microsoft.com/office/drawing/2014/main" id="{CAD87E6E-078D-8D62-95FA-52FD6ADEE0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713" y="2040329"/>
            <a:ext cx="4544756" cy="3280417"/>
          </a:xfrm>
          <a:prstGeom prst="rect">
            <a:avLst/>
          </a:prstGeom>
        </p:spPr>
      </p:pic>
      <p:sp>
        <p:nvSpPr>
          <p:cNvPr id="13" name="TextBox 1">
            <a:extLst>
              <a:ext uri="{FF2B5EF4-FFF2-40B4-BE49-F238E27FC236}">
                <a16:creationId xmlns:a16="http://schemas.microsoft.com/office/drawing/2014/main" id="{E095016D-4411-6116-53A2-2952666A4A74}"/>
              </a:ext>
            </a:extLst>
          </p:cNvPr>
          <p:cNvSpPr txBox="1"/>
          <p:nvPr/>
        </p:nvSpPr>
        <p:spPr>
          <a:xfrm>
            <a:off x="5221023" y="4028610"/>
            <a:ext cx="6480264" cy="206210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GB" sz="3200" b="1" dirty="0" err="1">
                <a:solidFill>
                  <a:srgbClr val="2484C6"/>
                </a:solidFill>
                <a:latin typeface="Montserrat Medium" pitchFamily="2" charset="0"/>
              </a:rPr>
              <a:t>Cuimhnich</a:t>
            </a:r>
            <a:r>
              <a:rPr lang="en-GB" sz="3200" b="1" noProof="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: </a:t>
            </a:r>
            <a:r>
              <a:rPr lang="en-GB" sz="3200" b="1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Biadh</a:t>
            </a:r>
            <a:r>
              <a:rPr lang="en-GB" sz="3200" b="1" dirty="0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dirty="0" err="1">
                <a:solidFill>
                  <a:srgbClr val="00B259"/>
                </a:solidFill>
                <a:latin typeface="Montserrat" pitchFamily="2" charset="0"/>
                <a:cs typeface="Dreaming Outloud Pro" panose="03050502040302030504" pitchFamily="66" charset="0"/>
              </a:rPr>
              <a:t>ionadail</a:t>
            </a:r>
            <a:r>
              <a:rPr lang="en-GB" sz="3200" b="1" noProof="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, </a:t>
            </a:r>
            <a:r>
              <a:rPr lang="en-GB" sz="3200" b="1" dirty="0" err="1">
                <a:solidFill>
                  <a:srgbClr val="8F53A1"/>
                </a:solidFill>
                <a:latin typeface="Montserrat" pitchFamily="2" charset="0"/>
                <a:cs typeface="Dreaming Outloud Pro" panose="03050502040302030504" pitchFamily="66" charset="0"/>
              </a:rPr>
              <a:t>Biadh</a:t>
            </a:r>
            <a:r>
              <a:rPr lang="en-GB" sz="3200" b="1" dirty="0">
                <a:solidFill>
                  <a:srgbClr val="8F53A1"/>
                </a:solidFill>
                <a:latin typeface="Montserrat" pitchFamily="2" charset="0"/>
                <a:cs typeface="Dreaming Outloud Pro" panose="03050502040302030504" pitchFamily="66" charset="0"/>
              </a:rPr>
              <a:t> air a </a:t>
            </a:r>
            <a:r>
              <a:rPr lang="en-GB" sz="3200" b="1" dirty="0" err="1">
                <a:solidFill>
                  <a:srgbClr val="8F53A1"/>
                </a:solidFill>
                <a:latin typeface="Montserrat" pitchFamily="2" charset="0"/>
                <a:cs typeface="Dreaming Outloud Pro" panose="03050502040302030504" pitchFamily="66" charset="0"/>
              </a:rPr>
              <a:t>mhalairt</a:t>
            </a:r>
            <a:r>
              <a:rPr lang="en-GB" sz="3200" b="1" dirty="0">
                <a:solidFill>
                  <a:srgbClr val="8F53A1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dirty="0" err="1">
                <a:solidFill>
                  <a:srgbClr val="8F53A1"/>
                </a:solidFill>
                <a:latin typeface="Montserrat" pitchFamily="2" charset="0"/>
                <a:cs typeface="Dreaming Outloud Pro" panose="03050502040302030504" pitchFamily="66" charset="0"/>
              </a:rPr>
              <a:t>gu</a:t>
            </a:r>
            <a:r>
              <a:rPr lang="en-GB" sz="3200" b="1" dirty="0">
                <a:solidFill>
                  <a:srgbClr val="8F53A1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dirty="0" err="1">
                <a:solidFill>
                  <a:srgbClr val="8F53A1"/>
                </a:solidFill>
                <a:latin typeface="Montserrat" pitchFamily="2" charset="0"/>
                <a:cs typeface="Dreaming Outloud Pro" panose="03050502040302030504" pitchFamily="66" charset="0"/>
              </a:rPr>
              <a:t>cothromach</a:t>
            </a:r>
            <a:r>
              <a:rPr lang="en-GB" sz="3200" b="1" noProof="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, </a:t>
            </a:r>
            <a:r>
              <a:rPr lang="en-GB" sz="3200" b="1" dirty="0" err="1">
                <a:solidFill>
                  <a:srgbClr val="FFC000"/>
                </a:solidFill>
                <a:latin typeface="Montserrat" pitchFamily="2" charset="0"/>
                <a:cs typeface="Dreaming Outloud Pro" panose="03050502040302030504" pitchFamily="66" charset="0"/>
              </a:rPr>
              <a:t>Biadh</a:t>
            </a:r>
            <a:r>
              <a:rPr lang="en-GB" sz="3200" b="1" dirty="0">
                <a:solidFill>
                  <a:srgbClr val="FFC000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dirty="0" err="1">
                <a:solidFill>
                  <a:srgbClr val="FFC000"/>
                </a:solidFill>
                <a:latin typeface="Montserrat" pitchFamily="2" charset="0"/>
                <a:cs typeface="Dreaming Outloud Pro" panose="03050502040302030504" pitchFamily="66" charset="0"/>
              </a:rPr>
              <a:t>fàs-bheairteach</a:t>
            </a:r>
            <a:r>
              <a:rPr lang="gd-GB" sz="3200" b="1" dirty="0">
                <a:solidFill>
                  <a:srgbClr val="FFC000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gd-GB" sz="3200" b="1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agus</a:t>
            </a:r>
            <a:r>
              <a:rPr lang="en-GB" sz="3200" b="1" noProof="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 </a:t>
            </a:r>
            <a:r>
              <a:rPr lang="en-GB" sz="3200" b="1" noProof="0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pac</a:t>
            </a:r>
            <a:r>
              <a:rPr lang="gd-GB" sz="3200" b="1" noProof="0" dirty="0" err="1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adh</a:t>
            </a:r>
            <a:r>
              <a:rPr lang="en-GB" sz="3200" b="1" noProof="0" dirty="0">
                <a:solidFill>
                  <a:srgbClr val="2484C6"/>
                </a:solidFill>
                <a:latin typeface="Montserrat" pitchFamily="2" charset="0"/>
                <a:cs typeface="Dreaming Outloud Pro" panose="03050502040302030504" pitchFamily="66" charset="0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269440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8B26C-9B98-CAB3-8955-54CC6BB1F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B5CB9946-A38D-150F-694E-CED3730340BC}"/>
              </a:ext>
            </a:extLst>
          </p:cNvPr>
          <p:cNvSpPr txBox="1"/>
          <p:nvPr/>
        </p:nvSpPr>
        <p:spPr>
          <a:xfrm>
            <a:off x="615768" y="2154480"/>
            <a:ext cx="5113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d-GB" sz="3200" dirty="0">
                <a:solidFill>
                  <a:srgbClr val="FFC000"/>
                </a:solidFill>
                <a:latin typeface="Montserrat Medium" pitchFamily="2" charset="0"/>
              </a:rPr>
              <a:t>1. </a:t>
            </a:r>
            <a:r>
              <a:rPr lang="gd-GB" sz="3200" dirty="0">
                <a:solidFill>
                  <a:srgbClr val="2484C6"/>
                </a:solidFill>
                <a:latin typeface="Montserrat Medium" pitchFamily="2" charset="0"/>
              </a:rPr>
              <a:t>Biadhan Traidiseanta</a:t>
            </a:r>
            <a:r>
              <a:rPr lang="en-GB" sz="3200" dirty="0">
                <a:solidFill>
                  <a:srgbClr val="2484C6"/>
                </a:solidFill>
                <a:latin typeface="Montserrat Medium" pitchFamily="2" charset="0"/>
              </a:rPr>
              <a:t>:</a:t>
            </a: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380B3F36-C973-4F64-8C9B-B4AC413DAF9D}"/>
              </a:ext>
            </a:extLst>
          </p:cNvPr>
          <p:cNvSpPr txBox="1"/>
          <p:nvPr/>
        </p:nvSpPr>
        <p:spPr>
          <a:xfrm>
            <a:off x="116110" y="737075"/>
            <a:ext cx="11598442" cy="1077218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  <a:latin typeface="Montserrat Medium" pitchFamily="2" charset="0"/>
              </a:rPr>
              <a:t>Question</a:t>
            </a:r>
            <a:r>
              <a:rPr lang="gd-GB" sz="3200" b="1" dirty="0">
                <a:solidFill>
                  <a:srgbClr val="FFC000"/>
                </a:solidFill>
                <a:latin typeface="Montserrat Medium" pitchFamily="2" charset="0"/>
              </a:rPr>
              <a:t>:</a:t>
            </a:r>
            <a:r>
              <a:rPr lang="en-GB" sz="3200" b="1" dirty="0">
                <a:solidFill>
                  <a:srgbClr val="FFC000"/>
                </a:solidFill>
                <a:latin typeface="Montserrat Medium" pitchFamily="2" charset="0"/>
              </a:rPr>
              <a:t> </a:t>
            </a:r>
            <a:r>
              <a:rPr lang="gd-GB" sz="3200" dirty="0">
                <a:solidFill>
                  <a:srgbClr val="2484C6"/>
                </a:solidFill>
                <a:latin typeface="Montserrat Medium" pitchFamily="2" charset="0"/>
              </a:rPr>
              <a:t>Ciamar a b' urrainn dhomh Gàidhlig a riochdachadh ann am Picnic Aon Phlanaid?</a:t>
            </a:r>
            <a:endParaRPr lang="en-GB" sz="3200" dirty="0">
              <a:solidFill>
                <a:srgbClr val="2484C6"/>
              </a:solidFill>
              <a:latin typeface="Montserrat Medium" pitchFamily="2" charset="0"/>
              <a:cs typeface="Arial"/>
            </a:endParaRPr>
          </a:p>
        </p:txBody>
      </p:sp>
      <p:pic>
        <p:nvPicPr>
          <p:cNvPr id="3" name="Dealbh 2" descr="Dealbh sa bheil biadh, meas, milseag, dearc&#10;&#10;Dh’fhaoidte gum bi susbaint a ghineas AI ceàrr.">
            <a:extLst>
              <a:ext uri="{FF2B5EF4-FFF2-40B4-BE49-F238E27FC236}">
                <a16:creationId xmlns:a16="http://schemas.microsoft.com/office/drawing/2014/main" id="{2AE81C22-1752-F92E-7189-E37246CAD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696" b="87608" l="6371" r="27703">
                        <a14:foregroundMark x1="16602" y1="50684" x2="16602" y2="50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4" t="46082" r="69630" b="7778"/>
          <a:stretch>
            <a:fillRect/>
          </a:stretch>
        </p:blipFill>
        <p:spPr>
          <a:xfrm>
            <a:off x="5915331" y="1553922"/>
            <a:ext cx="1607572" cy="1854350"/>
          </a:xfrm>
          <a:prstGeom prst="rect">
            <a:avLst/>
          </a:prstGeom>
        </p:spPr>
      </p:pic>
      <p:pic>
        <p:nvPicPr>
          <p:cNvPr id="5" name="Dealbh 4" descr="Dealbh sa bheil biadh, meas, milseag, dearc&#10;&#10;Dh’fhaoidte gum bi susbaint a ghineas AI ceàrr.">
            <a:extLst>
              <a:ext uri="{FF2B5EF4-FFF2-40B4-BE49-F238E27FC236}">
                <a16:creationId xmlns:a16="http://schemas.microsoft.com/office/drawing/2014/main" id="{303173C5-3A5B-BD9F-2AD4-0950723D9F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29" b="42676" l="5599" r="27214">
                        <a14:foregroundMark x1="27214" y1="18652" x2="27214" y2="18652"/>
                        <a14:foregroundMark x1="5599" y1="19141" x2="5599" y2="191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3" t="2690" r="70799" b="52749"/>
          <a:stretch>
            <a:fillRect/>
          </a:stretch>
        </p:blipFill>
        <p:spPr>
          <a:xfrm>
            <a:off x="3630960" y="3644700"/>
            <a:ext cx="1793910" cy="2061779"/>
          </a:xfrm>
          <a:prstGeom prst="rect">
            <a:avLst/>
          </a:prstGeom>
        </p:spPr>
      </p:pic>
      <p:pic>
        <p:nvPicPr>
          <p:cNvPr id="6" name="Dealbh 5" descr="Dealbh sa bheil biadh, meas, milseag, dearc&#10;&#10;Dh’fhaoidte gum bi susbaint a ghineas AI ceàrr.">
            <a:extLst>
              <a:ext uri="{FF2B5EF4-FFF2-40B4-BE49-F238E27FC236}">
                <a16:creationId xmlns:a16="http://schemas.microsoft.com/office/drawing/2014/main" id="{92D9ACCB-0677-A4E1-AB8D-8119F372DA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3" b="30176" l="29362" r="46159">
                        <a14:foregroundMark x1="45313" y1="14551" x2="45443" y2="17383"/>
                        <a14:foregroundMark x1="46159" y1="14746" x2="46159" y2="14746"/>
                        <a14:foregroundMark x1="42708" y1="11426" x2="42708" y2="11426"/>
                        <a14:foregroundMark x1="41992" y1="10645" x2="41992" y2="10645"/>
                        <a14:foregroundMark x1="40625" y1="9570" x2="40625" y2="9570"/>
                        <a14:foregroundMark x1="37305" y1="9570" x2="37305" y2="9570"/>
                        <a14:foregroundMark x1="36133" y1="9766" x2="36133" y2="9766"/>
                        <a14:foregroundMark x1="32096" y1="10840" x2="32096" y2="10840"/>
                        <a14:foregroundMark x1="31380" y1="11523" x2="31380" y2="11523"/>
                        <a14:foregroundMark x1="30208" y1="16504" x2="30208" y2="16504"/>
                        <a14:foregroundMark x1="35417" y1="25684" x2="35417" y2="25684"/>
                        <a14:foregroundMark x1="31510" y1="17578" x2="37891" y2="24121"/>
                        <a14:foregroundMark x1="43685" y1="18164" x2="39779" y2="25684"/>
                        <a14:foregroundMark x1="44010" y1="18848" x2="42969" y2="23633"/>
                        <a14:foregroundMark x1="35286" y1="10547" x2="35286" y2="10547"/>
                        <a14:foregroundMark x1="36458" y1="10156" x2="36458" y2="10156"/>
                        <a14:foregroundMark x1="36003" y1="9570" x2="36003" y2="9570"/>
                        <a14:foregroundMark x1="34570" y1="9766" x2="34570" y2="9766"/>
                        <a14:foregroundMark x1="30924" y1="12402" x2="30924" y2="12402"/>
                        <a14:foregroundMark x1="29753" y1="15820" x2="30924" y2="12109"/>
                        <a14:foregroundMark x1="30339" y1="12793" x2="30339" y2="12793"/>
                        <a14:foregroundMark x1="29883" y1="13379" x2="29883" y2="13379"/>
                        <a14:foregroundMark x1="29362" y1="14551" x2="29362" y2="14551"/>
                        <a14:foregroundMark x1="30078" y1="13477" x2="30078" y2="13477"/>
                        <a14:foregroundMark x1="30924" y1="11230" x2="30924" y2="11230"/>
                        <a14:foregroundMark x1="29883" y1="13379" x2="29883" y2="13379"/>
                        <a14:foregroundMark x1="38021" y1="30176" x2="38021" y2="301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7263" r="52770" b="67312"/>
          <a:stretch>
            <a:fillRect/>
          </a:stretch>
        </p:blipFill>
        <p:spPr>
          <a:xfrm>
            <a:off x="6253314" y="3734790"/>
            <a:ext cx="1771284" cy="1621235"/>
          </a:xfrm>
          <a:prstGeom prst="rect">
            <a:avLst/>
          </a:prstGeom>
        </p:spPr>
      </p:pic>
      <p:pic>
        <p:nvPicPr>
          <p:cNvPr id="7" name="Dealbh 6" descr="Dealbh sa bheil biadh, meas, milseag, dearc&#10;&#10;Dh’fhaoidte gum bi susbaint a ghineas AI ceàrr.">
            <a:extLst>
              <a:ext uri="{FF2B5EF4-FFF2-40B4-BE49-F238E27FC236}">
                <a16:creationId xmlns:a16="http://schemas.microsoft.com/office/drawing/2014/main" id="{A33877EC-44AC-6A95-3FCD-74E5CB6A75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83" b="44336" l="49609" r="67904">
                        <a14:foregroundMark x1="50977" y1="10938" x2="57031" y2="8008"/>
                        <a14:foregroundMark x1="57031" y1="8008" x2="63346" y2="9473"/>
                        <a14:foregroundMark x1="63346" y1="9473" x2="65234" y2="12598"/>
                        <a14:foregroundMark x1="50130" y1="15918" x2="50130" y2="15918"/>
                        <a14:foregroundMark x1="49740" y1="12988" x2="49740" y2="12988"/>
                        <a14:foregroundMark x1="49740" y1="15137" x2="49740" y2="15137"/>
                        <a14:foregroundMark x1="49609" y1="13867" x2="49609" y2="13867"/>
                        <a14:foregroundMark x1="65951" y1="13184" x2="65951" y2="13184"/>
                        <a14:foregroundMark x1="63281" y1="32910" x2="56966" y2="35254"/>
                        <a14:foregroundMark x1="56966" y1="35254" x2="53060" y2="33594"/>
                        <a14:foregroundMark x1="61784" y1="35449" x2="61784" y2="35449"/>
                        <a14:foregroundMark x1="63867" y1="32715" x2="63867" y2="32715"/>
                        <a14:foregroundMark x1="64258" y1="31445" x2="64258" y2="314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22" r="29805" b="50643"/>
          <a:stretch>
            <a:fillRect/>
          </a:stretch>
        </p:blipFill>
        <p:spPr>
          <a:xfrm>
            <a:off x="9029934" y="1152249"/>
            <a:ext cx="1647780" cy="2401945"/>
          </a:xfrm>
          <a:prstGeom prst="rect">
            <a:avLst/>
          </a:prstGeom>
        </p:spPr>
      </p:pic>
      <p:pic>
        <p:nvPicPr>
          <p:cNvPr id="8" name="Dealbh 7" descr="Dealbh sa bheil biadh, meas, milseag, dearc&#10;&#10;Dh’fhaoidte gum bi susbaint a ghineas AI ceàrr.">
            <a:extLst>
              <a:ext uri="{FF2B5EF4-FFF2-40B4-BE49-F238E27FC236}">
                <a16:creationId xmlns:a16="http://schemas.microsoft.com/office/drawing/2014/main" id="{92C4C65E-5F35-5BBD-7368-CFBCC14D42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559" b="89355" l="71029" r="96745">
                        <a14:foregroundMark x1="94857" y1="49219" x2="94857" y2="49219"/>
                        <a14:foregroundMark x1="95378" y1="47559" x2="95378" y2="47559"/>
                        <a14:backgroundMark x1="86523" y1="79590" x2="93750" y2="65137"/>
                        <a14:backgroundMark x1="84766" y1="76367" x2="84766" y2="76367"/>
                        <a14:backgroundMark x1="82617" y1="78125" x2="87174" y2="75684"/>
                        <a14:backgroundMark x1="90625" y1="70313" x2="90625" y2="70313"/>
                        <a14:backgroundMark x1="89323" y1="73438" x2="89323" y2="73438"/>
                        <a14:backgroundMark x1="89648" y1="72461" x2="89648" y2="72461"/>
                        <a14:backgroundMark x1="90169" y1="70996" x2="90169" y2="70996"/>
                        <a14:backgroundMark x1="83268" y1="75684" x2="83268" y2="75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56" t="45088" b="5555"/>
          <a:stretch>
            <a:fillRect/>
          </a:stretch>
        </p:blipFill>
        <p:spPr>
          <a:xfrm>
            <a:off x="9064959" y="3764359"/>
            <a:ext cx="2226749" cy="2279413"/>
          </a:xfrm>
          <a:prstGeom prst="rect">
            <a:avLst/>
          </a:prstGeom>
        </p:spPr>
      </p:pic>
      <p:pic>
        <p:nvPicPr>
          <p:cNvPr id="9" name="Dealbh 8" descr="Dealbh sa bheil biadh, meas, milseag, dearc&#10;&#10;Dh’fhaoidte gum bi susbaint a ghineas AI ceàrr.">
            <a:extLst>
              <a:ext uri="{FF2B5EF4-FFF2-40B4-BE49-F238E27FC236}">
                <a16:creationId xmlns:a16="http://schemas.microsoft.com/office/drawing/2014/main" id="{2F16D10F-6A05-BCEC-8CB7-C17BDBE871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94" b="41602" l="71224" r="94661">
                        <a14:foregroundMark x1="72201" y1="17969" x2="72201" y2="21094"/>
                        <a14:foregroundMark x1="71289" y1="18359" x2="71289" y2="18359"/>
                        <a14:foregroundMark x1="94661" y1="19531" x2="94661" y2="19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000" t="4678" r="2962" b="54094"/>
          <a:stretch>
            <a:fillRect/>
          </a:stretch>
        </p:blipFill>
        <p:spPr>
          <a:xfrm>
            <a:off x="566173" y="3610786"/>
            <a:ext cx="2054340" cy="2088406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DC1C6C88-DDE8-CC76-BB09-735CC1E76950}"/>
              </a:ext>
            </a:extLst>
          </p:cNvPr>
          <p:cNvSpPr txBox="1"/>
          <p:nvPr/>
        </p:nvSpPr>
        <p:spPr>
          <a:xfrm>
            <a:off x="6311124" y="5566239"/>
            <a:ext cx="1655664" cy="649188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gd-GB" sz="2400" dirty="0">
                <a:solidFill>
                  <a:srgbClr val="00B259"/>
                </a:solidFill>
                <a:latin typeface="Montserrat Medium" pitchFamily="2" charset="0"/>
              </a:rPr>
              <a:t>Gruth</a:t>
            </a:r>
            <a:endParaRPr lang="en-GB" sz="2800" dirty="0">
              <a:solidFill>
                <a:srgbClr val="00B259"/>
              </a:solidFill>
              <a:latin typeface="Montserrat Medium" pitchFamily="2" charset="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4DCC9C69-793E-B4BD-E4A1-B77015BF08DD}"/>
              </a:ext>
            </a:extLst>
          </p:cNvPr>
          <p:cNvSpPr txBox="1"/>
          <p:nvPr/>
        </p:nvSpPr>
        <p:spPr>
          <a:xfrm>
            <a:off x="8400078" y="5501315"/>
            <a:ext cx="3556510" cy="649188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gd-GB" sz="2400" dirty="0">
                <a:solidFill>
                  <a:srgbClr val="00B259"/>
                </a:solidFill>
                <a:latin typeface="Montserrat Medium" pitchFamily="2" charset="0"/>
              </a:rPr>
              <a:t>Mil an fhraoich</a:t>
            </a:r>
            <a:endParaRPr lang="en-GB" sz="2400" dirty="0">
              <a:solidFill>
                <a:srgbClr val="00B259"/>
              </a:solidFill>
              <a:latin typeface="Montserrat Medium" pitchFamily="2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75439D5B-73BA-500D-B6AA-030D6C655DF6}"/>
              </a:ext>
            </a:extLst>
          </p:cNvPr>
          <p:cNvSpPr txBox="1"/>
          <p:nvPr/>
        </p:nvSpPr>
        <p:spPr>
          <a:xfrm>
            <a:off x="171686" y="5486677"/>
            <a:ext cx="3076145" cy="64918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gd-GB" sz="2400" dirty="0">
                <a:solidFill>
                  <a:srgbClr val="00B259"/>
                </a:solidFill>
                <a:latin typeface="Montserrat Medium" pitchFamily="2" charset="0"/>
              </a:rPr>
              <a:t>Arain-coirce </a:t>
            </a:r>
            <a:endParaRPr lang="en-GB" sz="2400" dirty="0">
              <a:solidFill>
                <a:srgbClr val="00B259"/>
              </a:solidFill>
              <a:latin typeface="Montserrat Medium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8FD948A1-4218-77E0-F883-7B9503336465}"/>
              </a:ext>
            </a:extLst>
          </p:cNvPr>
          <p:cNvSpPr txBox="1"/>
          <p:nvPr/>
        </p:nvSpPr>
        <p:spPr>
          <a:xfrm>
            <a:off x="3593946" y="5445891"/>
            <a:ext cx="2283888" cy="64918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gd-GB" sz="2400" dirty="0">
                <a:solidFill>
                  <a:srgbClr val="00B259"/>
                </a:solidFill>
                <a:latin typeface="Montserrat Medium" pitchFamily="2" charset="0"/>
              </a:rPr>
              <a:t>Bonnach</a:t>
            </a:r>
            <a:r>
              <a:rPr lang="gd-GB" sz="2000" dirty="0">
                <a:solidFill>
                  <a:srgbClr val="00B259"/>
                </a:solidFill>
                <a:latin typeface="Montserrat Medium" pitchFamily="2" charset="0"/>
              </a:rPr>
              <a:t> </a:t>
            </a:r>
            <a:endParaRPr lang="en-GB" sz="2000" dirty="0">
              <a:solidFill>
                <a:srgbClr val="00B259"/>
              </a:solidFill>
              <a:latin typeface="Montserrat Medium" pitchFamily="2" charset="0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A5EA3729-C327-F7CB-B3AC-BF4F6AF11684}"/>
              </a:ext>
            </a:extLst>
          </p:cNvPr>
          <p:cNvSpPr txBox="1"/>
          <p:nvPr/>
        </p:nvSpPr>
        <p:spPr>
          <a:xfrm>
            <a:off x="5638924" y="2759084"/>
            <a:ext cx="2201080" cy="64918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gd-GB" sz="2400" dirty="0">
                <a:solidFill>
                  <a:srgbClr val="00B259"/>
                </a:solidFill>
                <a:latin typeface="Montserrat Medium" pitchFamily="2" charset="0"/>
              </a:rPr>
              <a:t>Dearcan</a:t>
            </a:r>
            <a:r>
              <a:rPr lang="gd-GB" sz="2000" dirty="0">
                <a:solidFill>
                  <a:srgbClr val="00B259"/>
                </a:solidFill>
                <a:latin typeface="Montserrat Medium" pitchFamily="2" charset="0"/>
              </a:rPr>
              <a:t> </a:t>
            </a:r>
            <a:endParaRPr lang="en-GB" sz="2000" dirty="0">
              <a:solidFill>
                <a:srgbClr val="00B259"/>
              </a:solidFill>
              <a:latin typeface="Montserrat Medium" pitchFamily="2" charset="0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EE8A4A38-4696-A82B-08BA-18CFAFADDC98}"/>
              </a:ext>
            </a:extLst>
          </p:cNvPr>
          <p:cNvSpPr txBox="1"/>
          <p:nvPr/>
        </p:nvSpPr>
        <p:spPr>
          <a:xfrm>
            <a:off x="8189367" y="3008440"/>
            <a:ext cx="3102341" cy="64918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gd-GB" sz="2400" dirty="0">
                <a:solidFill>
                  <a:srgbClr val="00B259"/>
                </a:solidFill>
                <a:latin typeface="Montserrat Medium" pitchFamily="2" charset="0"/>
              </a:rPr>
              <a:t>Crannachan</a:t>
            </a:r>
            <a:r>
              <a:rPr lang="gd-GB" sz="2000" dirty="0">
                <a:solidFill>
                  <a:srgbClr val="00B259"/>
                </a:solidFill>
                <a:latin typeface="Montserrat Medium" pitchFamily="2" charset="0"/>
              </a:rPr>
              <a:t> </a:t>
            </a:r>
            <a:endParaRPr lang="en-GB" sz="2000" dirty="0">
              <a:solidFill>
                <a:srgbClr val="00B259"/>
              </a:solidFill>
              <a:latin typeface="Montserrat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4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" grpId="0" animBg="1"/>
      <p:bldP spid="15" grpId="0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BCD1DC043BCF4CBE87886E6686590E" ma:contentTypeVersion="20" ma:contentTypeDescription="Create a new document." ma:contentTypeScope="" ma:versionID="834b3893cc5e5912e486aaf6869eeade">
  <xsd:schema xmlns:xsd="http://www.w3.org/2001/XMLSchema" xmlns:xs="http://www.w3.org/2001/XMLSchema" xmlns:p="http://schemas.microsoft.com/office/2006/metadata/properties" xmlns:ns2="9e4ab90b-327c-46d1-b9d2-833791a37eb0" xmlns:ns3="71d41891-031e-49f1-aee3-129e0e544dfe" targetNamespace="http://schemas.microsoft.com/office/2006/metadata/properties" ma:root="true" ma:fieldsID="7b8f4d399fe2263c4924dd3a32ff063e" ns2:_="" ns3:_="">
    <xsd:import namespace="9e4ab90b-327c-46d1-b9d2-833791a37eb0"/>
    <xsd:import namespace="71d41891-031e-49f1-aee3-129e0e544d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Favourit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4ab90b-327c-46d1-b9d2-833791a37e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2109655-3435-4a30-b52e-79b32fecab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Favourite" ma:index="26" nillable="true" ma:displayName="Favourite" ma:format="RadioButtons" ma:internalName="Favourite">
      <xsd:simpleType>
        <xsd:restriction base="dms:Choice">
          <xsd:enumeration value="Favourite?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41891-031e-49f1-aee3-129e0e544df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19719bb-11fa-4769-ac4c-26ec621cd373}" ma:internalName="TaxCatchAll" ma:showField="CatchAllData" ma:web="71d41891-031e-49f1-aee3-129e0e544d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4ab90b-327c-46d1-b9d2-833791a37eb0">
      <Terms xmlns="http://schemas.microsoft.com/office/infopath/2007/PartnerControls"/>
    </lcf76f155ced4ddcb4097134ff3c332f>
    <TaxCatchAll xmlns="71d41891-031e-49f1-aee3-129e0e544dfe" xsi:nil="true"/>
    <SharedWithUsers xmlns="71d41891-031e-49f1-aee3-129e0e544dfe">
      <UserInfo>
        <DisplayName>Joe Oxley-Glenister</DisplayName>
        <AccountId>92</AccountId>
        <AccountType/>
      </UserInfo>
    </SharedWithUsers>
    <Favourite xmlns="9e4ab90b-327c-46d1-b9d2-833791a37eb0" xsi:nil="true"/>
  </documentManagement>
</p:properties>
</file>

<file path=customXml/itemProps1.xml><?xml version="1.0" encoding="utf-8"?>
<ds:datastoreItem xmlns:ds="http://schemas.openxmlformats.org/officeDocument/2006/customXml" ds:itemID="{D28C8F1C-4E37-4840-92F5-72671B34FC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4ab90b-327c-46d1-b9d2-833791a37eb0"/>
    <ds:schemaRef ds:uri="71d41891-031e-49f1-aee3-129e0e544d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710532-B089-4FCC-961A-EF3E6FB61B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198686-B4EC-46C6-880F-D3C2BEC19A6B}">
  <ds:schemaRefs>
    <ds:schemaRef ds:uri="71d41891-031e-49f1-aee3-129e0e544dfe"/>
    <ds:schemaRef ds:uri="http://schemas.microsoft.com/office/2006/documentManagement/types"/>
    <ds:schemaRef ds:uri="9e4ab90b-327c-46d1-b9d2-833791a37eb0"/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b7275684-4c5e-45dc-99a0-52c5389f765e}" enabled="0" method="" siteId="{b7275684-4c5e-45dc-99a0-52c5389f765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4935</TotalTime>
  <Words>1051</Words>
  <Application>Microsoft Office PowerPoint</Application>
  <PresentationFormat>Sgrìn-leathann</PresentationFormat>
  <Paragraphs>138</Paragraphs>
  <Slides>11</Slides>
  <Notes>11</Notes>
  <HiddenSlides>0</HiddenSlides>
  <MMClips>0</MMClips>
  <ScaleCrop>false</ScaleCrop>
  <HeadingPairs>
    <vt:vector size="6" baseType="variant">
      <vt:variant>
        <vt:lpstr>Cruthan-clò gan cleachdadh</vt:lpstr>
      </vt:variant>
      <vt:variant>
        <vt:i4>9</vt:i4>
      </vt:variant>
      <vt:variant>
        <vt:lpstr>Ùrlar</vt:lpstr>
      </vt:variant>
      <vt:variant>
        <vt:i4>2</vt:i4>
      </vt:variant>
      <vt:variant>
        <vt:lpstr>Tiotalan nan sleamhnagan</vt:lpstr>
      </vt:variant>
      <vt:variant>
        <vt:i4>11</vt:i4>
      </vt:variant>
    </vt:vector>
  </HeadingPairs>
  <TitlesOfParts>
    <vt:vector size="22" baseType="lpstr">
      <vt:lpstr>Aptos</vt:lpstr>
      <vt:lpstr>Aptos Display</vt:lpstr>
      <vt:lpstr>Arial</vt:lpstr>
      <vt:lpstr>Arial</vt:lpstr>
      <vt:lpstr>Calibri</vt:lpstr>
      <vt:lpstr>Calibri Light</vt:lpstr>
      <vt:lpstr>Montserrat</vt:lpstr>
      <vt:lpstr>Montserrat Medium</vt:lpstr>
      <vt:lpstr>Montserrat SemiBold</vt:lpstr>
      <vt:lpstr>Office Theme</vt:lpstr>
      <vt:lpstr>2_Custom Design</vt:lpstr>
      <vt:lpstr>Taisbeanadh PowerPoint</vt:lpstr>
      <vt:lpstr>Taisbeanadh PowerPoint</vt:lpstr>
      <vt:lpstr>Taisbeanadh PowerPoint</vt:lpstr>
      <vt:lpstr>Taisbeanadh PowerPoint</vt:lpstr>
      <vt:lpstr>Taisbeanadh PowerPoint</vt:lpstr>
      <vt:lpstr>Taisbeanadh PowerPoint</vt:lpstr>
      <vt:lpstr>Taisbeanadh PowerPoint</vt:lpstr>
      <vt:lpstr>Taisbeanadh PowerPoint</vt:lpstr>
      <vt:lpstr>Taisbeanadh PowerPoint</vt:lpstr>
      <vt:lpstr>Taisbeanadh PowerPoint</vt:lpstr>
      <vt:lpstr>Taisbeanadh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Gabriel</dc:creator>
  <cp:lastModifiedBy>Jonathan Angell</cp:lastModifiedBy>
  <cp:revision>3</cp:revision>
  <dcterms:created xsi:type="dcterms:W3CDTF">2024-03-11T15:18:55Z</dcterms:created>
  <dcterms:modified xsi:type="dcterms:W3CDTF">2026-08-07T10:44:30Z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0x0101009CBCD1DC043BCF4CBE87886E6686590E</vt:lpwstr>
  </property>
  <property fmtid="{D5CDD505-2E9C-101B-9397-08002B2CF9AE}" pid="3" name="MediaServiceImageTags">
    <vt:lpwstr/>
  </property>
</Properties>
</file>